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57" r:id="rId3"/>
    <p:sldId id="258" r:id="rId4"/>
    <p:sldId id="269" r:id="rId5"/>
    <p:sldId id="262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9" r:id="rId15"/>
    <p:sldId id="280" r:id="rId16"/>
    <p:sldId id="282" r:id="rId17"/>
    <p:sldId id="283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94BB3-0B77-4727-B0D0-65C28F169DC8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DC6B5-FD26-4AD2-8F2F-C2BF1D797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0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কম বেশি ধারনা দেব। একজন শিশুকে আমার কাছে ডাকব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এবং দূরে যেতে বলব এভাবে কাছে দূরের ধারনা দেব।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41724-32A7-43E2-9B1E-C0D0925764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7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5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3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65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3331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27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2943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8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52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0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1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2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2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1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1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4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9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39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&lt;strong&gt;Spring&lt;/strong&gt; &lt;strong&gt;Flowers&lt;/strong&gt; (249639729).&lt;strong&gt;jpeg&lt;/strong&gt;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67801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76400" y="2667000"/>
            <a:ext cx="449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4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0C531F-24FE-47D9-9ADF-54E585A4A2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50" t="53491" r="-227958" b="-53491"/>
          <a:stretch/>
        </p:blipFill>
        <p:spPr>
          <a:xfrm>
            <a:off x="6536203" y="4595361"/>
            <a:ext cx="1276643" cy="18440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1510AC-8D5F-4AA3-9554-A1116ECC659C}"/>
              </a:ext>
            </a:extLst>
          </p:cNvPr>
          <p:cNvSpPr txBox="1"/>
          <p:nvPr/>
        </p:nvSpPr>
        <p:spPr>
          <a:xfrm>
            <a:off x="1784905" y="4824883"/>
            <a:ext cx="7625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6A546A-9667-47B1-B900-B75A4E88CB11}"/>
              </a:ext>
            </a:extLst>
          </p:cNvPr>
          <p:cNvSpPr txBox="1"/>
          <p:nvPr/>
        </p:nvSpPr>
        <p:spPr>
          <a:xfrm>
            <a:off x="5572634" y="4886395"/>
            <a:ext cx="9635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43D421-606D-4BD7-8EA6-9414D600B79B}"/>
              </a:ext>
            </a:extLst>
          </p:cNvPr>
          <p:cNvSpPr txBox="1"/>
          <p:nvPr/>
        </p:nvSpPr>
        <p:spPr>
          <a:xfrm>
            <a:off x="678294" y="5409541"/>
            <a:ext cx="2696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9158B32-4D2A-4A18-8526-D972BF304078}"/>
              </a:ext>
            </a:extLst>
          </p:cNvPr>
          <p:cNvSpPr/>
          <p:nvPr/>
        </p:nvSpPr>
        <p:spPr>
          <a:xfrm>
            <a:off x="2547504" y="1104987"/>
            <a:ext cx="3699871" cy="6509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1C0A8CDB-D0EF-4CD7-B253-16C1BA2B753A}"/>
              </a:ext>
            </a:extLst>
          </p:cNvPr>
          <p:cNvSpPr/>
          <p:nvPr/>
        </p:nvSpPr>
        <p:spPr>
          <a:xfrm>
            <a:off x="1306020" y="3701633"/>
            <a:ext cx="2046157" cy="1158852"/>
          </a:xfrm>
          <a:prstGeom prst="can">
            <a:avLst>
              <a:gd name="adj" fmla="val 43596"/>
            </a:avLst>
          </a:prstGeom>
          <a:solidFill>
            <a:srgbClr val="FFC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ylinder 2">
            <a:extLst>
              <a:ext uri="{FF2B5EF4-FFF2-40B4-BE49-F238E27FC236}">
                <a16:creationId xmlns:a16="http://schemas.microsoft.com/office/drawing/2014/main" id="{E4A6CC7A-DEDE-437F-A8CA-B5E19CDA9B9D}"/>
              </a:ext>
            </a:extLst>
          </p:cNvPr>
          <p:cNvSpPr/>
          <p:nvPr/>
        </p:nvSpPr>
        <p:spPr>
          <a:xfrm>
            <a:off x="1270417" y="2285063"/>
            <a:ext cx="2046157" cy="2539820"/>
          </a:xfrm>
          <a:prstGeom prst="can">
            <a:avLst>
              <a:gd name="adj" fmla="val 22253"/>
            </a:avLst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Cylinder 14">
            <a:extLst>
              <a:ext uri="{FF2B5EF4-FFF2-40B4-BE49-F238E27FC236}">
                <a16:creationId xmlns:a16="http://schemas.microsoft.com/office/drawing/2014/main" id="{4F2FAA84-D93A-4D3E-A002-99077AFF1074}"/>
              </a:ext>
            </a:extLst>
          </p:cNvPr>
          <p:cNvSpPr/>
          <p:nvPr/>
        </p:nvSpPr>
        <p:spPr>
          <a:xfrm>
            <a:off x="4793103" y="2442460"/>
            <a:ext cx="2046157" cy="2498598"/>
          </a:xfrm>
          <a:prstGeom prst="can">
            <a:avLst>
              <a:gd name="adj" fmla="val 29310"/>
            </a:avLst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Cylinder 15">
            <a:extLst>
              <a:ext uri="{FF2B5EF4-FFF2-40B4-BE49-F238E27FC236}">
                <a16:creationId xmlns:a16="http://schemas.microsoft.com/office/drawing/2014/main" id="{F2834358-F5F1-409D-8AEF-DE792EE982B7}"/>
              </a:ext>
            </a:extLst>
          </p:cNvPr>
          <p:cNvSpPr/>
          <p:nvPr/>
        </p:nvSpPr>
        <p:spPr>
          <a:xfrm>
            <a:off x="4791228" y="2189048"/>
            <a:ext cx="2046157" cy="2716408"/>
          </a:xfrm>
          <a:prstGeom prst="can">
            <a:avLst>
              <a:gd name="adj" fmla="val 22253"/>
            </a:avLst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0740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0" grpId="0"/>
      <p:bldP spid="14" grpId="0" animBg="1"/>
      <p:bldP spid="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E7A76076-004B-4AD6-BEC6-12F03768A669}"/>
              </a:ext>
            </a:extLst>
          </p:cNvPr>
          <p:cNvSpPr/>
          <p:nvPr/>
        </p:nvSpPr>
        <p:spPr>
          <a:xfrm>
            <a:off x="2778370" y="1030161"/>
            <a:ext cx="3587261" cy="8757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DA4FEA-0842-4B0A-AF5C-9C7E1A05DF52}"/>
              </a:ext>
            </a:extLst>
          </p:cNvPr>
          <p:cNvSpPr txBox="1"/>
          <p:nvPr/>
        </p:nvSpPr>
        <p:spPr>
          <a:xfrm>
            <a:off x="2046491" y="4898297"/>
            <a:ext cx="6543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16F14-E7F7-4AB1-A604-62106825B457}"/>
              </a:ext>
            </a:extLst>
          </p:cNvPr>
          <p:cNvSpPr txBox="1"/>
          <p:nvPr/>
        </p:nvSpPr>
        <p:spPr>
          <a:xfrm>
            <a:off x="5371552" y="4798351"/>
            <a:ext cx="74411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77" y="2014287"/>
            <a:ext cx="3325580" cy="28840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96" y="2014287"/>
            <a:ext cx="2205004" cy="27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7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4BEC9DF4-ED1C-4E28-A5BF-A3B5098360D6}"/>
              </a:ext>
            </a:extLst>
          </p:cNvPr>
          <p:cNvSpPr/>
          <p:nvPr/>
        </p:nvSpPr>
        <p:spPr>
          <a:xfrm>
            <a:off x="2690445" y="1152672"/>
            <a:ext cx="3908975" cy="8289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 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4454D9-5362-4E58-99BA-DD6DC3701C08}"/>
              </a:ext>
            </a:extLst>
          </p:cNvPr>
          <p:cNvSpPr txBox="1"/>
          <p:nvPr/>
        </p:nvSpPr>
        <p:spPr>
          <a:xfrm>
            <a:off x="4114800" y="2735287"/>
            <a:ext cx="2263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FD1B51-CA0B-43E0-B4FA-CD4D08902985}"/>
              </a:ext>
            </a:extLst>
          </p:cNvPr>
          <p:cNvSpPr txBox="1"/>
          <p:nvPr/>
        </p:nvSpPr>
        <p:spPr>
          <a:xfrm>
            <a:off x="2223250" y="4462095"/>
            <a:ext cx="97975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E80C5A-4CD2-4E1F-834B-B9CC4F84375E}"/>
              </a:ext>
            </a:extLst>
          </p:cNvPr>
          <p:cNvSpPr txBox="1"/>
          <p:nvPr/>
        </p:nvSpPr>
        <p:spPr>
          <a:xfrm flipH="1">
            <a:off x="6599420" y="4462095"/>
            <a:ext cx="10746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7F0755-D843-4612-A389-86077CD14780}"/>
              </a:ext>
            </a:extLst>
          </p:cNvPr>
          <p:cNvGrpSpPr/>
          <p:nvPr/>
        </p:nvGrpSpPr>
        <p:grpSpPr>
          <a:xfrm>
            <a:off x="1490405" y="1818824"/>
            <a:ext cx="6707360" cy="2703711"/>
            <a:chOff x="-1419016" y="1520974"/>
            <a:chExt cx="8906994" cy="360494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A289E38-50CC-43CC-834E-6EC8397C4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19016" y="1520974"/>
              <a:ext cx="3604948" cy="360494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7A3CC53-5C61-4E5E-A78F-C357317CB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343" y="1520974"/>
              <a:ext cx="3059635" cy="360494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19277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0C531F-24FE-47D9-9ADF-54E585A4A2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50" t="53491" r="-227958" b="-53491"/>
          <a:stretch/>
        </p:blipFill>
        <p:spPr>
          <a:xfrm>
            <a:off x="6652718" y="5180691"/>
            <a:ext cx="1276643" cy="18440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1510AC-8D5F-4AA3-9554-A1116ECC659C}"/>
              </a:ext>
            </a:extLst>
          </p:cNvPr>
          <p:cNvSpPr txBox="1"/>
          <p:nvPr/>
        </p:nvSpPr>
        <p:spPr>
          <a:xfrm>
            <a:off x="1214639" y="4689769"/>
            <a:ext cx="2696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CFCF8B-7938-47B9-87D4-A85C88374483}"/>
              </a:ext>
            </a:extLst>
          </p:cNvPr>
          <p:cNvSpPr txBox="1"/>
          <p:nvPr/>
        </p:nvSpPr>
        <p:spPr>
          <a:xfrm>
            <a:off x="2301057" y="4924735"/>
            <a:ext cx="848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CF8678-6CE3-4A79-AB93-6B61FA3D0A9D}"/>
              </a:ext>
            </a:extLst>
          </p:cNvPr>
          <p:cNvSpPr txBox="1"/>
          <p:nvPr/>
        </p:nvSpPr>
        <p:spPr>
          <a:xfrm>
            <a:off x="5618691" y="4970900"/>
            <a:ext cx="9124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43D421-606D-4BD7-8EA6-9414D600B79B}"/>
              </a:ext>
            </a:extLst>
          </p:cNvPr>
          <p:cNvSpPr txBox="1"/>
          <p:nvPr/>
        </p:nvSpPr>
        <p:spPr>
          <a:xfrm>
            <a:off x="678294" y="5409541"/>
            <a:ext cx="2696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9158B32-4D2A-4A18-8526-D972BF304078}"/>
              </a:ext>
            </a:extLst>
          </p:cNvPr>
          <p:cNvSpPr/>
          <p:nvPr/>
        </p:nvSpPr>
        <p:spPr>
          <a:xfrm>
            <a:off x="2347269" y="1296153"/>
            <a:ext cx="4305449" cy="6509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FDE3B-53D8-4BCE-A5FD-B1C0B53315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1" t="-16180" r="68012" b="49103"/>
          <a:stretch/>
        </p:blipFill>
        <p:spPr>
          <a:xfrm>
            <a:off x="2071920" y="1621642"/>
            <a:ext cx="1178498" cy="3473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E9E9E5-7FE9-46DF-8411-DD944B8119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06" y="3800621"/>
            <a:ext cx="599636" cy="11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1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98F12F6-878A-46E6-B652-6939B305F6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66" y="1877619"/>
            <a:ext cx="545756" cy="1153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9F21CD-1D7B-4F8A-AA1D-A18191503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724" y="1877619"/>
            <a:ext cx="914894" cy="1167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CA00FA0-855B-4455-B3A2-678A7AA671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8"/>
          <a:stretch/>
        </p:blipFill>
        <p:spPr>
          <a:xfrm flipH="1">
            <a:off x="3086497" y="1832838"/>
            <a:ext cx="770207" cy="127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8035C91-8E02-485E-A790-E5E462F676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74" y="1832837"/>
            <a:ext cx="1183312" cy="1279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710A8A3-8705-4484-A7B0-13509CEF5E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14" y="3902895"/>
            <a:ext cx="1057667" cy="1299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4FFFB9C-8CEC-4828-8187-99E423033B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747" y="3902895"/>
            <a:ext cx="1359807" cy="126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98339AD-B2E0-45DD-A938-EF7EFE20B02D}"/>
              </a:ext>
            </a:extLst>
          </p:cNvPr>
          <p:cNvSpPr txBox="1"/>
          <p:nvPr/>
        </p:nvSpPr>
        <p:spPr>
          <a:xfrm>
            <a:off x="3059208" y="3179663"/>
            <a:ext cx="95250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AD9EBC-234B-4B6C-B27D-0A8AD6E403F3}"/>
              </a:ext>
            </a:extLst>
          </p:cNvPr>
          <p:cNvSpPr txBox="1"/>
          <p:nvPr/>
        </p:nvSpPr>
        <p:spPr>
          <a:xfrm>
            <a:off x="1518590" y="3179663"/>
            <a:ext cx="75212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A26457-2C8C-4C5C-A990-8F7D071DB5BE}"/>
              </a:ext>
            </a:extLst>
          </p:cNvPr>
          <p:cNvSpPr txBox="1"/>
          <p:nvPr/>
        </p:nvSpPr>
        <p:spPr>
          <a:xfrm>
            <a:off x="5523609" y="3088109"/>
            <a:ext cx="7072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E708F4-8F69-4B8B-9B03-1A14B1C88B21}"/>
              </a:ext>
            </a:extLst>
          </p:cNvPr>
          <p:cNvSpPr txBox="1"/>
          <p:nvPr/>
        </p:nvSpPr>
        <p:spPr>
          <a:xfrm>
            <a:off x="6715295" y="3095618"/>
            <a:ext cx="8386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6C7781-9EFF-4EB3-A89E-7D3D4A860679}"/>
              </a:ext>
            </a:extLst>
          </p:cNvPr>
          <p:cNvSpPr txBox="1"/>
          <p:nvPr/>
        </p:nvSpPr>
        <p:spPr>
          <a:xfrm>
            <a:off x="1468456" y="5216712"/>
            <a:ext cx="74411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CB1A1F-5EA3-4C1D-B621-E188A275BF80}"/>
              </a:ext>
            </a:extLst>
          </p:cNvPr>
          <p:cNvSpPr txBox="1"/>
          <p:nvPr/>
        </p:nvSpPr>
        <p:spPr>
          <a:xfrm flipH="1">
            <a:off x="2853565" y="5216712"/>
            <a:ext cx="9351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7A4CAD3-B3A5-43E2-B36A-D91F9F1EEC1C}"/>
              </a:ext>
            </a:extLst>
          </p:cNvPr>
          <p:cNvSpPr/>
          <p:nvPr/>
        </p:nvSpPr>
        <p:spPr>
          <a:xfrm>
            <a:off x="3552079" y="1046545"/>
            <a:ext cx="2039843" cy="4735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BE24A55-FD9F-4996-B785-50F6E4846C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8" r="42600"/>
          <a:stretch/>
        </p:blipFill>
        <p:spPr>
          <a:xfrm>
            <a:off x="5742858" y="3863839"/>
            <a:ext cx="302964" cy="1307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A022FA-BB7D-4B35-A6F1-F41742B9C7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1" t="34052" r="42742"/>
          <a:stretch/>
        </p:blipFill>
        <p:spPr>
          <a:xfrm>
            <a:off x="6897688" y="4295799"/>
            <a:ext cx="302965" cy="875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6305EBD-6064-4278-B241-D6D0D2A75689}"/>
              </a:ext>
            </a:extLst>
          </p:cNvPr>
          <p:cNvSpPr txBox="1"/>
          <p:nvPr/>
        </p:nvSpPr>
        <p:spPr>
          <a:xfrm>
            <a:off x="5631812" y="5171146"/>
            <a:ext cx="59824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2F8C34-BB5A-45AE-BE49-1A188E3419A7}"/>
              </a:ext>
            </a:extLst>
          </p:cNvPr>
          <p:cNvSpPr txBox="1"/>
          <p:nvPr/>
        </p:nvSpPr>
        <p:spPr>
          <a:xfrm>
            <a:off x="6710486" y="5171145"/>
            <a:ext cx="8418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911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42" grpId="0"/>
      <p:bldP spid="44" grpId="0"/>
      <p:bldP spid="45" grpId="0"/>
      <p:bldP spid="51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507BCC-86F2-4E9E-8B61-E6C8664C93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3" t="33676" r="30711" b="51525"/>
          <a:stretch/>
        </p:blipFill>
        <p:spPr>
          <a:xfrm rot="16200000">
            <a:off x="2031519" y="3685317"/>
            <a:ext cx="2274510" cy="6362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D40046-EE4A-46BF-B1FC-272F97A85B46}"/>
              </a:ext>
            </a:extLst>
          </p:cNvPr>
          <p:cNvSpPr txBox="1"/>
          <p:nvPr/>
        </p:nvSpPr>
        <p:spPr>
          <a:xfrm>
            <a:off x="2823204" y="5246371"/>
            <a:ext cx="7569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71F154-AC10-4B6C-AE49-0514B78DF636}"/>
              </a:ext>
            </a:extLst>
          </p:cNvPr>
          <p:cNvSpPr txBox="1"/>
          <p:nvPr/>
        </p:nvSpPr>
        <p:spPr>
          <a:xfrm>
            <a:off x="5975228" y="5246371"/>
            <a:ext cx="6362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E1F828-F597-41DA-AFDC-E75A5F6C63F4}"/>
              </a:ext>
            </a:extLst>
          </p:cNvPr>
          <p:cNvSpPr txBox="1"/>
          <p:nvPr/>
        </p:nvSpPr>
        <p:spPr>
          <a:xfrm>
            <a:off x="3544555" y="1230523"/>
            <a:ext cx="21018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33C8FF-63FB-4D66-914B-C57665E50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52270" r="5822" b="32930"/>
          <a:stretch/>
        </p:blipFill>
        <p:spPr>
          <a:xfrm rot="16200000">
            <a:off x="4338260" y="2867489"/>
            <a:ext cx="3910166" cy="6362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5637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5484EC-596F-421A-B316-3F1A466EC5B2}"/>
              </a:ext>
            </a:extLst>
          </p:cNvPr>
          <p:cNvSpPr txBox="1"/>
          <p:nvPr/>
        </p:nvSpPr>
        <p:spPr>
          <a:xfrm>
            <a:off x="2943664" y="1113827"/>
            <a:ext cx="340158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E9B15C-C04E-4167-8596-4EDC0239DD70}"/>
              </a:ext>
            </a:extLst>
          </p:cNvPr>
          <p:cNvGrpSpPr/>
          <p:nvPr/>
        </p:nvGrpSpPr>
        <p:grpSpPr>
          <a:xfrm>
            <a:off x="215419" y="3083289"/>
            <a:ext cx="4389998" cy="1859025"/>
            <a:chOff x="287225" y="3301952"/>
            <a:chExt cx="5853331" cy="21448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B65B4-4A71-4C1E-89E0-96A1CCE35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885" y="3301952"/>
              <a:ext cx="2215671" cy="2144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07E01E-F96E-4C09-802F-227B0D45E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25" y="3301952"/>
              <a:ext cx="3637660" cy="2144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BEB5FE0-EE71-4A8F-8532-C7AA8F041148}"/>
              </a:ext>
            </a:extLst>
          </p:cNvPr>
          <p:cNvSpPr txBox="1"/>
          <p:nvPr/>
        </p:nvSpPr>
        <p:spPr>
          <a:xfrm>
            <a:off x="337626" y="2396895"/>
            <a:ext cx="402225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িচু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6E3D03-C256-4E60-8A53-331A1F2251F3}"/>
              </a:ext>
            </a:extLst>
          </p:cNvPr>
          <p:cNvSpPr txBox="1"/>
          <p:nvPr/>
        </p:nvSpPr>
        <p:spPr>
          <a:xfrm>
            <a:off x="875715" y="5235820"/>
            <a:ext cx="8862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03D3B1-D200-4C55-9EF9-42C48AE2D0A7}"/>
              </a:ext>
            </a:extLst>
          </p:cNvPr>
          <p:cNvSpPr txBox="1"/>
          <p:nvPr/>
        </p:nvSpPr>
        <p:spPr>
          <a:xfrm>
            <a:off x="3774540" y="5204341"/>
            <a:ext cx="65594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E420D67-5F4F-4370-AFF6-903A8CD54B83}"/>
              </a:ext>
            </a:extLst>
          </p:cNvPr>
          <p:cNvGrpSpPr/>
          <p:nvPr/>
        </p:nvGrpSpPr>
        <p:grpSpPr>
          <a:xfrm>
            <a:off x="5500114" y="3107199"/>
            <a:ext cx="3207051" cy="1859026"/>
            <a:chOff x="7628707" y="3145320"/>
            <a:chExt cx="4276068" cy="166970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3C4C0EE-E57F-4497-B335-8407EC51E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8707" y="3148050"/>
              <a:ext cx="1209711" cy="166697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27B4896-B94D-4142-A51E-DF985BBCF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418" y="3145320"/>
              <a:ext cx="3066357" cy="166697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B22B9BE-8C73-4FAF-A35A-2A3CD27D9502}"/>
              </a:ext>
            </a:extLst>
          </p:cNvPr>
          <p:cNvSpPr txBox="1"/>
          <p:nvPr/>
        </p:nvSpPr>
        <p:spPr>
          <a:xfrm>
            <a:off x="5721530" y="2396894"/>
            <a:ext cx="28151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B1F93-F9CD-4891-A8A6-207EB6CEB03C}"/>
              </a:ext>
            </a:extLst>
          </p:cNvPr>
          <p:cNvSpPr txBox="1"/>
          <p:nvPr/>
        </p:nvSpPr>
        <p:spPr>
          <a:xfrm>
            <a:off x="5721530" y="5113881"/>
            <a:ext cx="6741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2A87A1-5570-4819-B28D-40CBF97589B6}"/>
              </a:ext>
            </a:extLst>
          </p:cNvPr>
          <p:cNvSpPr txBox="1"/>
          <p:nvPr/>
        </p:nvSpPr>
        <p:spPr>
          <a:xfrm>
            <a:off x="8030120" y="4993446"/>
            <a:ext cx="52290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082AB3-7702-4FB6-9C91-531F2ECF8BBA}"/>
              </a:ext>
            </a:extLst>
          </p:cNvPr>
          <p:cNvSpPr/>
          <p:nvPr/>
        </p:nvSpPr>
        <p:spPr>
          <a:xfrm>
            <a:off x="2714561" y="1234183"/>
            <a:ext cx="3006970" cy="73689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60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7" grpId="0"/>
      <p:bldP spid="30" grpId="0"/>
      <p:bldP spid="31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80F1596-B8E6-45BB-A72D-2666ED3D16A9}"/>
              </a:ext>
            </a:extLst>
          </p:cNvPr>
          <p:cNvSpPr/>
          <p:nvPr/>
        </p:nvSpPr>
        <p:spPr>
          <a:xfrm>
            <a:off x="2943664" y="993485"/>
            <a:ext cx="2416127" cy="69635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FEAD00-A4CE-44F6-856A-FB48AF3BBED5}"/>
              </a:ext>
            </a:extLst>
          </p:cNvPr>
          <p:cNvGrpSpPr/>
          <p:nvPr/>
        </p:nvGrpSpPr>
        <p:grpSpPr>
          <a:xfrm>
            <a:off x="5359791" y="2837384"/>
            <a:ext cx="3367138" cy="1832437"/>
            <a:chOff x="7172631" y="2988270"/>
            <a:chExt cx="4489517" cy="21050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13DC5B1-A10B-4FD1-890D-93B6E8365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814" y="2988270"/>
              <a:ext cx="1827334" cy="1827334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0473A1-110E-40E4-B7D3-33FADFB95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2631" y="2988270"/>
              <a:ext cx="2342735" cy="2105047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5E5D4F3-6EC6-49C0-8345-CD9197C17FCD}"/>
              </a:ext>
            </a:extLst>
          </p:cNvPr>
          <p:cNvSpPr txBox="1"/>
          <p:nvPr/>
        </p:nvSpPr>
        <p:spPr>
          <a:xfrm>
            <a:off x="689116" y="5128969"/>
            <a:ext cx="68320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FB8BAB-0074-4845-BDE1-145F68688410}"/>
              </a:ext>
            </a:extLst>
          </p:cNvPr>
          <p:cNvSpPr txBox="1"/>
          <p:nvPr/>
        </p:nvSpPr>
        <p:spPr>
          <a:xfrm>
            <a:off x="2317869" y="5113667"/>
            <a:ext cx="8418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24A459-BC10-4098-ADB0-8BE967757B99}"/>
              </a:ext>
            </a:extLst>
          </p:cNvPr>
          <p:cNvSpPr txBox="1"/>
          <p:nvPr/>
        </p:nvSpPr>
        <p:spPr>
          <a:xfrm flipH="1">
            <a:off x="5698785" y="4930890"/>
            <a:ext cx="7491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5B9B2B-BECD-454A-AD25-98C67400F11F}"/>
              </a:ext>
            </a:extLst>
          </p:cNvPr>
          <p:cNvSpPr txBox="1"/>
          <p:nvPr/>
        </p:nvSpPr>
        <p:spPr>
          <a:xfrm>
            <a:off x="7797866" y="4881379"/>
            <a:ext cx="95250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904EAF-7B0E-4B35-BBC3-E6DDDEB2F698}"/>
              </a:ext>
            </a:extLst>
          </p:cNvPr>
          <p:cNvSpPr txBox="1"/>
          <p:nvPr/>
        </p:nvSpPr>
        <p:spPr>
          <a:xfrm>
            <a:off x="689116" y="1766485"/>
            <a:ext cx="295465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াঁশটি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225C6C-1119-4298-8830-742646AE0522}"/>
              </a:ext>
            </a:extLst>
          </p:cNvPr>
          <p:cNvSpPr txBox="1"/>
          <p:nvPr/>
        </p:nvSpPr>
        <p:spPr>
          <a:xfrm>
            <a:off x="5461319" y="1976151"/>
            <a:ext cx="310854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023D72-30FE-4F2C-978B-C5C78545A4EF}"/>
              </a:ext>
            </a:extLst>
          </p:cNvPr>
          <p:cNvSpPr txBox="1"/>
          <p:nvPr/>
        </p:nvSpPr>
        <p:spPr>
          <a:xfrm>
            <a:off x="892765" y="5356042"/>
            <a:ext cx="35458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A24B6A-F296-469A-BC28-77057F45C5CD}"/>
              </a:ext>
            </a:extLst>
          </p:cNvPr>
          <p:cNvGrpSpPr/>
          <p:nvPr/>
        </p:nvGrpSpPr>
        <p:grpSpPr>
          <a:xfrm>
            <a:off x="825539" y="2527766"/>
            <a:ext cx="2173370" cy="2353613"/>
            <a:chOff x="1394896" y="2655135"/>
            <a:chExt cx="2897826" cy="25441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2A9C4DC-8914-4A64-A8C6-B054F5AAF7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990"/>
            <a:stretch/>
          </p:blipFill>
          <p:spPr>
            <a:xfrm>
              <a:off x="1394896" y="2655135"/>
              <a:ext cx="744468" cy="2527594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837A9DA-BCF7-48D3-A310-065F9D7F4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9733"/>
            <a:stretch/>
          </p:blipFill>
          <p:spPr>
            <a:xfrm>
              <a:off x="3585941" y="4007094"/>
              <a:ext cx="706781" cy="1192175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7976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Spring Flowers&lt;/strong&gt;, Alrington, VA | &lt;strong&gt;Spring flowers&lt;/strong&gt; bloomi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3" y="152401"/>
            <a:ext cx="8921562" cy="61721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76400" y="12954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54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2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6436" y="442832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24979"/>
            <a:ext cx="3200400" cy="2506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607127" y="4495800"/>
            <a:ext cx="5867400" cy="175432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রাসেল</a:t>
            </a:r>
          </a:p>
          <a:p>
            <a:pPr algn="ctr"/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মজলিশপুর সরকারী প্রাথমিক বিদ্যালয় </a:t>
            </a:r>
          </a:p>
          <a:p>
            <a:pPr algn="ctr"/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নিকলী,কিশোরগঞ্জ</a:t>
            </a:r>
          </a:p>
          <a:p>
            <a:pPr algn="ctr"/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মোবাইলঃ০১৯১৩৪৫১৬২৬</a:t>
            </a:r>
          </a:p>
          <a:p>
            <a:pPr algn="ctr"/>
            <a:r>
              <a:rPr lang="en-US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Gmail:raselictbrahm@gmail.com</a:t>
            </a:r>
            <a:endParaRPr lang="en-US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609" y="111871"/>
            <a:ext cx="1905000" cy="1633119"/>
          </a:xfrm>
          <a:prstGeom prst="rect">
            <a:avLst/>
          </a:prstGeom>
        </p:spPr>
      </p:pic>
      <p:pic>
        <p:nvPicPr>
          <p:cNvPr id="13" name="Picture 12" descr="Seedling Potted Plant Sapling · Free vector graphic on Pixab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371600" cy="6497604"/>
          </a:xfrm>
          <a:prstGeom prst="rect">
            <a:avLst/>
          </a:prstGeom>
        </p:spPr>
      </p:pic>
      <p:pic>
        <p:nvPicPr>
          <p:cNvPr id="15" name="Picture 14" descr="A whole rose on a white background long-stemmed &lt;strong&gt;roses&lt;/strong&gt; rose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057400"/>
            <a:ext cx="1291419" cy="466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0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ch Clip Art at Clker.com - vector clip art onlin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171700" y="771087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12420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914400"/>
            <a:ext cx="1828800" cy="15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162476-C349-428F-9052-DAA7B19803EE}"/>
              </a:ext>
            </a:extLst>
          </p:cNvPr>
          <p:cNvSpPr txBox="1"/>
          <p:nvPr/>
        </p:nvSpPr>
        <p:spPr>
          <a:xfrm>
            <a:off x="0" y="6858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.১  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নাক্ত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.৩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া-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১.১.4.কাছে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১.১.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94929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438400"/>
            <a:ext cx="7848600" cy="403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0"/>
            <a:ext cx="6781799" cy="59058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নিচের দিকে লক্ষ্য করি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31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A1C02F4-5CE8-4212-87A6-D7CF4317241B}"/>
              </a:ext>
            </a:extLst>
          </p:cNvPr>
          <p:cNvSpPr txBox="1"/>
          <p:nvPr/>
        </p:nvSpPr>
        <p:spPr>
          <a:xfrm>
            <a:off x="2999936" y="2538023"/>
            <a:ext cx="33973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480380A-619A-4A65-9C87-4766478EB553}"/>
              </a:ext>
            </a:extLst>
          </p:cNvPr>
          <p:cNvSpPr/>
          <p:nvPr/>
        </p:nvSpPr>
        <p:spPr>
          <a:xfrm>
            <a:off x="2226213" y="1162402"/>
            <a:ext cx="4171070" cy="11816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717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199E69-83A6-43C4-8BFD-A93D61B91E42}"/>
              </a:ext>
            </a:extLst>
          </p:cNvPr>
          <p:cNvSpPr txBox="1"/>
          <p:nvPr/>
        </p:nvSpPr>
        <p:spPr>
          <a:xfrm>
            <a:off x="2758134" y="1582212"/>
            <a:ext cx="30973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1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-rose-is-a-rose-roses-20581060-2256-1496.jpg"/>
          <p:cNvPicPr>
            <a:picLocks noChangeAspect="1"/>
          </p:cNvPicPr>
          <p:nvPr/>
        </p:nvPicPr>
        <p:blipFill>
          <a:blip r:embed="rId2" cstate="print"/>
          <a:srcRect l="-3331" b="-32676"/>
          <a:stretch>
            <a:fillRect/>
          </a:stretch>
        </p:blipFill>
        <p:spPr>
          <a:xfrm>
            <a:off x="457200" y="1676400"/>
            <a:ext cx="20574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-rose-is-a-rose-roses-20581060-2256-1496.jpg"/>
          <p:cNvPicPr>
            <a:picLocks noChangeAspect="1"/>
          </p:cNvPicPr>
          <p:nvPr/>
        </p:nvPicPr>
        <p:blipFill>
          <a:blip r:embed="rId2" cstate="print"/>
          <a:srcRect l="-3331" b="-32676"/>
          <a:stretch>
            <a:fillRect/>
          </a:stretch>
        </p:blipFill>
        <p:spPr>
          <a:xfrm>
            <a:off x="6553200" y="2590800"/>
            <a:ext cx="1847850" cy="2133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A-rose-is-a-rose-roses-20581060-2256-1496.jpg"/>
          <p:cNvPicPr>
            <a:picLocks noChangeAspect="1"/>
          </p:cNvPicPr>
          <p:nvPr/>
        </p:nvPicPr>
        <p:blipFill>
          <a:blip r:embed="rId2" cstate="print"/>
          <a:srcRect l="-3331" b="-32676"/>
          <a:stretch>
            <a:fillRect/>
          </a:stretch>
        </p:blipFill>
        <p:spPr>
          <a:xfrm>
            <a:off x="6858000" y="1219200"/>
            <a:ext cx="16764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-rose-is-a-rose-roses-20581060-2256-1496.jpg"/>
          <p:cNvPicPr>
            <a:picLocks noChangeAspect="1"/>
          </p:cNvPicPr>
          <p:nvPr/>
        </p:nvPicPr>
        <p:blipFill>
          <a:blip r:embed="rId2" cstate="print"/>
          <a:srcRect l="-3331" b="-32676"/>
          <a:stretch>
            <a:fillRect/>
          </a:stretch>
        </p:blipFill>
        <p:spPr>
          <a:xfrm>
            <a:off x="5334000" y="1981200"/>
            <a:ext cx="1447800" cy="1842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Arrow Connector 7"/>
          <p:cNvCxnSpPr/>
          <p:nvPr/>
        </p:nvCxnSpPr>
        <p:spPr>
          <a:xfrm flipH="1">
            <a:off x="1828800" y="762000"/>
            <a:ext cx="15240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38600" y="914400"/>
            <a:ext cx="2321905" cy="11118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19200" y="50292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5105400"/>
            <a:ext cx="930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বেশি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599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70019_10201069729375872_197783508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200400"/>
            <a:ext cx="1252538" cy="1182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970019_10201069729375872_197783508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048000"/>
            <a:ext cx="1252538" cy="1182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970019_10201069729375872_197783508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1981200"/>
            <a:ext cx="1252538" cy="1182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970019_10201069729375872_197783508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905000"/>
            <a:ext cx="1252538" cy="1182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970019_10201069729375872_197783508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3124200"/>
            <a:ext cx="1252538" cy="1182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970019_10201069729375872_197783508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4267200"/>
            <a:ext cx="1252538" cy="1182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970019_10201069729375872_197783508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4191000"/>
            <a:ext cx="1252538" cy="1182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970019_10201069729375872_197783508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590800"/>
            <a:ext cx="1252538" cy="1182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970019_10201069729375872_197783508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057400"/>
            <a:ext cx="1252538" cy="1182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2" name="Straight Arrow Connector 11"/>
          <p:cNvCxnSpPr/>
          <p:nvPr/>
        </p:nvCxnSpPr>
        <p:spPr>
          <a:xfrm flipH="1">
            <a:off x="2438400" y="304800"/>
            <a:ext cx="14478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005262" y="296779"/>
            <a:ext cx="1785938" cy="2580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66800" y="5715000"/>
            <a:ext cx="983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5867400"/>
            <a:ext cx="930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বেশি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5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216</TotalTime>
  <Words>294</Words>
  <Application>Microsoft Office PowerPoint</Application>
  <PresentationFormat>On-screen Show (4:3)</PresentationFormat>
  <Paragraphs>74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Century Gothic</vt:lpstr>
      <vt:lpstr>NikoshBAN</vt:lpstr>
      <vt:lpstr>Vrinda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62</cp:revision>
  <dcterms:created xsi:type="dcterms:W3CDTF">2006-08-16T00:00:00Z</dcterms:created>
  <dcterms:modified xsi:type="dcterms:W3CDTF">2021-10-25T10:44:10Z</dcterms:modified>
</cp:coreProperties>
</file>