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9" r:id="rId6"/>
    <p:sldId id="270" r:id="rId7"/>
    <p:sldId id="261" r:id="rId8"/>
    <p:sldId id="271" r:id="rId9"/>
    <p:sldId id="272" r:id="rId10"/>
    <p:sldId id="274" r:id="rId11"/>
    <p:sldId id="273" r:id="rId12"/>
    <p:sldId id="265" r:id="rId13"/>
    <p:sldId id="275" r:id="rId14"/>
    <p:sldId id="276" r:id="rId15"/>
    <p:sldId id="277" r:id="rId16"/>
    <p:sldId id="279" r:id="rId17"/>
    <p:sldId id="281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4" d="100"/>
        <a:sy n="4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BAFE21-70AA-4A1C-B32A-86307BFDBCAD}" type="doc">
      <dgm:prSet loTypeId="urn:microsoft.com/office/officeart/2005/8/layout/radial4" loCatId="relationship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EF0D243-D650-4784-8EC5-BAE2EB4CE067}">
      <dgm:prSet phldrT="[Text]"/>
      <dgm:spPr/>
      <dgm:t>
        <a:bodyPr/>
        <a:lstStyle/>
        <a:p>
          <a:r>
            <a:rPr lang="en-US" dirty="0" smtClean="0"/>
            <a:t>  </a:t>
          </a:r>
          <a:endParaRPr lang="en-US" dirty="0"/>
        </a:p>
      </dgm:t>
    </dgm:pt>
    <dgm:pt modelId="{6A5476EE-D48A-423F-8E15-5F7BF582B524}" type="parTrans" cxnId="{14CCC132-2FAA-4289-9591-15349A5E62D5}">
      <dgm:prSet/>
      <dgm:spPr/>
      <dgm:t>
        <a:bodyPr/>
        <a:lstStyle/>
        <a:p>
          <a:endParaRPr lang="en-US"/>
        </a:p>
      </dgm:t>
    </dgm:pt>
    <dgm:pt modelId="{C418C08D-0575-4331-A908-3B94D042E991}" type="sibTrans" cxnId="{14CCC132-2FAA-4289-9591-15349A5E62D5}">
      <dgm:prSet/>
      <dgm:spPr/>
      <dgm:t>
        <a:bodyPr/>
        <a:lstStyle/>
        <a:p>
          <a:endParaRPr lang="en-US"/>
        </a:p>
      </dgm:t>
    </dgm:pt>
    <dgm:pt modelId="{FE3EC990-AD18-493E-AF57-E5DFA0A5419A}">
      <dgm:prSet phldrT="[Text]" custT="1"/>
      <dgm:spPr/>
      <dgm:t>
        <a:bodyPr/>
        <a:lstStyle/>
        <a:p>
          <a:r>
            <a:rPr lang="en-US" sz="3200" dirty="0" smtClean="0"/>
            <a:t>Football </a:t>
          </a:r>
          <a:endParaRPr lang="en-US" sz="3200" dirty="0"/>
        </a:p>
      </dgm:t>
    </dgm:pt>
    <dgm:pt modelId="{5A6381AA-E26C-4835-9AE8-904D7429E0B3}" type="parTrans" cxnId="{C8566F9E-61E6-48C9-9E75-2A2AF607179E}">
      <dgm:prSet/>
      <dgm:spPr/>
      <dgm:t>
        <a:bodyPr/>
        <a:lstStyle/>
        <a:p>
          <a:endParaRPr lang="en-US"/>
        </a:p>
      </dgm:t>
    </dgm:pt>
    <dgm:pt modelId="{01EF1F51-36EF-4E6A-8B98-BD74DBF6D8F8}" type="sibTrans" cxnId="{C8566F9E-61E6-48C9-9E75-2A2AF607179E}">
      <dgm:prSet/>
      <dgm:spPr/>
      <dgm:t>
        <a:bodyPr/>
        <a:lstStyle/>
        <a:p>
          <a:endParaRPr lang="en-US"/>
        </a:p>
      </dgm:t>
    </dgm:pt>
    <dgm:pt modelId="{2CE034E7-7644-40B9-9ACB-E9A910A74E69}">
      <dgm:prSet phldrT="[Text]" custT="1"/>
      <dgm:spPr/>
      <dgm:t>
        <a:bodyPr/>
        <a:lstStyle/>
        <a:p>
          <a:r>
            <a:rPr lang="en-US" sz="3200" dirty="0" err="1" smtClean="0"/>
            <a:t>Hadudu</a:t>
          </a:r>
          <a:r>
            <a:rPr lang="en-US" sz="3200" dirty="0" smtClean="0"/>
            <a:t> </a:t>
          </a:r>
          <a:endParaRPr lang="en-US" sz="3200" dirty="0"/>
        </a:p>
      </dgm:t>
    </dgm:pt>
    <dgm:pt modelId="{4325BCFF-3D3C-46E7-89F3-0022B2195A5D}" type="parTrans" cxnId="{926DE959-06E7-4216-BC85-8BB056DACC36}">
      <dgm:prSet/>
      <dgm:spPr/>
      <dgm:t>
        <a:bodyPr/>
        <a:lstStyle/>
        <a:p>
          <a:endParaRPr lang="en-US"/>
        </a:p>
      </dgm:t>
    </dgm:pt>
    <dgm:pt modelId="{BFDA6F06-09F1-4204-B44C-8AC679035AB9}" type="sibTrans" cxnId="{926DE959-06E7-4216-BC85-8BB056DACC36}">
      <dgm:prSet/>
      <dgm:spPr/>
      <dgm:t>
        <a:bodyPr/>
        <a:lstStyle/>
        <a:p>
          <a:endParaRPr lang="en-US"/>
        </a:p>
      </dgm:t>
    </dgm:pt>
    <dgm:pt modelId="{3D9F41BE-5D9C-4C30-BF48-5B79C5B5F88D}">
      <dgm:prSet phldrT="[Text]" phldr="1"/>
      <dgm:spPr/>
      <dgm:t>
        <a:bodyPr/>
        <a:lstStyle/>
        <a:p>
          <a:endParaRPr lang="en-US" dirty="0"/>
        </a:p>
      </dgm:t>
    </dgm:pt>
    <dgm:pt modelId="{D865FB9D-83CF-41AD-B9DC-18103D15C051}" type="parTrans" cxnId="{4D4DD662-6D78-4898-A169-2097B87357C2}">
      <dgm:prSet/>
      <dgm:spPr/>
      <dgm:t>
        <a:bodyPr/>
        <a:lstStyle/>
        <a:p>
          <a:endParaRPr lang="en-US"/>
        </a:p>
      </dgm:t>
    </dgm:pt>
    <dgm:pt modelId="{2927581F-A193-41F5-B047-6E49A83DE087}" type="sibTrans" cxnId="{4D4DD662-6D78-4898-A169-2097B87357C2}">
      <dgm:prSet/>
      <dgm:spPr/>
      <dgm:t>
        <a:bodyPr/>
        <a:lstStyle/>
        <a:p>
          <a:endParaRPr lang="en-US"/>
        </a:p>
      </dgm:t>
    </dgm:pt>
    <dgm:pt modelId="{34F1ED48-7A0D-47C4-A769-773D904C6FA8}" type="pres">
      <dgm:prSet presAssocID="{32BAFE21-70AA-4A1C-B32A-86307BFDBCA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CE0765-478F-45AB-8920-A7B856AF5589}" type="pres">
      <dgm:prSet presAssocID="{CEF0D243-D650-4784-8EC5-BAE2EB4CE067}" presName="centerShape" presStyleLbl="node0" presStyleIdx="0" presStyleCnt="1" custLinFactNeighborX="-29990" custLinFactNeighborY="-4659"/>
      <dgm:spPr/>
      <dgm:t>
        <a:bodyPr/>
        <a:lstStyle/>
        <a:p>
          <a:endParaRPr lang="en-US"/>
        </a:p>
      </dgm:t>
    </dgm:pt>
    <dgm:pt modelId="{BD4D959B-2817-4BD0-BD72-FBADA7C471FB}" type="pres">
      <dgm:prSet presAssocID="{5A6381AA-E26C-4835-9AE8-904D7429E0B3}" presName="parTrans" presStyleLbl="bgSibTrans2D1" presStyleIdx="0" presStyleCnt="2" custAng="21328444" custLinFactNeighborX="-6308" custLinFactNeighborY="-21075"/>
      <dgm:spPr/>
      <dgm:t>
        <a:bodyPr/>
        <a:lstStyle/>
        <a:p>
          <a:endParaRPr lang="en-US"/>
        </a:p>
      </dgm:t>
    </dgm:pt>
    <dgm:pt modelId="{7FBC1D5C-679C-494D-B24A-9E9FF1F525C9}" type="pres">
      <dgm:prSet presAssocID="{FE3EC990-AD18-493E-AF57-E5DFA0A5419A}" presName="node" presStyleLbl="node1" presStyleIdx="0" presStyleCnt="2" custAng="0" custScaleX="152125" custScaleY="68322" custRadScaleRad="81174" custRadScaleInc="941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36DD2-B4A5-4D9A-8F84-27AC863D96DA}" type="pres">
      <dgm:prSet presAssocID="{4325BCFF-3D3C-46E7-89F3-0022B2195A5D}" presName="parTrans" presStyleLbl="bgSibTrans2D1" presStyleIdx="1" presStyleCnt="2" custAng="135496" custLinFactNeighborX="-6964" custLinFactNeighborY="-14320"/>
      <dgm:spPr/>
      <dgm:t>
        <a:bodyPr/>
        <a:lstStyle/>
        <a:p>
          <a:endParaRPr lang="en-US"/>
        </a:p>
      </dgm:t>
    </dgm:pt>
    <dgm:pt modelId="{AF635FA6-79AE-4D30-8406-6ECE264F272F}" type="pres">
      <dgm:prSet presAssocID="{2CE034E7-7644-40B9-9ACB-E9A910A74E69}" presName="node" presStyleLbl="node1" presStyleIdx="1" presStyleCnt="2" custScaleX="128109" custScaleY="66738" custRadScaleRad="42974" custRadScaleInc="434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953517-BCEA-489E-AE97-556204438E97}" type="presOf" srcId="{5A6381AA-E26C-4835-9AE8-904D7429E0B3}" destId="{BD4D959B-2817-4BD0-BD72-FBADA7C471FB}" srcOrd="0" destOrd="0" presId="urn:microsoft.com/office/officeart/2005/8/layout/radial4"/>
    <dgm:cxn modelId="{14CCC132-2FAA-4289-9591-15349A5E62D5}" srcId="{32BAFE21-70AA-4A1C-B32A-86307BFDBCAD}" destId="{CEF0D243-D650-4784-8EC5-BAE2EB4CE067}" srcOrd="0" destOrd="0" parTransId="{6A5476EE-D48A-423F-8E15-5F7BF582B524}" sibTransId="{C418C08D-0575-4331-A908-3B94D042E991}"/>
    <dgm:cxn modelId="{4ED8E68D-FDE5-4639-9EC0-94523EC2E18F}" type="presOf" srcId="{CEF0D243-D650-4784-8EC5-BAE2EB4CE067}" destId="{AECE0765-478F-45AB-8920-A7B856AF5589}" srcOrd="0" destOrd="0" presId="urn:microsoft.com/office/officeart/2005/8/layout/radial4"/>
    <dgm:cxn modelId="{C8566F9E-61E6-48C9-9E75-2A2AF607179E}" srcId="{CEF0D243-D650-4784-8EC5-BAE2EB4CE067}" destId="{FE3EC990-AD18-493E-AF57-E5DFA0A5419A}" srcOrd="0" destOrd="0" parTransId="{5A6381AA-E26C-4835-9AE8-904D7429E0B3}" sibTransId="{01EF1F51-36EF-4E6A-8B98-BD74DBF6D8F8}"/>
    <dgm:cxn modelId="{698D8440-1657-44F2-9F17-78AA17860781}" type="presOf" srcId="{32BAFE21-70AA-4A1C-B32A-86307BFDBCAD}" destId="{34F1ED48-7A0D-47C4-A769-773D904C6FA8}" srcOrd="0" destOrd="0" presId="urn:microsoft.com/office/officeart/2005/8/layout/radial4"/>
    <dgm:cxn modelId="{9F22799B-B5E2-4004-A891-1C609624C2D6}" type="presOf" srcId="{FE3EC990-AD18-493E-AF57-E5DFA0A5419A}" destId="{7FBC1D5C-679C-494D-B24A-9E9FF1F525C9}" srcOrd="0" destOrd="0" presId="urn:microsoft.com/office/officeart/2005/8/layout/radial4"/>
    <dgm:cxn modelId="{926DE959-06E7-4216-BC85-8BB056DACC36}" srcId="{CEF0D243-D650-4784-8EC5-BAE2EB4CE067}" destId="{2CE034E7-7644-40B9-9ACB-E9A910A74E69}" srcOrd="1" destOrd="0" parTransId="{4325BCFF-3D3C-46E7-89F3-0022B2195A5D}" sibTransId="{BFDA6F06-09F1-4204-B44C-8AC679035AB9}"/>
    <dgm:cxn modelId="{190459B7-E497-4D70-B5FF-A63D977C1F1E}" type="presOf" srcId="{4325BCFF-3D3C-46E7-89F3-0022B2195A5D}" destId="{D8B36DD2-B4A5-4D9A-8F84-27AC863D96DA}" srcOrd="0" destOrd="0" presId="urn:microsoft.com/office/officeart/2005/8/layout/radial4"/>
    <dgm:cxn modelId="{9AFE4CFF-DFE9-4805-8548-1EBDB1A64011}" type="presOf" srcId="{2CE034E7-7644-40B9-9ACB-E9A910A74E69}" destId="{AF635FA6-79AE-4D30-8406-6ECE264F272F}" srcOrd="0" destOrd="0" presId="urn:microsoft.com/office/officeart/2005/8/layout/radial4"/>
    <dgm:cxn modelId="{4D4DD662-6D78-4898-A169-2097B87357C2}" srcId="{32BAFE21-70AA-4A1C-B32A-86307BFDBCAD}" destId="{3D9F41BE-5D9C-4C30-BF48-5B79C5B5F88D}" srcOrd="1" destOrd="0" parTransId="{D865FB9D-83CF-41AD-B9DC-18103D15C051}" sibTransId="{2927581F-A193-41F5-B047-6E49A83DE087}"/>
    <dgm:cxn modelId="{30DB1C8F-1516-4CB0-BDA4-CE335F44592B}" type="presParOf" srcId="{34F1ED48-7A0D-47C4-A769-773D904C6FA8}" destId="{AECE0765-478F-45AB-8920-A7B856AF5589}" srcOrd="0" destOrd="0" presId="urn:microsoft.com/office/officeart/2005/8/layout/radial4"/>
    <dgm:cxn modelId="{FDF0CD80-BDE7-464E-9CD1-574C303B6BFE}" type="presParOf" srcId="{34F1ED48-7A0D-47C4-A769-773D904C6FA8}" destId="{BD4D959B-2817-4BD0-BD72-FBADA7C471FB}" srcOrd="1" destOrd="0" presId="urn:microsoft.com/office/officeart/2005/8/layout/radial4"/>
    <dgm:cxn modelId="{E38F6BF6-E520-4888-8781-2740A9EDBAED}" type="presParOf" srcId="{34F1ED48-7A0D-47C4-A769-773D904C6FA8}" destId="{7FBC1D5C-679C-494D-B24A-9E9FF1F525C9}" srcOrd="2" destOrd="0" presId="urn:microsoft.com/office/officeart/2005/8/layout/radial4"/>
    <dgm:cxn modelId="{0F6D1C27-0A02-400D-BF32-2E1637FB3BF4}" type="presParOf" srcId="{34F1ED48-7A0D-47C4-A769-773D904C6FA8}" destId="{D8B36DD2-B4A5-4D9A-8F84-27AC863D96DA}" srcOrd="3" destOrd="0" presId="urn:microsoft.com/office/officeart/2005/8/layout/radial4"/>
    <dgm:cxn modelId="{CDBE669B-50A5-4BC4-84BA-FB85FA006282}" type="presParOf" srcId="{34F1ED48-7A0D-47C4-A769-773D904C6FA8}" destId="{AF635FA6-79AE-4D30-8406-6ECE264F272F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BAFE21-70AA-4A1C-B32A-86307BFDBCAD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CEF0D243-D650-4784-8EC5-BAE2EB4CE067}">
      <dgm:prSet phldrT="[Text]"/>
      <dgm:spPr/>
      <dgm:t>
        <a:bodyPr/>
        <a:lstStyle/>
        <a:p>
          <a:r>
            <a:rPr lang="en-US" dirty="0" smtClean="0"/>
            <a:t>    </a:t>
          </a:r>
          <a:endParaRPr lang="en-US" dirty="0"/>
        </a:p>
      </dgm:t>
    </dgm:pt>
    <dgm:pt modelId="{6A5476EE-D48A-423F-8E15-5F7BF582B524}" type="parTrans" cxnId="{14CCC132-2FAA-4289-9591-15349A5E62D5}">
      <dgm:prSet/>
      <dgm:spPr/>
      <dgm:t>
        <a:bodyPr/>
        <a:lstStyle/>
        <a:p>
          <a:endParaRPr lang="en-US"/>
        </a:p>
      </dgm:t>
    </dgm:pt>
    <dgm:pt modelId="{C418C08D-0575-4331-A908-3B94D042E991}" type="sibTrans" cxnId="{14CCC132-2FAA-4289-9591-15349A5E62D5}">
      <dgm:prSet/>
      <dgm:spPr/>
      <dgm:t>
        <a:bodyPr/>
        <a:lstStyle/>
        <a:p>
          <a:endParaRPr lang="en-US"/>
        </a:p>
      </dgm:t>
    </dgm:pt>
    <dgm:pt modelId="{FE3EC990-AD18-493E-AF57-E5DFA0A5419A}">
      <dgm:prSet phldrT="[Text]" custT="1"/>
      <dgm:spPr/>
      <dgm:t>
        <a:bodyPr/>
        <a:lstStyle/>
        <a:p>
          <a:r>
            <a:rPr lang="en-US" sz="3200" dirty="0" smtClean="0"/>
            <a:t>Cricket  </a:t>
          </a:r>
          <a:endParaRPr lang="en-US" sz="3200" dirty="0"/>
        </a:p>
      </dgm:t>
    </dgm:pt>
    <dgm:pt modelId="{5A6381AA-E26C-4835-9AE8-904D7429E0B3}" type="parTrans" cxnId="{C8566F9E-61E6-48C9-9E75-2A2AF607179E}">
      <dgm:prSet/>
      <dgm:spPr/>
      <dgm:t>
        <a:bodyPr/>
        <a:lstStyle/>
        <a:p>
          <a:endParaRPr lang="en-US"/>
        </a:p>
      </dgm:t>
    </dgm:pt>
    <dgm:pt modelId="{01EF1F51-36EF-4E6A-8B98-BD74DBF6D8F8}" type="sibTrans" cxnId="{C8566F9E-61E6-48C9-9E75-2A2AF607179E}">
      <dgm:prSet/>
      <dgm:spPr/>
      <dgm:t>
        <a:bodyPr/>
        <a:lstStyle/>
        <a:p>
          <a:endParaRPr lang="en-US"/>
        </a:p>
      </dgm:t>
    </dgm:pt>
    <dgm:pt modelId="{2CE034E7-7644-40B9-9ACB-E9A910A74E69}">
      <dgm:prSet phldrT="[Text]" custT="1"/>
      <dgm:spPr/>
      <dgm:t>
        <a:bodyPr/>
        <a:lstStyle/>
        <a:p>
          <a:r>
            <a:rPr lang="en-US" sz="3200" dirty="0" smtClean="0"/>
            <a:t>Rope jump </a:t>
          </a:r>
          <a:endParaRPr lang="en-US" sz="3200" dirty="0"/>
        </a:p>
      </dgm:t>
    </dgm:pt>
    <dgm:pt modelId="{4325BCFF-3D3C-46E7-89F3-0022B2195A5D}" type="parTrans" cxnId="{926DE959-06E7-4216-BC85-8BB056DACC36}">
      <dgm:prSet/>
      <dgm:spPr/>
      <dgm:t>
        <a:bodyPr/>
        <a:lstStyle/>
        <a:p>
          <a:endParaRPr lang="en-US"/>
        </a:p>
      </dgm:t>
    </dgm:pt>
    <dgm:pt modelId="{BFDA6F06-09F1-4204-B44C-8AC679035AB9}" type="sibTrans" cxnId="{926DE959-06E7-4216-BC85-8BB056DACC36}">
      <dgm:prSet/>
      <dgm:spPr/>
      <dgm:t>
        <a:bodyPr/>
        <a:lstStyle/>
        <a:p>
          <a:endParaRPr lang="en-US"/>
        </a:p>
      </dgm:t>
    </dgm:pt>
    <dgm:pt modelId="{3D9F41BE-5D9C-4C30-BF48-5B79C5B5F88D}">
      <dgm:prSet phldrT="[Text]" phldr="1"/>
      <dgm:spPr/>
      <dgm:t>
        <a:bodyPr/>
        <a:lstStyle/>
        <a:p>
          <a:endParaRPr lang="en-US" dirty="0"/>
        </a:p>
      </dgm:t>
    </dgm:pt>
    <dgm:pt modelId="{D865FB9D-83CF-41AD-B9DC-18103D15C051}" type="parTrans" cxnId="{4D4DD662-6D78-4898-A169-2097B87357C2}">
      <dgm:prSet/>
      <dgm:spPr/>
      <dgm:t>
        <a:bodyPr/>
        <a:lstStyle/>
        <a:p>
          <a:endParaRPr lang="en-US"/>
        </a:p>
      </dgm:t>
    </dgm:pt>
    <dgm:pt modelId="{2927581F-A193-41F5-B047-6E49A83DE087}" type="sibTrans" cxnId="{4D4DD662-6D78-4898-A169-2097B87357C2}">
      <dgm:prSet/>
      <dgm:spPr/>
      <dgm:t>
        <a:bodyPr/>
        <a:lstStyle/>
        <a:p>
          <a:endParaRPr lang="en-US"/>
        </a:p>
      </dgm:t>
    </dgm:pt>
    <dgm:pt modelId="{34F1ED48-7A0D-47C4-A769-773D904C6FA8}" type="pres">
      <dgm:prSet presAssocID="{32BAFE21-70AA-4A1C-B32A-86307BFDBCA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CE0765-478F-45AB-8920-A7B856AF5589}" type="pres">
      <dgm:prSet presAssocID="{CEF0D243-D650-4784-8EC5-BAE2EB4CE067}" presName="centerShape" presStyleLbl="node0" presStyleIdx="0" presStyleCnt="1" custScaleX="125938" custLinFactNeighborX="-40703" custLinFactNeighborY="-8934"/>
      <dgm:spPr/>
      <dgm:t>
        <a:bodyPr/>
        <a:lstStyle/>
        <a:p>
          <a:endParaRPr lang="en-US"/>
        </a:p>
      </dgm:t>
    </dgm:pt>
    <dgm:pt modelId="{BD4D959B-2817-4BD0-BD72-FBADA7C471FB}" type="pres">
      <dgm:prSet presAssocID="{5A6381AA-E26C-4835-9AE8-904D7429E0B3}" presName="parTrans" presStyleLbl="bgSibTrans2D1" presStyleIdx="0" presStyleCnt="2" custAng="21057789" custLinFactNeighborX="-6308" custLinFactNeighborY="-21075"/>
      <dgm:spPr/>
      <dgm:t>
        <a:bodyPr/>
        <a:lstStyle/>
        <a:p>
          <a:endParaRPr lang="en-US"/>
        </a:p>
      </dgm:t>
    </dgm:pt>
    <dgm:pt modelId="{7FBC1D5C-679C-494D-B24A-9E9FF1F525C9}" type="pres">
      <dgm:prSet presAssocID="{FE3EC990-AD18-493E-AF57-E5DFA0A5419A}" presName="node" presStyleLbl="node1" presStyleIdx="0" presStyleCnt="2" custScaleX="156189" custScaleY="113282" custRadScaleRad="110036" custRadScaleInc="928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36DD2-B4A5-4D9A-8F84-27AC863D96DA}" type="pres">
      <dgm:prSet presAssocID="{4325BCFF-3D3C-46E7-89F3-0022B2195A5D}" presName="parTrans" presStyleLbl="bgSibTrans2D1" presStyleIdx="1" presStyleCnt="2" custAng="928786" custLinFactNeighborX="-6964" custLinFactNeighborY="-14320"/>
      <dgm:spPr/>
      <dgm:t>
        <a:bodyPr/>
        <a:lstStyle/>
        <a:p>
          <a:endParaRPr lang="en-US"/>
        </a:p>
      </dgm:t>
    </dgm:pt>
    <dgm:pt modelId="{AF635FA6-79AE-4D30-8406-6ECE264F272F}" type="pres">
      <dgm:prSet presAssocID="{2CE034E7-7644-40B9-9ACB-E9A910A74E69}" presName="node" presStyleLbl="node1" presStyleIdx="1" presStyleCnt="2" custScaleX="170807" custScaleY="93305" custRadScaleRad="57966" custRadScaleInc="448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76322D-8E90-40DE-8972-2229BE32BD6F}" type="presOf" srcId="{4325BCFF-3D3C-46E7-89F3-0022B2195A5D}" destId="{D8B36DD2-B4A5-4D9A-8F84-27AC863D96DA}" srcOrd="0" destOrd="0" presId="urn:microsoft.com/office/officeart/2005/8/layout/radial4"/>
    <dgm:cxn modelId="{14CCC132-2FAA-4289-9591-15349A5E62D5}" srcId="{32BAFE21-70AA-4A1C-B32A-86307BFDBCAD}" destId="{CEF0D243-D650-4784-8EC5-BAE2EB4CE067}" srcOrd="0" destOrd="0" parTransId="{6A5476EE-D48A-423F-8E15-5F7BF582B524}" sibTransId="{C418C08D-0575-4331-A908-3B94D042E991}"/>
    <dgm:cxn modelId="{C8566F9E-61E6-48C9-9E75-2A2AF607179E}" srcId="{CEF0D243-D650-4784-8EC5-BAE2EB4CE067}" destId="{FE3EC990-AD18-493E-AF57-E5DFA0A5419A}" srcOrd="0" destOrd="0" parTransId="{5A6381AA-E26C-4835-9AE8-904D7429E0B3}" sibTransId="{01EF1F51-36EF-4E6A-8B98-BD74DBF6D8F8}"/>
    <dgm:cxn modelId="{41B1A580-E231-4311-8318-A189A5ADFBBC}" type="presOf" srcId="{5A6381AA-E26C-4835-9AE8-904D7429E0B3}" destId="{BD4D959B-2817-4BD0-BD72-FBADA7C471FB}" srcOrd="0" destOrd="0" presId="urn:microsoft.com/office/officeart/2005/8/layout/radial4"/>
    <dgm:cxn modelId="{EA6CFE33-826B-4E6A-9AF1-D65EF909A661}" type="presOf" srcId="{2CE034E7-7644-40B9-9ACB-E9A910A74E69}" destId="{AF635FA6-79AE-4D30-8406-6ECE264F272F}" srcOrd="0" destOrd="0" presId="urn:microsoft.com/office/officeart/2005/8/layout/radial4"/>
    <dgm:cxn modelId="{926DE959-06E7-4216-BC85-8BB056DACC36}" srcId="{CEF0D243-D650-4784-8EC5-BAE2EB4CE067}" destId="{2CE034E7-7644-40B9-9ACB-E9A910A74E69}" srcOrd="1" destOrd="0" parTransId="{4325BCFF-3D3C-46E7-89F3-0022B2195A5D}" sibTransId="{BFDA6F06-09F1-4204-B44C-8AC679035AB9}"/>
    <dgm:cxn modelId="{27DCD694-DA5B-40B9-A134-8510CD13A357}" type="presOf" srcId="{FE3EC990-AD18-493E-AF57-E5DFA0A5419A}" destId="{7FBC1D5C-679C-494D-B24A-9E9FF1F525C9}" srcOrd="0" destOrd="0" presId="urn:microsoft.com/office/officeart/2005/8/layout/radial4"/>
    <dgm:cxn modelId="{15C45109-156B-42F0-87EB-4B3570387C29}" type="presOf" srcId="{32BAFE21-70AA-4A1C-B32A-86307BFDBCAD}" destId="{34F1ED48-7A0D-47C4-A769-773D904C6FA8}" srcOrd="0" destOrd="0" presId="urn:microsoft.com/office/officeart/2005/8/layout/radial4"/>
    <dgm:cxn modelId="{3887329F-3CC1-41E2-A66D-3ECD57B5B724}" type="presOf" srcId="{CEF0D243-D650-4784-8EC5-BAE2EB4CE067}" destId="{AECE0765-478F-45AB-8920-A7B856AF5589}" srcOrd="0" destOrd="0" presId="urn:microsoft.com/office/officeart/2005/8/layout/radial4"/>
    <dgm:cxn modelId="{4D4DD662-6D78-4898-A169-2097B87357C2}" srcId="{32BAFE21-70AA-4A1C-B32A-86307BFDBCAD}" destId="{3D9F41BE-5D9C-4C30-BF48-5B79C5B5F88D}" srcOrd="1" destOrd="0" parTransId="{D865FB9D-83CF-41AD-B9DC-18103D15C051}" sibTransId="{2927581F-A193-41F5-B047-6E49A83DE087}"/>
    <dgm:cxn modelId="{E193D3A0-1EA6-4FC8-9EB5-048C064002D5}" type="presParOf" srcId="{34F1ED48-7A0D-47C4-A769-773D904C6FA8}" destId="{AECE0765-478F-45AB-8920-A7B856AF5589}" srcOrd="0" destOrd="0" presId="urn:microsoft.com/office/officeart/2005/8/layout/radial4"/>
    <dgm:cxn modelId="{2C0BDCB1-7804-4158-B6A0-A43D55C01769}" type="presParOf" srcId="{34F1ED48-7A0D-47C4-A769-773D904C6FA8}" destId="{BD4D959B-2817-4BD0-BD72-FBADA7C471FB}" srcOrd="1" destOrd="0" presId="urn:microsoft.com/office/officeart/2005/8/layout/radial4"/>
    <dgm:cxn modelId="{F8B92DED-8CDC-450A-A804-5BCD2E0DD838}" type="presParOf" srcId="{34F1ED48-7A0D-47C4-A769-773D904C6FA8}" destId="{7FBC1D5C-679C-494D-B24A-9E9FF1F525C9}" srcOrd="2" destOrd="0" presId="urn:microsoft.com/office/officeart/2005/8/layout/radial4"/>
    <dgm:cxn modelId="{0BDEA03E-0DAB-4BE6-B178-3164CB60DB49}" type="presParOf" srcId="{34F1ED48-7A0D-47C4-A769-773D904C6FA8}" destId="{D8B36DD2-B4A5-4D9A-8F84-27AC863D96DA}" srcOrd="3" destOrd="0" presId="urn:microsoft.com/office/officeart/2005/8/layout/radial4"/>
    <dgm:cxn modelId="{221CA402-BEFF-47DC-B986-42FCF60B3497}" type="presParOf" srcId="{34F1ED48-7A0D-47C4-A769-773D904C6FA8}" destId="{AF635FA6-79AE-4D30-8406-6ECE264F272F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E2DFB3-DDA1-4CE6-8E36-E234F151B2D8}" type="doc">
      <dgm:prSet loTypeId="urn:microsoft.com/office/officeart/2005/8/layout/equation2" loCatId="relationship" qsTypeId="urn:microsoft.com/office/officeart/2005/8/quickstyle/simple1" qsCatId="simple" csTypeId="urn:microsoft.com/office/officeart/2005/8/colors/accent6_2" csCatId="accent6" phldr="1"/>
      <dgm:spPr/>
    </dgm:pt>
    <dgm:pt modelId="{42BF52ED-065E-4E2A-A55E-E8725945D83F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accent2">
                  <a:lumMod val="75000"/>
                </a:schemeClr>
              </a:solidFill>
            </a:rPr>
            <a:t>Cricet</a:t>
          </a:r>
          <a:r>
            <a:rPr lang="en-US" sz="1500" dirty="0" smtClean="0">
              <a:solidFill>
                <a:schemeClr val="accent2">
                  <a:lumMod val="75000"/>
                </a:schemeClr>
              </a:solidFill>
            </a:rPr>
            <a:t> </a:t>
          </a:r>
          <a:endParaRPr lang="en-US" sz="1500" dirty="0">
            <a:solidFill>
              <a:schemeClr val="accent2">
                <a:lumMod val="75000"/>
              </a:schemeClr>
            </a:solidFill>
          </a:endParaRPr>
        </a:p>
      </dgm:t>
    </dgm:pt>
    <dgm:pt modelId="{AA85339E-AAA1-4D18-9BBB-B69AB0FF3946}" type="parTrans" cxnId="{2AFC5283-EB30-48AC-A416-011399528E4A}">
      <dgm:prSet/>
      <dgm:spPr/>
      <dgm:t>
        <a:bodyPr/>
        <a:lstStyle/>
        <a:p>
          <a:endParaRPr lang="en-US"/>
        </a:p>
      </dgm:t>
    </dgm:pt>
    <dgm:pt modelId="{E6E1F173-0E52-4B7B-B57F-88648158C347}" type="sibTrans" cxnId="{2AFC5283-EB30-48AC-A416-011399528E4A}">
      <dgm:prSet/>
      <dgm:spPr/>
      <dgm:t>
        <a:bodyPr/>
        <a:lstStyle/>
        <a:p>
          <a:endParaRPr lang="en-US"/>
        </a:p>
      </dgm:t>
    </dgm:pt>
    <dgm:pt modelId="{6FA74F80-7DB2-41E0-A314-32E1D70D84E9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tx1">
                  <a:lumMod val="65000"/>
                  <a:lumOff val="35000"/>
                </a:schemeClr>
              </a:solidFill>
            </a:rPr>
            <a:t>Rope</a:t>
          </a:r>
        </a:p>
        <a:p>
          <a:r>
            <a:rPr lang="en-US" sz="2800" dirty="0" smtClean="0">
              <a:solidFill>
                <a:schemeClr val="tx1">
                  <a:lumMod val="65000"/>
                  <a:lumOff val="35000"/>
                </a:schemeClr>
              </a:solidFill>
            </a:rPr>
            <a:t>jump</a:t>
          </a:r>
          <a:endParaRPr lang="en-US" sz="28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685A4873-90AA-41DE-A55B-C792813692AB}" type="parTrans" cxnId="{4AD1D9E2-F909-42A7-B2AF-6F0C18EC0D8B}">
      <dgm:prSet/>
      <dgm:spPr/>
      <dgm:t>
        <a:bodyPr/>
        <a:lstStyle/>
        <a:p>
          <a:endParaRPr lang="en-US"/>
        </a:p>
      </dgm:t>
    </dgm:pt>
    <dgm:pt modelId="{990D467D-F4B6-45C9-89B7-50F6562B33A9}" type="sibTrans" cxnId="{4AD1D9E2-F909-42A7-B2AF-6F0C18EC0D8B}">
      <dgm:prSet/>
      <dgm:spPr/>
      <dgm:t>
        <a:bodyPr/>
        <a:lstStyle/>
        <a:p>
          <a:endParaRPr lang="en-US"/>
        </a:p>
      </dgm:t>
    </dgm:pt>
    <dgm:pt modelId="{A0E7DF87-CBE3-4314-A5CB-7F60D4653442}">
      <dgm:prSet phldrT="[Text]" custT="1"/>
      <dgm:spPr/>
      <dgm:t>
        <a:bodyPr/>
        <a:lstStyle/>
        <a:p>
          <a:r>
            <a:rPr lang="en-US" sz="3200" dirty="0" smtClean="0"/>
            <a:t> </a:t>
          </a:r>
          <a:endParaRPr lang="en-US" sz="3200" dirty="0"/>
        </a:p>
      </dgm:t>
    </dgm:pt>
    <dgm:pt modelId="{26598197-70DF-48C5-B170-3C5BAF6E1A75}" type="parTrans" cxnId="{AC4B65D0-166C-4A48-B3CC-D5E3907A5969}">
      <dgm:prSet/>
      <dgm:spPr/>
      <dgm:t>
        <a:bodyPr/>
        <a:lstStyle/>
        <a:p>
          <a:endParaRPr lang="en-US"/>
        </a:p>
      </dgm:t>
    </dgm:pt>
    <dgm:pt modelId="{8A5B18BC-CDDF-4039-A455-FCC6E502422C}" type="sibTrans" cxnId="{AC4B65D0-166C-4A48-B3CC-D5E3907A5969}">
      <dgm:prSet/>
      <dgm:spPr/>
      <dgm:t>
        <a:bodyPr/>
        <a:lstStyle/>
        <a:p>
          <a:endParaRPr lang="en-US"/>
        </a:p>
      </dgm:t>
    </dgm:pt>
    <dgm:pt modelId="{E73374B2-92EB-4A97-B0AC-AAB140E1CA06}" type="pres">
      <dgm:prSet presAssocID="{F3E2DFB3-DDA1-4CE6-8E36-E234F151B2D8}" presName="Name0" presStyleCnt="0">
        <dgm:presLayoutVars>
          <dgm:dir/>
          <dgm:resizeHandles val="exact"/>
        </dgm:presLayoutVars>
      </dgm:prSet>
      <dgm:spPr/>
    </dgm:pt>
    <dgm:pt modelId="{7CBF7995-9CF2-442E-ABC5-AA015BD23C4E}" type="pres">
      <dgm:prSet presAssocID="{F3E2DFB3-DDA1-4CE6-8E36-E234F151B2D8}" presName="vNodes" presStyleCnt="0"/>
      <dgm:spPr/>
    </dgm:pt>
    <dgm:pt modelId="{477BBB9A-CD7E-4A93-86F6-4C4F0591A08C}" type="pres">
      <dgm:prSet presAssocID="{42BF52ED-065E-4E2A-A55E-E8725945D83F}" presName="node" presStyleLbl="node1" presStyleIdx="0" presStyleCnt="3" custScaleX="233478" custScaleY="119413" custLinFactY="1637" custLinFactNeighborX="-10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7F8A0-9482-44E5-8F22-F180105D7AA7}" type="pres">
      <dgm:prSet presAssocID="{E6E1F173-0E52-4B7B-B57F-88648158C347}" presName="spacerT" presStyleCnt="0"/>
      <dgm:spPr/>
    </dgm:pt>
    <dgm:pt modelId="{1C82346B-9E9F-4A64-BC9F-1828F2D03F7A}" type="pres">
      <dgm:prSet presAssocID="{E6E1F173-0E52-4B7B-B57F-88648158C347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6A354A5-B649-44AA-AA63-69746866E29A}" type="pres">
      <dgm:prSet presAssocID="{E6E1F173-0E52-4B7B-B57F-88648158C347}" presName="spacerB" presStyleCnt="0"/>
      <dgm:spPr/>
    </dgm:pt>
    <dgm:pt modelId="{9C22EA1C-7909-4E2D-8213-BF71A6CB3BBC}" type="pres">
      <dgm:prSet presAssocID="{6FA74F80-7DB2-41E0-A314-32E1D70D84E9}" presName="node" presStyleLbl="node1" presStyleIdx="1" presStyleCnt="3" custScaleX="251732" custScaleY="1347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7E470D-F8DC-4FFD-AB24-90C2010E6C7D}" type="pres">
      <dgm:prSet presAssocID="{F3E2DFB3-DDA1-4CE6-8E36-E234F151B2D8}" presName="sibTransLast" presStyleLbl="sibTrans2D1" presStyleIdx="1" presStyleCnt="2" custFlipVert="1" custFlipHor="0" custScaleX="19955" custScaleY="37936" custLinFactX="-300000" custLinFactNeighborX="-309702" custLinFactNeighborY="-26205"/>
      <dgm:spPr/>
      <dgm:t>
        <a:bodyPr/>
        <a:lstStyle/>
        <a:p>
          <a:endParaRPr lang="en-US"/>
        </a:p>
      </dgm:t>
    </dgm:pt>
    <dgm:pt modelId="{7B5FC4C9-42D6-4101-A0B9-223FB317C999}" type="pres">
      <dgm:prSet presAssocID="{F3E2DFB3-DDA1-4CE6-8E36-E234F151B2D8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A14E19C2-BB36-442D-B387-B91B7C888660}" type="pres">
      <dgm:prSet presAssocID="{F3E2DFB3-DDA1-4CE6-8E36-E234F151B2D8}" presName="lastNode" presStyleLbl="node1" presStyleIdx="2" presStyleCnt="3" custScaleX="130762" custScaleY="67387" custLinFactNeighborX="-15687" custLinFactNeighborY="109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E9CBB2-91ED-4B70-A34D-A5836960FE70}" type="presOf" srcId="{F3E2DFB3-DDA1-4CE6-8E36-E234F151B2D8}" destId="{E73374B2-92EB-4A97-B0AC-AAB140E1CA06}" srcOrd="0" destOrd="0" presId="urn:microsoft.com/office/officeart/2005/8/layout/equation2"/>
    <dgm:cxn modelId="{AC4B65D0-166C-4A48-B3CC-D5E3907A5969}" srcId="{F3E2DFB3-DDA1-4CE6-8E36-E234F151B2D8}" destId="{A0E7DF87-CBE3-4314-A5CB-7F60D4653442}" srcOrd="2" destOrd="0" parTransId="{26598197-70DF-48C5-B170-3C5BAF6E1A75}" sibTransId="{8A5B18BC-CDDF-4039-A455-FCC6E502422C}"/>
    <dgm:cxn modelId="{6031FD60-89EA-48C3-A60E-ED15D7BB6A6E}" type="presOf" srcId="{6FA74F80-7DB2-41E0-A314-32E1D70D84E9}" destId="{9C22EA1C-7909-4E2D-8213-BF71A6CB3BBC}" srcOrd="0" destOrd="0" presId="urn:microsoft.com/office/officeart/2005/8/layout/equation2"/>
    <dgm:cxn modelId="{9FAD7FF2-3D8A-4DC5-A072-33D56AFE2262}" type="presOf" srcId="{E6E1F173-0E52-4B7B-B57F-88648158C347}" destId="{1C82346B-9E9F-4A64-BC9F-1828F2D03F7A}" srcOrd="0" destOrd="0" presId="urn:microsoft.com/office/officeart/2005/8/layout/equation2"/>
    <dgm:cxn modelId="{F5B050F7-9894-4483-9317-27C81D91A828}" type="presOf" srcId="{990D467D-F4B6-45C9-89B7-50F6562B33A9}" destId="{657E470D-F8DC-4FFD-AB24-90C2010E6C7D}" srcOrd="0" destOrd="0" presId="urn:microsoft.com/office/officeart/2005/8/layout/equation2"/>
    <dgm:cxn modelId="{2AFC5283-EB30-48AC-A416-011399528E4A}" srcId="{F3E2DFB3-DDA1-4CE6-8E36-E234F151B2D8}" destId="{42BF52ED-065E-4E2A-A55E-E8725945D83F}" srcOrd="0" destOrd="0" parTransId="{AA85339E-AAA1-4D18-9BBB-B69AB0FF3946}" sibTransId="{E6E1F173-0E52-4B7B-B57F-88648158C347}"/>
    <dgm:cxn modelId="{4AD1D9E2-F909-42A7-B2AF-6F0C18EC0D8B}" srcId="{F3E2DFB3-DDA1-4CE6-8E36-E234F151B2D8}" destId="{6FA74F80-7DB2-41E0-A314-32E1D70D84E9}" srcOrd="1" destOrd="0" parTransId="{685A4873-90AA-41DE-A55B-C792813692AB}" sibTransId="{990D467D-F4B6-45C9-89B7-50F6562B33A9}"/>
    <dgm:cxn modelId="{0721D38A-E81E-4DF4-A46E-2F898E770A57}" type="presOf" srcId="{42BF52ED-065E-4E2A-A55E-E8725945D83F}" destId="{477BBB9A-CD7E-4A93-86F6-4C4F0591A08C}" srcOrd="0" destOrd="0" presId="urn:microsoft.com/office/officeart/2005/8/layout/equation2"/>
    <dgm:cxn modelId="{BAAF0A44-C860-4921-AAB3-B66038FA7187}" type="presOf" srcId="{990D467D-F4B6-45C9-89B7-50F6562B33A9}" destId="{7B5FC4C9-42D6-4101-A0B9-223FB317C999}" srcOrd="1" destOrd="0" presId="urn:microsoft.com/office/officeart/2005/8/layout/equation2"/>
    <dgm:cxn modelId="{A011B144-5A63-4509-93D6-26E9C44C4D81}" type="presOf" srcId="{A0E7DF87-CBE3-4314-A5CB-7F60D4653442}" destId="{A14E19C2-BB36-442D-B387-B91B7C888660}" srcOrd="0" destOrd="0" presId="urn:microsoft.com/office/officeart/2005/8/layout/equation2"/>
    <dgm:cxn modelId="{09C4B9A7-F9DC-4CAA-A3D9-C67EA57C9BC2}" type="presParOf" srcId="{E73374B2-92EB-4A97-B0AC-AAB140E1CA06}" destId="{7CBF7995-9CF2-442E-ABC5-AA015BD23C4E}" srcOrd="0" destOrd="0" presId="urn:microsoft.com/office/officeart/2005/8/layout/equation2"/>
    <dgm:cxn modelId="{A82E51DA-3E9D-48EA-B4ED-0016C39F1AE6}" type="presParOf" srcId="{7CBF7995-9CF2-442E-ABC5-AA015BD23C4E}" destId="{477BBB9A-CD7E-4A93-86F6-4C4F0591A08C}" srcOrd="0" destOrd="0" presId="urn:microsoft.com/office/officeart/2005/8/layout/equation2"/>
    <dgm:cxn modelId="{9CD3A913-CBDE-435E-8B35-087AAC037EF1}" type="presParOf" srcId="{7CBF7995-9CF2-442E-ABC5-AA015BD23C4E}" destId="{BD27F8A0-9482-44E5-8F22-F180105D7AA7}" srcOrd="1" destOrd="0" presId="urn:microsoft.com/office/officeart/2005/8/layout/equation2"/>
    <dgm:cxn modelId="{77A33BE1-EE7C-47D5-97DB-F7C5AF1E380C}" type="presParOf" srcId="{7CBF7995-9CF2-442E-ABC5-AA015BD23C4E}" destId="{1C82346B-9E9F-4A64-BC9F-1828F2D03F7A}" srcOrd="2" destOrd="0" presId="urn:microsoft.com/office/officeart/2005/8/layout/equation2"/>
    <dgm:cxn modelId="{420B4826-85F1-49C7-AF68-69B9DF190A3F}" type="presParOf" srcId="{7CBF7995-9CF2-442E-ABC5-AA015BD23C4E}" destId="{06A354A5-B649-44AA-AA63-69746866E29A}" srcOrd="3" destOrd="0" presId="urn:microsoft.com/office/officeart/2005/8/layout/equation2"/>
    <dgm:cxn modelId="{1DAE9C52-F459-46E2-96F9-3FFB578C6905}" type="presParOf" srcId="{7CBF7995-9CF2-442E-ABC5-AA015BD23C4E}" destId="{9C22EA1C-7909-4E2D-8213-BF71A6CB3BBC}" srcOrd="4" destOrd="0" presId="urn:microsoft.com/office/officeart/2005/8/layout/equation2"/>
    <dgm:cxn modelId="{456B3627-81B4-4A76-931C-2FF96E10B6AA}" type="presParOf" srcId="{E73374B2-92EB-4A97-B0AC-AAB140E1CA06}" destId="{657E470D-F8DC-4FFD-AB24-90C2010E6C7D}" srcOrd="1" destOrd="0" presId="urn:microsoft.com/office/officeart/2005/8/layout/equation2"/>
    <dgm:cxn modelId="{4C6452F9-1CE3-45A7-AA86-BCDD16E2F1FB}" type="presParOf" srcId="{657E470D-F8DC-4FFD-AB24-90C2010E6C7D}" destId="{7B5FC4C9-42D6-4101-A0B9-223FB317C999}" srcOrd="0" destOrd="0" presId="urn:microsoft.com/office/officeart/2005/8/layout/equation2"/>
    <dgm:cxn modelId="{E5FDD9F9-7A9A-48B7-8508-91814A21EBA6}" type="presParOf" srcId="{E73374B2-92EB-4A97-B0AC-AAB140E1CA06}" destId="{A14E19C2-BB36-442D-B387-B91B7C888660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DEF7F1-B3A2-41C9-87E2-150CC8987501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76F88C53-2445-4C37-ABA8-80590D295E31}">
      <dgm:prSet phldrT="[Text]" custT="1"/>
      <dgm:spPr/>
      <dgm:t>
        <a:bodyPr/>
        <a:lstStyle/>
        <a:p>
          <a:r>
            <a:rPr lang="en-US" sz="3200" dirty="0" smtClean="0">
              <a:solidFill>
                <a:srgbClr val="002060"/>
              </a:solidFill>
            </a:rPr>
            <a:t>Football</a:t>
          </a:r>
          <a:r>
            <a:rPr lang="en-US" sz="3200" dirty="0" smtClean="0"/>
            <a:t> </a:t>
          </a:r>
          <a:endParaRPr lang="en-US" sz="3200" dirty="0"/>
        </a:p>
      </dgm:t>
    </dgm:pt>
    <dgm:pt modelId="{4EFA41ED-2804-4F07-92C9-D56861E1598D}" type="parTrans" cxnId="{1FFDC57C-2D8E-45A0-AEBC-B8EFBEEA7CC6}">
      <dgm:prSet/>
      <dgm:spPr/>
      <dgm:t>
        <a:bodyPr/>
        <a:lstStyle/>
        <a:p>
          <a:endParaRPr lang="en-US"/>
        </a:p>
      </dgm:t>
    </dgm:pt>
    <dgm:pt modelId="{F0389A2A-9EF6-4144-8617-E12465CDACED}" type="sibTrans" cxnId="{1FFDC57C-2D8E-45A0-AEBC-B8EFBEEA7CC6}">
      <dgm:prSet/>
      <dgm:spPr/>
      <dgm:t>
        <a:bodyPr/>
        <a:lstStyle/>
        <a:p>
          <a:endParaRPr lang="en-US"/>
        </a:p>
      </dgm:t>
    </dgm:pt>
    <dgm:pt modelId="{9BEF83D1-34DE-4C94-8B81-78F4B7025FC1}">
      <dgm:prSet phldrT="[Text]" custT="1"/>
      <dgm:spPr/>
      <dgm:t>
        <a:bodyPr/>
        <a:lstStyle/>
        <a:p>
          <a:r>
            <a:rPr lang="en-US" sz="3600" dirty="0" err="1" smtClean="0">
              <a:solidFill>
                <a:schemeClr val="accent4">
                  <a:lumMod val="50000"/>
                </a:schemeClr>
              </a:solidFill>
            </a:rPr>
            <a:t>Hadudu</a:t>
          </a:r>
          <a:r>
            <a:rPr lang="en-US" sz="2800" dirty="0" smtClean="0"/>
            <a:t> </a:t>
          </a:r>
          <a:endParaRPr lang="en-US" sz="2800" dirty="0"/>
        </a:p>
      </dgm:t>
    </dgm:pt>
    <dgm:pt modelId="{26EDCD02-EAB2-4220-99EC-78ADB7A8A7D4}" type="parTrans" cxnId="{50EB4A67-B937-4C2C-BFE6-44F4E6E3D5CD}">
      <dgm:prSet/>
      <dgm:spPr/>
      <dgm:t>
        <a:bodyPr/>
        <a:lstStyle/>
        <a:p>
          <a:endParaRPr lang="en-US"/>
        </a:p>
      </dgm:t>
    </dgm:pt>
    <dgm:pt modelId="{F0043C21-43BB-4211-8D22-2CFF29BEDD06}" type="sibTrans" cxnId="{50EB4A67-B937-4C2C-BFE6-44F4E6E3D5CD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FEB892E2-658F-42F1-8709-84D323A581BB}">
      <dgm:prSet phldrT="[Text]" custT="1"/>
      <dgm:spPr/>
      <dgm:t>
        <a:bodyPr/>
        <a:lstStyle/>
        <a:p>
          <a:r>
            <a:rPr lang="en-US" sz="3200" dirty="0" smtClean="0">
              <a:solidFill>
                <a:srgbClr val="C00000"/>
              </a:solidFill>
            </a:rPr>
            <a:t> </a:t>
          </a:r>
          <a:endParaRPr lang="en-US" sz="3200" dirty="0">
            <a:solidFill>
              <a:srgbClr val="C00000"/>
            </a:solidFill>
          </a:endParaRPr>
        </a:p>
      </dgm:t>
    </dgm:pt>
    <dgm:pt modelId="{5152510E-9F1E-4C66-9A3E-9947A25DA4A5}" type="parTrans" cxnId="{AAEAF98B-40B7-47F3-96F4-60BF80F72DCF}">
      <dgm:prSet/>
      <dgm:spPr/>
      <dgm:t>
        <a:bodyPr/>
        <a:lstStyle/>
        <a:p>
          <a:endParaRPr lang="en-US"/>
        </a:p>
      </dgm:t>
    </dgm:pt>
    <dgm:pt modelId="{B7F4A7E2-09E5-4556-A280-8847497981F5}" type="sibTrans" cxnId="{AAEAF98B-40B7-47F3-96F4-60BF80F72DCF}">
      <dgm:prSet/>
      <dgm:spPr/>
      <dgm:t>
        <a:bodyPr/>
        <a:lstStyle/>
        <a:p>
          <a:endParaRPr lang="en-US"/>
        </a:p>
      </dgm:t>
    </dgm:pt>
    <dgm:pt modelId="{4824BCC7-C163-46C0-8237-817385CB71F5}" type="pres">
      <dgm:prSet presAssocID="{81DEF7F1-B3A2-41C9-87E2-150CC8987501}" presName="Name0" presStyleCnt="0">
        <dgm:presLayoutVars>
          <dgm:dir/>
          <dgm:resizeHandles val="exact"/>
        </dgm:presLayoutVars>
      </dgm:prSet>
      <dgm:spPr/>
    </dgm:pt>
    <dgm:pt modelId="{B1B33F1B-B017-4773-873C-783389FC8339}" type="pres">
      <dgm:prSet presAssocID="{81DEF7F1-B3A2-41C9-87E2-150CC8987501}" presName="vNodes" presStyleCnt="0"/>
      <dgm:spPr/>
    </dgm:pt>
    <dgm:pt modelId="{81986F10-5A9E-4381-B5F2-1848961DE4E7}" type="pres">
      <dgm:prSet presAssocID="{76F88C53-2445-4C37-ABA8-80590D295E31}" presName="node" presStyleLbl="node1" presStyleIdx="0" presStyleCnt="3" custScaleX="288065" custScaleY="243564" custLinFactNeighborX="-77917" custLinFactNeighborY="-19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E25118-7AEB-47F6-A9B8-A11363730B40}" type="pres">
      <dgm:prSet presAssocID="{F0389A2A-9EF6-4144-8617-E12465CDACED}" presName="spacerT" presStyleCnt="0"/>
      <dgm:spPr/>
    </dgm:pt>
    <dgm:pt modelId="{5BCF51BE-B808-49BA-9761-5E74E7EB3747}" type="pres">
      <dgm:prSet presAssocID="{F0389A2A-9EF6-4144-8617-E12465CDACE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CE1DA7D7-6CEC-41AD-A9E6-DE6E6229B9A1}" type="pres">
      <dgm:prSet presAssocID="{F0389A2A-9EF6-4144-8617-E12465CDACED}" presName="spacerB" presStyleCnt="0"/>
      <dgm:spPr/>
    </dgm:pt>
    <dgm:pt modelId="{78F88D3D-B7C9-4E24-91BE-781E0C739F22}" type="pres">
      <dgm:prSet presAssocID="{9BEF83D1-34DE-4C94-8B81-78F4B7025FC1}" presName="node" presStyleLbl="node1" presStyleIdx="1" presStyleCnt="3" custScaleX="280546" custScaleY="177977" custLinFactY="-12537" custLinFactNeighborX="-81676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EB5596-854E-4A40-9264-0C97703C2F88}" type="pres">
      <dgm:prSet presAssocID="{81DEF7F1-B3A2-41C9-87E2-150CC8987501}" presName="sibTransLast" presStyleLbl="sibTrans2D1" presStyleIdx="1" presStyleCnt="2" custAng="10721676" custFlipVert="1" custFlipHor="0" custScaleX="301216" custScaleY="313021" custLinFactNeighborX="-80688" custLinFactNeighborY="67871"/>
      <dgm:spPr/>
      <dgm:t>
        <a:bodyPr/>
        <a:lstStyle/>
        <a:p>
          <a:endParaRPr lang="en-US"/>
        </a:p>
      </dgm:t>
    </dgm:pt>
    <dgm:pt modelId="{EE549358-B9E9-4077-A6A0-83D078BEBA6A}" type="pres">
      <dgm:prSet presAssocID="{81DEF7F1-B3A2-41C9-87E2-150CC8987501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9CFC80B-8BC2-4B7E-8B24-2EACA13FF573}" type="pres">
      <dgm:prSet presAssocID="{81DEF7F1-B3A2-41C9-87E2-150CC8987501}" presName="lastNode" presStyleLbl="node1" presStyleIdx="2" presStyleCnt="3" custAng="0" custScaleX="169495" custScaleY="149910" custLinFactX="-27191" custLinFactNeighborX="-100000" custLinFactNeighborY="-25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B16FBD-F4E0-46B8-B204-CC18F97F8343}" type="presOf" srcId="{FEB892E2-658F-42F1-8709-84D323A581BB}" destId="{29CFC80B-8BC2-4B7E-8B24-2EACA13FF573}" srcOrd="0" destOrd="0" presId="urn:microsoft.com/office/officeart/2005/8/layout/equation2"/>
    <dgm:cxn modelId="{50EB4A67-B937-4C2C-BFE6-44F4E6E3D5CD}" srcId="{81DEF7F1-B3A2-41C9-87E2-150CC8987501}" destId="{9BEF83D1-34DE-4C94-8B81-78F4B7025FC1}" srcOrd="1" destOrd="0" parTransId="{26EDCD02-EAB2-4220-99EC-78ADB7A8A7D4}" sibTransId="{F0043C21-43BB-4211-8D22-2CFF29BEDD06}"/>
    <dgm:cxn modelId="{1FFDC57C-2D8E-45A0-AEBC-B8EFBEEA7CC6}" srcId="{81DEF7F1-B3A2-41C9-87E2-150CC8987501}" destId="{76F88C53-2445-4C37-ABA8-80590D295E31}" srcOrd="0" destOrd="0" parTransId="{4EFA41ED-2804-4F07-92C9-D56861E1598D}" sibTransId="{F0389A2A-9EF6-4144-8617-E12465CDACED}"/>
    <dgm:cxn modelId="{BF498C1C-1813-4673-A9A9-C4C2B8A9DC2C}" type="presOf" srcId="{F0043C21-43BB-4211-8D22-2CFF29BEDD06}" destId="{EE549358-B9E9-4077-A6A0-83D078BEBA6A}" srcOrd="1" destOrd="0" presId="urn:microsoft.com/office/officeart/2005/8/layout/equation2"/>
    <dgm:cxn modelId="{8227D1B1-D1C7-47B2-AA45-57A45A414A54}" type="presOf" srcId="{F0043C21-43BB-4211-8D22-2CFF29BEDD06}" destId="{FEEB5596-854E-4A40-9264-0C97703C2F88}" srcOrd="0" destOrd="0" presId="urn:microsoft.com/office/officeart/2005/8/layout/equation2"/>
    <dgm:cxn modelId="{DCFC722B-B471-4D72-B549-2C966C9C8024}" type="presOf" srcId="{76F88C53-2445-4C37-ABA8-80590D295E31}" destId="{81986F10-5A9E-4381-B5F2-1848961DE4E7}" srcOrd="0" destOrd="0" presId="urn:microsoft.com/office/officeart/2005/8/layout/equation2"/>
    <dgm:cxn modelId="{3EDB7C26-E7F8-406D-83FB-88085CEF714F}" type="presOf" srcId="{F0389A2A-9EF6-4144-8617-E12465CDACED}" destId="{5BCF51BE-B808-49BA-9761-5E74E7EB3747}" srcOrd="0" destOrd="0" presId="urn:microsoft.com/office/officeart/2005/8/layout/equation2"/>
    <dgm:cxn modelId="{B9DDD2A9-30E0-445C-BBDE-03701FB201B8}" type="presOf" srcId="{81DEF7F1-B3A2-41C9-87E2-150CC8987501}" destId="{4824BCC7-C163-46C0-8237-817385CB71F5}" srcOrd="0" destOrd="0" presId="urn:microsoft.com/office/officeart/2005/8/layout/equation2"/>
    <dgm:cxn modelId="{AAEAF98B-40B7-47F3-96F4-60BF80F72DCF}" srcId="{81DEF7F1-B3A2-41C9-87E2-150CC8987501}" destId="{FEB892E2-658F-42F1-8709-84D323A581BB}" srcOrd="2" destOrd="0" parTransId="{5152510E-9F1E-4C66-9A3E-9947A25DA4A5}" sibTransId="{B7F4A7E2-09E5-4556-A280-8847497981F5}"/>
    <dgm:cxn modelId="{78D6C4B9-5D5F-4319-8056-2C0F91DD4C5B}" type="presOf" srcId="{9BEF83D1-34DE-4C94-8B81-78F4B7025FC1}" destId="{78F88D3D-B7C9-4E24-91BE-781E0C739F22}" srcOrd="0" destOrd="0" presId="urn:microsoft.com/office/officeart/2005/8/layout/equation2"/>
    <dgm:cxn modelId="{7026D185-B207-410E-98C2-9B611677FDC2}" type="presParOf" srcId="{4824BCC7-C163-46C0-8237-817385CB71F5}" destId="{B1B33F1B-B017-4773-873C-783389FC8339}" srcOrd="0" destOrd="0" presId="urn:microsoft.com/office/officeart/2005/8/layout/equation2"/>
    <dgm:cxn modelId="{FBD73026-C34F-4119-9FAB-50B325599FFF}" type="presParOf" srcId="{B1B33F1B-B017-4773-873C-783389FC8339}" destId="{81986F10-5A9E-4381-B5F2-1848961DE4E7}" srcOrd="0" destOrd="0" presId="urn:microsoft.com/office/officeart/2005/8/layout/equation2"/>
    <dgm:cxn modelId="{8B68ED92-461B-4E92-AE19-366AE8577F7D}" type="presParOf" srcId="{B1B33F1B-B017-4773-873C-783389FC8339}" destId="{DCE25118-7AEB-47F6-A9B8-A11363730B40}" srcOrd="1" destOrd="0" presId="urn:microsoft.com/office/officeart/2005/8/layout/equation2"/>
    <dgm:cxn modelId="{BA546983-5142-49FD-A78F-882C117E8AA1}" type="presParOf" srcId="{B1B33F1B-B017-4773-873C-783389FC8339}" destId="{5BCF51BE-B808-49BA-9761-5E74E7EB3747}" srcOrd="2" destOrd="0" presId="urn:microsoft.com/office/officeart/2005/8/layout/equation2"/>
    <dgm:cxn modelId="{AC4DDBA1-2C98-470C-B05A-163348EE8A62}" type="presParOf" srcId="{B1B33F1B-B017-4773-873C-783389FC8339}" destId="{CE1DA7D7-6CEC-41AD-A9E6-DE6E6229B9A1}" srcOrd="3" destOrd="0" presId="urn:microsoft.com/office/officeart/2005/8/layout/equation2"/>
    <dgm:cxn modelId="{7E289C98-4BFB-4BC2-90FF-01C774053C8D}" type="presParOf" srcId="{B1B33F1B-B017-4773-873C-783389FC8339}" destId="{78F88D3D-B7C9-4E24-91BE-781E0C739F22}" srcOrd="4" destOrd="0" presId="urn:microsoft.com/office/officeart/2005/8/layout/equation2"/>
    <dgm:cxn modelId="{4651364B-89E6-4539-BA2E-84F2078E5859}" type="presParOf" srcId="{4824BCC7-C163-46C0-8237-817385CB71F5}" destId="{FEEB5596-854E-4A40-9264-0C97703C2F88}" srcOrd="1" destOrd="0" presId="urn:microsoft.com/office/officeart/2005/8/layout/equation2"/>
    <dgm:cxn modelId="{D8201E17-4D61-4B42-A470-9805723D8795}" type="presParOf" srcId="{FEEB5596-854E-4A40-9264-0C97703C2F88}" destId="{EE549358-B9E9-4077-A6A0-83D078BEBA6A}" srcOrd="0" destOrd="0" presId="urn:microsoft.com/office/officeart/2005/8/layout/equation2"/>
    <dgm:cxn modelId="{81FAF926-A7F0-42E5-839C-4727AAEB1037}" type="presParOf" srcId="{4824BCC7-C163-46C0-8237-817385CB71F5}" destId="{29CFC80B-8BC2-4B7E-8B24-2EACA13FF573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CE0765-478F-45AB-8920-A7B856AF5589}">
      <dsp:nvSpPr>
        <dsp:cNvPr id="0" name=""/>
        <dsp:cNvSpPr/>
      </dsp:nvSpPr>
      <dsp:spPr>
        <a:xfrm>
          <a:off x="452181" y="728019"/>
          <a:ext cx="1370885" cy="137088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300" kern="1200" dirty="0" smtClean="0"/>
            <a:t>  </a:t>
          </a:r>
          <a:endParaRPr lang="en-US" sz="6300" kern="1200" dirty="0"/>
        </a:p>
      </dsp:txBody>
      <dsp:txXfrm>
        <a:off x="652942" y="928780"/>
        <a:ext cx="969363" cy="969363"/>
      </dsp:txXfrm>
    </dsp:sp>
    <dsp:sp modelId="{BD4D959B-2817-4BD0-BD72-FBADA7C471FB}">
      <dsp:nvSpPr>
        <dsp:cNvPr id="0" name=""/>
        <dsp:cNvSpPr/>
      </dsp:nvSpPr>
      <dsp:spPr>
        <a:xfrm rot="19551014">
          <a:off x="1626513" y="417823"/>
          <a:ext cx="1374056" cy="39070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BC1D5C-679C-494D-B24A-9E9FF1F525C9}">
      <dsp:nvSpPr>
        <dsp:cNvPr id="0" name=""/>
        <dsp:cNvSpPr/>
      </dsp:nvSpPr>
      <dsp:spPr>
        <a:xfrm>
          <a:off x="2006850" y="0"/>
          <a:ext cx="1981186" cy="7118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Football </a:t>
          </a:r>
          <a:endParaRPr lang="en-US" sz="3200" kern="1200" dirty="0"/>
        </a:p>
      </dsp:txBody>
      <dsp:txXfrm>
        <a:off x="2027699" y="20849"/>
        <a:ext cx="1939488" cy="670130"/>
      </dsp:txXfrm>
    </dsp:sp>
    <dsp:sp modelId="{D8B36DD2-B4A5-4D9A-8F84-27AC863D96DA}">
      <dsp:nvSpPr>
        <dsp:cNvPr id="0" name=""/>
        <dsp:cNvSpPr/>
      </dsp:nvSpPr>
      <dsp:spPr>
        <a:xfrm rot="547384">
          <a:off x="1800125" y="1321989"/>
          <a:ext cx="1167526" cy="39070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635FA6-79AE-4D30-8406-6ECE264F272F}">
      <dsp:nvSpPr>
        <dsp:cNvPr id="0" name=""/>
        <dsp:cNvSpPr/>
      </dsp:nvSpPr>
      <dsp:spPr>
        <a:xfrm>
          <a:off x="2210566" y="1295401"/>
          <a:ext cx="1668416" cy="6953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Hadudu</a:t>
          </a:r>
          <a:r>
            <a:rPr lang="en-US" sz="3200" kern="1200" dirty="0" smtClean="0"/>
            <a:t> </a:t>
          </a:r>
          <a:endParaRPr lang="en-US" sz="3200" kern="1200" dirty="0"/>
        </a:p>
      </dsp:txBody>
      <dsp:txXfrm>
        <a:off x="2230931" y="1315766"/>
        <a:ext cx="1627686" cy="6545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CE0765-478F-45AB-8920-A7B856AF5589}">
      <dsp:nvSpPr>
        <dsp:cNvPr id="0" name=""/>
        <dsp:cNvSpPr/>
      </dsp:nvSpPr>
      <dsp:spPr>
        <a:xfrm>
          <a:off x="0" y="1037226"/>
          <a:ext cx="1453866" cy="11544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/>
            <a:t>    </a:t>
          </a:r>
          <a:endParaRPr lang="en-US" sz="5300" kern="1200" dirty="0"/>
        </a:p>
      </dsp:txBody>
      <dsp:txXfrm>
        <a:off x="212914" y="1206288"/>
        <a:ext cx="1028038" cy="816306"/>
      </dsp:txXfrm>
    </dsp:sp>
    <dsp:sp modelId="{BD4D959B-2817-4BD0-BD72-FBADA7C471FB}">
      <dsp:nvSpPr>
        <dsp:cNvPr id="0" name=""/>
        <dsp:cNvSpPr/>
      </dsp:nvSpPr>
      <dsp:spPr>
        <a:xfrm rot="19215834">
          <a:off x="1190378" y="627794"/>
          <a:ext cx="1428669" cy="32901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BC1D5C-679C-494D-B24A-9E9FF1F525C9}">
      <dsp:nvSpPr>
        <dsp:cNvPr id="0" name=""/>
        <dsp:cNvSpPr/>
      </dsp:nvSpPr>
      <dsp:spPr>
        <a:xfrm>
          <a:off x="1752592" y="0"/>
          <a:ext cx="1712938" cy="9938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Cricket  </a:t>
          </a:r>
          <a:endParaRPr lang="en-US" sz="3200" kern="1200" dirty="0"/>
        </a:p>
      </dsp:txBody>
      <dsp:txXfrm>
        <a:off x="1781702" y="29110"/>
        <a:ext cx="1654718" cy="935678"/>
      </dsp:txXfrm>
    </dsp:sp>
    <dsp:sp modelId="{D8B36DD2-B4A5-4D9A-8F84-27AC863D96DA}">
      <dsp:nvSpPr>
        <dsp:cNvPr id="0" name=""/>
        <dsp:cNvSpPr/>
      </dsp:nvSpPr>
      <dsp:spPr>
        <a:xfrm rot="1557101">
          <a:off x="1409942" y="1655975"/>
          <a:ext cx="1205381" cy="32901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635FA6-79AE-4D30-8406-6ECE264F272F}">
      <dsp:nvSpPr>
        <dsp:cNvPr id="0" name=""/>
        <dsp:cNvSpPr/>
      </dsp:nvSpPr>
      <dsp:spPr>
        <a:xfrm>
          <a:off x="1752600" y="1567823"/>
          <a:ext cx="1873254" cy="8186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Rope jump </a:t>
          </a:r>
          <a:endParaRPr lang="en-US" sz="3200" kern="1200" dirty="0"/>
        </a:p>
      </dsp:txBody>
      <dsp:txXfrm>
        <a:off x="1776577" y="1591800"/>
        <a:ext cx="1825300" cy="7706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BBB9A-CD7E-4A93-86F6-4C4F0591A08C}">
      <dsp:nvSpPr>
        <dsp:cNvPr id="0" name=""/>
        <dsp:cNvSpPr/>
      </dsp:nvSpPr>
      <dsp:spPr>
        <a:xfrm>
          <a:off x="63743" y="228599"/>
          <a:ext cx="1612658" cy="82479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accent2">
                  <a:lumMod val="75000"/>
                </a:schemeClr>
              </a:solidFill>
            </a:rPr>
            <a:t>Cricet</a:t>
          </a:r>
          <a:r>
            <a:rPr lang="en-US" sz="1500" kern="1200" dirty="0" smtClean="0">
              <a:solidFill>
                <a:schemeClr val="accent2">
                  <a:lumMod val="75000"/>
                </a:schemeClr>
              </a:solidFill>
            </a:rPr>
            <a:t> </a:t>
          </a:r>
          <a:endParaRPr lang="en-US" sz="15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299911" y="349388"/>
        <a:ext cx="1140322" cy="583221"/>
      </dsp:txXfrm>
    </dsp:sp>
    <dsp:sp modelId="{1C82346B-9E9F-4A64-BC9F-1828F2D03F7A}">
      <dsp:nvSpPr>
        <dsp:cNvPr id="0" name=""/>
        <dsp:cNvSpPr/>
      </dsp:nvSpPr>
      <dsp:spPr>
        <a:xfrm>
          <a:off x="670492" y="1042091"/>
          <a:ext cx="400612" cy="400612"/>
        </a:xfrm>
        <a:prstGeom prst="mathPlus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723593" y="1195285"/>
        <a:ext cx="294410" cy="94224"/>
      </dsp:txXfrm>
    </dsp:sp>
    <dsp:sp modelId="{9C22EA1C-7909-4E2D-8213-BF71A6CB3BBC}">
      <dsp:nvSpPr>
        <dsp:cNvPr id="0" name=""/>
        <dsp:cNvSpPr/>
      </dsp:nvSpPr>
      <dsp:spPr>
        <a:xfrm>
          <a:off x="1427" y="1498790"/>
          <a:ext cx="1738741" cy="93080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Rope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jump</a:t>
          </a:r>
          <a:endParaRPr lang="en-US" sz="28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256060" y="1635103"/>
        <a:ext cx="1229475" cy="658176"/>
      </dsp:txXfrm>
    </dsp:sp>
    <dsp:sp modelId="{657E470D-F8DC-4FFD-AB24-90C2010E6C7D}">
      <dsp:nvSpPr>
        <dsp:cNvPr id="0" name=""/>
        <dsp:cNvSpPr/>
      </dsp:nvSpPr>
      <dsp:spPr>
        <a:xfrm rot="21382825" flipV="1">
          <a:off x="1475444" y="1271128"/>
          <a:ext cx="10106" cy="974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-10800000">
        <a:off x="1475447" y="1290719"/>
        <a:ext cx="7074" cy="58484"/>
      </dsp:txXfrm>
    </dsp:sp>
    <dsp:sp modelId="{A14E19C2-BB36-442D-B387-B91B7C888660}">
      <dsp:nvSpPr>
        <dsp:cNvPr id="0" name=""/>
        <dsp:cNvSpPr/>
      </dsp:nvSpPr>
      <dsp:spPr>
        <a:xfrm>
          <a:off x="1828807" y="981381"/>
          <a:ext cx="1806375" cy="93089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 </a:t>
          </a:r>
          <a:endParaRPr lang="en-US" sz="3200" kern="1200" dirty="0"/>
        </a:p>
      </dsp:txBody>
      <dsp:txXfrm>
        <a:off x="2093344" y="1117708"/>
        <a:ext cx="1277301" cy="6582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86F10-5A9E-4381-B5F2-1848961DE4E7}">
      <dsp:nvSpPr>
        <dsp:cNvPr id="0" name=""/>
        <dsp:cNvSpPr/>
      </dsp:nvSpPr>
      <dsp:spPr>
        <a:xfrm>
          <a:off x="0" y="0"/>
          <a:ext cx="1415880" cy="11971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002060"/>
              </a:solidFill>
            </a:rPr>
            <a:t>Football</a:t>
          </a:r>
          <a:r>
            <a:rPr lang="en-US" sz="3200" kern="1200" dirty="0" smtClean="0"/>
            <a:t> </a:t>
          </a:r>
          <a:endParaRPr lang="en-US" sz="3200" kern="1200" dirty="0"/>
        </a:p>
      </dsp:txBody>
      <dsp:txXfrm>
        <a:off x="207351" y="175319"/>
        <a:ext cx="1001178" cy="846513"/>
      </dsp:txXfrm>
    </dsp:sp>
    <dsp:sp modelId="{5BCF51BE-B808-49BA-9761-5E74E7EB3747}">
      <dsp:nvSpPr>
        <dsp:cNvPr id="0" name=""/>
        <dsp:cNvSpPr/>
      </dsp:nvSpPr>
      <dsp:spPr>
        <a:xfrm>
          <a:off x="896214" y="1237845"/>
          <a:ext cx="285078" cy="285078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34001" y="1346859"/>
        <a:ext cx="209504" cy="67050"/>
      </dsp:txXfrm>
    </dsp:sp>
    <dsp:sp modelId="{78F88D3D-B7C9-4E24-91BE-781E0C739F22}">
      <dsp:nvSpPr>
        <dsp:cNvPr id="0" name=""/>
        <dsp:cNvSpPr/>
      </dsp:nvSpPr>
      <dsp:spPr>
        <a:xfrm>
          <a:off x="0" y="1461302"/>
          <a:ext cx="1378923" cy="8747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chemeClr val="accent4">
                  <a:lumMod val="50000"/>
                </a:schemeClr>
              </a:solidFill>
            </a:rPr>
            <a:t>Hadudu</a:t>
          </a:r>
          <a:r>
            <a:rPr lang="en-US" sz="2800" kern="1200" dirty="0" smtClean="0"/>
            <a:t> </a:t>
          </a:r>
          <a:endParaRPr lang="en-US" sz="2800" kern="1200" dirty="0"/>
        </a:p>
      </dsp:txBody>
      <dsp:txXfrm>
        <a:off x="201939" y="1589411"/>
        <a:ext cx="975045" cy="618564"/>
      </dsp:txXfrm>
    </dsp:sp>
    <dsp:sp modelId="{FEEB5596-854E-4A40-9264-0C97703C2F88}">
      <dsp:nvSpPr>
        <dsp:cNvPr id="0" name=""/>
        <dsp:cNvSpPr/>
      </dsp:nvSpPr>
      <dsp:spPr>
        <a:xfrm rot="10828748" flipV="1">
          <a:off x="1230572" y="1018116"/>
          <a:ext cx="416127" cy="572337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-10800000">
        <a:off x="1355408" y="1133105"/>
        <a:ext cx="291289" cy="343403"/>
      </dsp:txXfrm>
    </dsp:sp>
    <dsp:sp modelId="{29CFC80B-8BC2-4B7E-8B24-2EACA13FF573}">
      <dsp:nvSpPr>
        <dsp:cNvPr id="0" name=""/>
        <dsp:cNvSpPr/>
      </dsp:nvSpPr>
      <dsp:spPr>
        <a:xfrm>
          <a:off x="1676401" y="457195"/>
          <a:ext cx="1666183" cy="14736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C00000"/>
              </a:solidFill>
            </a:rPr>
            <a:t> </a:t>
          </a:r>
          <a:endParaRPr lang="en-US" sz="3200" kern="1200" dirty="0">
            <a:solidFill>
              <a:srgbClr val="C00000"/>
            </a:solidFill>
          </a:endParaRPr>
        </a:p>
      </dsp:txBody>
      <dsp:txXfrm>
        <a:off x="1920408" y="673007"/>
        <a:ext cx="1178169" cy="10420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26-Oct-21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26-Oct-21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26-Oct-21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t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37565" cy="6858000"/>
          </a:xfrm>
          <a:prstGeom prst="rect">
            <a:avLst/>
          </a:prstGeom>
          <a:ln w="104775" cmpd="dbl"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a:ln>
          <a:effectLst>
            <a:outerShdw blurRad="50800" dist="50800" dir="5400000" algn="ctr" rotWithShape="0">
              <a:srgbClr val="FF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7" name="TextBox 6"/>
          <p:cNvSpPr txBox="1"/>
          <p:nvPr/>
        </p:nvSpPr>
        <p:spPr>
          <a:xfrm>
            <a:off x="1981200" y="2967335"/>
            <a:ext cx="5334000" cy="923330"/>
          </a:xfrm>
          <a:prstGeom prst="rect">
            <a:avLst/>
          </a:prstGeom>
          <a:solidFill>
            <a:srgbClr val="00206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spc="-15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-15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WELCOME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50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50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ki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6477000" cy="4800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34200" y="1273076"/>
            <a:ext cx="1752600" cy="2308324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Sakib</a:t>
            </a:r>
            <a:r>
              <a:rPr lang="en-US" sz="4800" dirty="0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 Al </a:t>
            </a:r>
            <a:r>
              <a:rPr lang="en-US" sz="4800" dirty="0" err="1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Hasan</a:t>
            </a:r>
            <a:r>
              <a:rPr lang="en-US" sz="4800" dirty="0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221069"/>
            <a:ext cx="8229600" cy="646331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A famous cricketer of the world.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997714"/>
            <a:ext cx="8229600" cy="70788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He is proud of Bangladesh.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m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75632"/>
            <a:ext cx="3886200" cy="2438968"/>
          </a:xfrm>
          <a:prstGeom prst="rect">
            <a:avLst/>
          </a:prstGeom>
        </p:spPr>
      </p:pic>
      <p:pic>
        <p:nvPicPr>
          <p:cNvPr id="3" name="Picture 2" descr="s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13852"/>
            <a:ext cx="3688289" cy="2400748"/>
          </a:xfrm>
          <a:prstGeom prst="rect">
            <a:avLst/>
          </a:prstGeom>
        </p:spPr>
      </p:pic>
      <p:pic>
        <p:nvPicPr>
          <p:cNvPr id="4" name="Picture 3" descr="rtr5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429000"/>
            <a:ext cx="3997481" cy="2743200"/>
          </a:xfrm>
          <a:prstGeom prst="rect">
            <a:avLst/>
          </a:prstGeom>
        </p:spPr>
      </p:pic>
      <p:pic>
        <p:nvPicPr>
          <p:cNvPr id="5" name="Picture 4" descr="29-8-2015-voliball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5400" y="3429000"/>
            <a:ext cx="3682121" cy="2667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2590800"/>
            <a:ext cx="3657600" cy="646331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  <a:latin typeface="+mj-lt"/>
                <a:cs typeface="NikoshBAN" pitchFamily="2" charset="0"/>
              </a:rPr>
              <a:t>Swimming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00" y="2514600"/>
            <a:ext cx="3048000" cy="646331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  <a:latin typeface="+mj-lt"/>
                <a:cs typeface="NikoshBAN" pitchFamily="2" charset="0"/>
              </a:rPr>
              <a:t>Bicycling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6211669"/>
            <a:ext cx="3657600" cy="646331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  <a:latin typeface="+mj-lt"/>
                <a:cs typeface="NikoshBAN" pitchFamily="2" charset="0"/>
              </a:rPr>
              <a:t>Weight lifting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10200" y="6172200"/>
            <a:ext cx="3352800" cy="646331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  <a:latin typeface="+mj-lt"/>
                <a:cs typeface="NikoshBAN" pitchFamily="2" charset="0"/>
              </a:rPr>
              <a:t>Volleyball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457200"/>
            <a:ext cx="358140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New words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1676400"/>
            <a:ext cx="1752600" cy="769441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7030A0"/>
                </a:solidFill>
                <a:latin typeface="+mj-lt"/>
                <a:cs typeface="NikoshBAN" pitchFamily="2" charset="0"/>
              </a:rPr>
              <a:t>Dislike </a:t>
            </a:r>
          </a:p>
        </p:txBody>
      </p:sp>
      <p:pic>
        <p:nvPicPr>
          <p:cNvPr id="8" name="Picture 7" descr="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3200400"/>
            <a:ext cx="2743200" cy="2667000"/>
          </a:xfrm>
          <a:prstGeom prst="rect">
            <a:avLst/>
          </a:prstGeom>
        </p:spPr>
      </p:pic>
      <p:pic>
        <p:nvPicPr>
          <p:cNvPr id="9" name="Picture 8" descr="rtgryg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3352800"/>
            <a:ext cx="2619375" cy="2362200"/>
          </a:xfrm>
          <a:prstGeom prst="rect">
            <a:avLst/>
          </a:prstGeom>
        </p:spPr>
      </p:pic>
      <p:pic>
        <p:nvPicPr>
          <p:cNvPr id="11" name="Picture 10" descr="images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6200" y="3505200"/>
            <a:ext cx="1219200" cy="1150587"/>
          </a:xfrm>
          <a:prstGeom prst="rect">
            <a:avLst/>
          </a:prstGeom>
        </p:spPr>
      </p:pic>
      <p:cxnSp>
        <p:nvCxnSpPr>
          <p:cNvPr id="13" name="Straight Arrow Connector 12"/>
          <p:cNvCxnSpPr>
            <a:stCxn id="11" idx="1"/>
          </p:cNvCxnSpPr>
          <p:nvPr/>
        </p:nvCxnSpPr>
        <p:spPr>
          <a:xfrm rot="10800000" flipV="1">
            <a:off x="1371600" y="4080494"/>
            <a:ext cx="2514600" cy="72010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5753100" y="4152900"/>
            <a:ext cx="685800" cy="4572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791200" y="4114800"/>
            <a:ext cx="685800" cy="4572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181600" y="4114800"/>
            <a:ext cx="838200" cy="7620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qual 39"/>
          <p:cNvSpPr/>
          <p:nvPr/>
        </p:nvSpPr>
        <p:spPr>
          <a:xfrm>
            <a:off x="3048000" y="1600200"/>
            <a:ext cx="838200" cy="609600"/>
          </a:xfrm>
          <a:prstGeom prst="mathEqua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191000" y="1524000"/>
            <a:ext cx="4572000" cy="769441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+mj-lt"/>
                <a:cs typeface="NikoshBAN" pitchFamily="2" charset="0"/>
              </a:rPr>
              <a:t>Don’t choice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447800" y="5602069"/>
            <a:ext cx="1524000" cy="646331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  <a:latin typeface="+mj-lt"/>
                <a:cs typeface="NikoshBAN" pitchFamily="2" charset="0"/>
              </a:rPr>
              <a:t>Like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172200" y="5525869"/>
            <a:ext cx="1828800" cy="646331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+mj-lt"/>
                <a:cs typeface="NikoshBAN" pitchFamily="2" charset="0"/>
              </a:rPr>
              <a:t>Dislike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0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40" grpId="0" animBg="1"/>
      <p:bldP spid="41" grpId="0" animBg="1"/>
      <p:bldP spid="42" grpId="0" animBg="1"/>
      <p:bldP spid="42" grpId="1" animBg="1"/>
      <p:bldP spid="43" grpId="0" animBg="1"/>
      <p:bldP spid="4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066800"/>
            <a:ext cx="2667000" cy="8382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  <a:latin typeface="+mj-lt"/>
                <a:cs typeface="NikoshBAN" pitchFamily="2" charset="0"/>
              </a:rPr>
              <a:t>Fantastic </a:t>
            </a:r>
          </a:p>
        </p:txBody>
      </p:sp>
      <p:pic>
        <p:nvPicPr>
          <p:cNvPr id="4" name="Picture 3" descr="fantasti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461952"/>
            <a:ext cx="8229600" cy="38837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53000" y="609600"/>
            <a:ext cx="3657600" cy="830997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+mj-lt"/>
                <a:cs typeface="NikoshBAN" pitchFamily="2" charset="0"/>
              </a:rPr>
              <a:t>Wonderful!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1676400"/>
            <a:ext cx="3581400" cy="830997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+mj-lt"/>
                <a:cs typeface="NikoshBAN" pitchFamily="2" charset="0"/>
              </a:rPr>
              <a:t>Attractive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581400" y="1524000"/>
            <a:ext cx="1143000" cy="1588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 autoUpdateAnimBg="0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t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0"/>
            <a:ext cx="4343400" cy="3886200"/>
          </a:xfrm>
          <a:prstGeom prst="rect">
            <a:avLst/>
          </a:prstGeom>
        </p:spPr>
      </p:pic>
      <p:pic>
        <p:nvPicPr>
          <p:cNvPr id="5" name="Picture 4" descr="jhg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0"/>
            <a:ext cx="4267200" cy="3886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" y="3962400"/>
            <a:ext cx="2819400" cy="646331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+mj-lt"/>
                <a:cs typeface="NikoshBAN" pitchFamily="2" charset="0"/>
              </a:rPr>
              <a:t>Baichong</a:t>
            </a:r>
            <a:r>
              <a:rPr lang="en-US" sz="3600" dirty="0" smtClean="0">
                <a:solidFill>
                  <a:srgbClr val="002060"/>
                </a:solidFill>
                <a:latin typeface="+mj-lt"/>
                <a:cs typeface="NikoshBAN" pitchFamily="2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3962400"/>
            <a:ext cx="2743200" cy="64633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+mj-lt"/>
                <a:cs typeface="NikoshBAN" pitchFamily="2" charset="0"/>
              </a:rPr>
              <a:t>Tania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09800" y="5105400"/>
            <a:ext cx="4648200" cy="1200329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Tania, do you like any game’s and sports ?</a:t>
            </a:r>
          </a:p>
        </p:txBody>
      </p:sp>
      <p:sp>
        <p:nvSpPr>
          <p:cNvPr id="9" name="Bent-Up Arrow 8"/>
          <p:cNvSpPr/>
          <p:nvPr/>
        </p:nvSpPr>
        <p:spPr>
          <a:xfrm rot="5400000">
            <a:off x="519011" y="4510189"/>
            <a:ext cx="1447800" cy="172382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19200" y="5562600"/>
            <a:ext cx="4419600" cy="646331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Oh , yes. I like football.</a:t>
            </a:r>
          </a:p>
        </p:txBody>
      </p:sp>
      <p:sp>
        <p:nvSpPr>
          <p:cNvPr id="12" name="Half Frame 11"/>
          <p:cNvSpPr/>
          <p:nvPr/>
        </p:nvSpPr>
        <p:spPr>
          <a:xfrm rot="10800000">
            <a:off x="5682752" y="4411073"/>
            <a:ext cx="2312960" cy="1541415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5000" y="5449669"/>
            <a:ext cx="5791200" cy="646331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Do you play or simply watch 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5105400"/>
            <a:ext cx="6324600" cy="1200329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Well, I do </a:t>
            </a:r>
            <a:r>
              <a:rPr lang="en-US" sz="3600" dirty="0" err="1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both.I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 also play </a:t>
            </a:r>
            <a:r>
              <a:rPr lang="en-US" sz="3600" dirty="0" err="1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batminton.What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 about you?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00200" y="5029200"/>
            <a:ext cx="6629400" cy="1323439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I’m a football player. I like to cycling, too.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0" y="5105400"/>
            <a:ext cx="5562600" cy="144655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How often do you go cycling?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7400" y="4800600"/>
            <a:ext cx="6858000" cy="175432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+mj-lt"/>
                <a:cs typeface="NikoshBAN" pitchFamily="2" charset="0"/>
              </a:rPr>
              <a:t>Two or three times a week. Going cycling with friend’s is very </a:t>
            </a:r>
            <a:r>
              <a:rPr lang="en-US" sz="3600" dirty="0" err="1" smtClean="0">
                <a:solidFill>
                  <a:srgbClr val="002060"/>
                </a:solidFill>
                <a:latin typeface="+mj-lt"/>
                <a:cs typeface="NikoshBAN" pitchFamily="2" charset="0"/>
              </a:rPr>
              <a:t>fantastik</a:t>
            </a:r>
            <a:r>
              <a:rPr lang="en-US" sz="3600" dirty="0" smtClean="0">
                <a:solidFill>
                  <a:srgbClr val="002060"/>
                </a:solidFill>
                <a:latin typeface="+mj-lt"/>
                <a:cs typeface="NikoshBAN" pitchFamily="2" charset="0"/>
              </a:rPr>
              <a:t>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8600" y="4971871"/>
            <a:ext cx="6172200" cy="1200329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+mj-lt"/>
                <a:cs typeface="NikoshBAN" pitchFamily="2" charset="0"/>
              </a:rPr>
              <a:t>Yes, I love swimming! I go swimming </a:t>
            </a:r>
            <a:r>
              <a:rPr lang="en-US" sz="3600" dirty="0" err="1" smtClean="0">
                <a:solidFill>
                  <a:srgbClr val="002060"/>
                </a:solidFill>
                <a:latin typeface="+mj-lt"/>
                <a:cs typeface="NikoshBAN" pitchFamily="2" charset="0"/>
              </a:rPr>
              <a:t>regulerly</a:t>
            </a:r>
            <a:r>
              <a:rPr lang="en-US" sz="3600" dirty="0" smtClean="0">
                <a:solidFill>
                  <a:srgbClr val="002060"/>
                </a:solidFill>
                <a:latin typeface="+mj-lt"/>
                <a:cs typeface="NikoshBAN" pitchFamily="2" charset="0"/>
              </a:rPr>
              <a:t> in summer.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9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95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xit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22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xit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9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49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8" presetClass="exit" presetSubtype="16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9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76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8" presetClass="exit" presetSubtype="16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9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203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8" presetClass="exit" presetSubtype="16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9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230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8" presetClass="exit" presetSubtype="16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9" grpId="3" animBg="1"/>
      <p:bldP spid="9" grpId="4" animBg="1"/>
      <p:bldP spid="9" grpId="5" animBg="1"/>
      <p:bldP spid="9" grpId="6" animBg="1"/>
      <p:bldP spid="9" grpId="7" animBg="1"/>
      <p:bldP spid="10" grpId="0" animBg="1"/>
      <p:bldP spid="10" grpId="1" animBg="1"/>
      <p:bldP spid="10" grpId="2" animBg="1"/>
      <p:bldP spid="12" grpId="0" animBg="1"/>
      <p:bldP spid="12" grpId="1" animBg="1"/>
      <p:bldP spid="12" grpId="2" animBg="1"/>
      <p:bldP spid="12" grpId="3" animBg="1"/>
      <p:bldP spid="12" grpId="4" animBg="1"/>
      <p:bldP spid="12" grpId="5" animBg="1"/>
      <p:bldP spid="12" grpId="6" animBg="1"/>
      <p:bldP spid="12" grpId="7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2139077"/>
            <a:ext cx="6400800" cy="2585323"/>
          </a:xfrm>
          <a:prstGeom prst="rect">
            <a:avLst/>
          </a:prstGeom>
          <a:solidFill>
            <a:schemeClr val="bg2"/>
          </a:solidFill>
          <a:ln w="76200" cmpd="thickThin">
            <a:gradFill flip="none" rotWithShape="1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  <a:tileRect/>
            </a:gradFill>
            <a:prstDash val="lgDashDotDot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spc="-150" dirty="0" smtClean="0">
                <a:solidFill>
                  <a:srgbClr val="7030A0"/>
                </a:solidFill>
                <a:latin typeface="+mj-lt"/>
                <a:cs typeface="NikoshBAN" pitchFamily="2" charset="0"/>
              </a:rPr>
              <a:t>Open your text book at page no. 77 and match the information.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228600"/>
            <a:ext cx="6858000" cy="1015663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Evaluation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946970"/>
            <a:ext cx="8001000" cy="353943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4800" dirty="0" smtClean="0">
                <a:solidFill>
                  <a:srgbClr val="002060"/>
                </a:solidFill>
                <a:latin typeface="+mj-lt"/>
                <a:cs typeface="NikoshBAN" pitchFamily="2" charset="0"/>
              </a:rPr>
              <a:t>1.Answer the short Question’s.</a:t>
            </a:r>
          </a:p>
          <a:p>
            <a:pPr marL="914400" indent="-914400"/>
            <a:endParaRPr lang="en-US" sz="4800" dirty="0" smtClean="0">
              <a:solidFill>
                <a:srgbClr val="7030A0"/>
              </a:solidFill>
              <a:latin typeface="+mj-lt"/>
              <a:cs typeface="NikoshBAN" pitchFamily="2" charset="0"/>
            </a:endParaRPr>
          </a:p>
          <a:p>
            <a:pPr marL="914400" indent="-914400">
              <a:buAutoNum type="alphaLcParenBoth"/>
            </a:pPr>
            <a:r>
              <a:rPr lang="en-US" sz="4000" dirty="0" smtClean="0">
                <a:solidFill>
                  <a:srgbClr val="7030A0"/>
                </a:solidFill>
                <a:latin typeface="+mj-lt"/>
                <a:cs typeface="NikoshBAN" pitchFamily="2" charset="0"/>
              </a:rPr>
              <a:t>What sport’s do you like?</a:t>
            </a:r>
          </a:p>
          <a:p>
            <a:pPr marL="914400" indent="-914400">
              <a:buAutoNum type="alphaLcParenBoth"/>
            </a:pPr>
            <a:r>
              <a:rPr lang="en-US" sz="4000" dirty="0" smtClean="0">
                <a:solidFill>
                  <a:srgbClr val="7030A0"/>
                </a:solidFill>
                <a:latin typeface="+mj-lt"/>
                <a:cs typeface="NikoshBAN" pitchFamily="2" charset="0"/>
              </a:rPr>
              <a:t>  when do you do it ?</a:t>
            </a:r>
          </a:p>
          <a:p>
            <a:pPr marL="914400" indent="-914400">
              <a:buAutoNum type="alphaLcParenBoth"/>
            </a:pPr>
            <a:r>
              <a:rPr lang="en-US" sz="4000" dirty="0" smtClean="0">
                <a:solidFill>
                  <a:srgbClr val="7030A0"/>
                </a:solidFill>
                <a:latin typeface="+mj-lt"/>
                <a:cs typeface="NikoshBAN" pitchFamily="2" charset="0"/>
              </a:rPr>
              <a:t>Who do you play with you?</a:t>
            </a:r>
            <a:r>
              <a:rPr lang="en-US" sz="4800" dirty="0" smtClean="0">
                <a:solidFill>
                  <a:srgbClr val="7030A0"/>
                </a:solidFill>
                <a:latin typeface="+mj-lt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800" y="1068050"/>
            <a:ext cx="4495800" cy="1446550"/>
          </a:xfrm>
          <a:prstGeom prst="rect">
            <a:avLst/>
          </a:prstGeom>
          <a:noFill/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>
                <a:solidFill>
                  <a:srgbClr val="002060"/>
                </a:solidFill>
                <a:latin typeface="+mj-lt"/>
                <a:cs typeface="NikoshBAN" pitchFamily="2" charset="0"/>
              </a:rPr>
              <a:t>Task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2222480"/>
            <a:ext cx="5638800" cy="3416320"/>
          </a:xfrm>
          <a:prstGeom prst="rect">
            <a:avLst/>
          </a:prstGeom>
          <a:noFill/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70C0"/>
                </a:solidFill>
                <a:latin typeface="+mj-lt"/>
                <a:cs typeface="NikoshBAN" pitchFamily="2" charset="0"/>
              </a:rPr>
              <a:t>Write five sentences  about your favorite game’s.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981200"/>
            <a:ext cx="6096000" cy="830997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Thank You</a:t>
            </a:r>
            <a:endParaRPr lang="en-US" sz="4800" dirty="0" smtClean="0">
              <a:solidFill>
                <a:srgbClr val="FF0000"/>
              </a:solidFill>
              <a:latin typeface="+mj-lt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158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4636"/>
            <a:ext cx="2871447" cy="3505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4038600"/>
            <a:ext cx="6324600" cy="249299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Md.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Inam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Ulla Khan</a:t>
            </a:r>
          </a:p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Assistant Teacher</a:t>
            </a:r>
          </a:p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Sharergoj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Govt. Primary School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Sreemangal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Moulvibazar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pPr algn="ctr"/>
            <a:endParaRPr lang="en-US" sz="4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508337"/>
            <a:ext cx="7620000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Lesson  introduce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823621"/>
            <a:ext cx="7467600" cy="378565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7030A0"/>
                </a:solidFill>
                <a:cs typeface="NikoshBAN" pitchFamily="2" charset="0"/>
              </a:rPr>
              <a:t>Class: Five</a:t>
            </a:r>
          </a:p>
          <a:p>
            <a:pPr algn="ctr"/>
            <a:r>
              <a:rPr lang="en-US" sz="4800" dirty="0" smtClean="0">
                <a:solidFill>
                  <a:srgbClr val="7030A0"/>
                </a:solidFill>
                <a:cs typeface="NikoshBAN" pitchFamily="2" charset="0"/>
              </a:rPr>
              <a:t>Subject: English</a:t>
            </a:r>
          </a:p>
          <a:p>
            <a:pPr algn="ctr"/>
            <a:r>
              <a:rPr lang="en-US" sz="4800" dirty="0" smtClean="0">
                <a:solidFill>
                  <a:srgbClr val="7030A0"/>
                </a:solidFill>
                <a:cs typeface="NikoshBAN" pitchFamily="2" charset="0"/>
              </a:rPr>
              <a:t>Part </a:t>
            </a:r>
            <a:r>
              <a:rPr lang="en-US" sz="4800" dirty="0" smtClean="0">
                <a:solidFill>
                  <a:srgbClr val="7030A0"/>
                </a:solidFill>
                <a:cs typeface="NikoshBAN" pitchFamily="2" charset="0"/>
              </a:rPr>
              <a:t>of lesson : Tania is from                                                                                                    …….in summer.  </a:t>
            </a:r>
          </a:p>
          <a:p>
            <a:pPr algn="ctr"/>
            <a:endParaRPr lang="en-US" sz="4800" dirty="0" smtClean="0">
              <a:solidFill>
                <a:srgbClr val="FF0000"/>
              </a:solidFill>
              <a:latin typeface="+mj-lt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838200"/>
            <a:ext cx="7848600" cy="830997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Learning Outcome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2286000"/>
            <a:ext cx="891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-150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en-US" sz="3200" spc="-15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Students  will  be  able  to </a:t>
            </a:r>
          </a:p>
          <a:p>
            <a:r>
              <a:rPr lang="en-US" sz="3200" spc="-15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3200" spc="-150" dirty="0" smtClean="0">
                <a:latin typeface="NikoshBAN" pitchFamily="2" charset="0"/>
                <a:cs typeface="NikoshBAN" pitchFamily="2" charset="0"/>
              </a:rPr>
              <a:t>                  (</a:t>
            </a:r>
            <a:r>
              <a:rPr lang="en-US" sz="3200" spc="-150" dirty="0" smtClean="0">
                <a:latin typeface="+mj-lt"/>
                <a:cs typeface="NikoshBAN" pitchFamily="2" charset="0"/>
              </a:rPr>
              <a:t>1) </a:t>
            </a:r>
            <a:r>
              <a:rPr lang="en-US" sz="3200" spc="-150" dirty="0" smtClean="0">
                <a:latin typeface="NikoshBAN" pitchFamily="2" charset="0"/>
                <a:cs typeface="NikoshBAN" pitchFamily="2" charset="0"/>
              </a:rPr>
              <a:t>take part  in conversations</a:t>
            </a:r>
          </a:p>
          <a:p>
            <a:r>
              <a:rPr lang="en-US" sz="3200" spc="-150" dirty="0" smtClean="0">
                <a:latin typeface="NikoshBAN" pitchFamily="2" charset="0"/>
                <a:cs typeface="NikoshBAN" pitchFamily="2" charset="0"/>
              </a:rPr>
              <a:t>                      on appropriate topics    (sports).</a:t>
            </a:r>
          </a:p>
          <a:p>
            <a:endParaRPr lang="en-US" sz="3200" spc="-15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spc="-150" dirty="0" smtClean="0">
                <a:latin typeface="NikoshBAN" pitchFamily="2" charset="0"/>
                <a:cs typeface="NikoshBAN" pitchFamily="2" charset="0"/>
              </a:rPr>
              <a:t>                   (</a:t>
            </a:r>
            <a:r>
              <a:rPr lang="en-US" sz="3200" spc="-150" dirty="0" smtClean="0">
                <a:latin typeface="+mj-lt"/>
                <a:cs typeface="NikoshBAN" pitchFamily="2" charset="0"/>
              </a:rPr>
              <a:t>2) ask</a:t>
            </a:r>
            <a:r>
              <a:rPr lang="en-US" sz="3200" spc="-150" dirty="0" smtClean="0">
                <a:latin typeface="NikoshBAN" pitchFamily="2" charset="0"/>
                <a:cs typeface="NikoshBAN" pitchFamily="2" charset="0"/>
              </a:rPr>
              <a:t> and answer with </a:t>
            </a:r>
            <a:r>
              <a:rPr lang="en-US" sz="3200" spc="-150" dirty="0" err="1" smtClean="0">
                <a:latin typeface="NikoshBAN" pitchFamily="2" charset="0"/>
                <a:cs typeface="NikoshBAN" pitchFamily="2" charset="0"/>
              </a:rPr>
              <a:t>Wh</a:t>
            </a:r>
            <a:r>
              <a:rPr lang="en-US" sz="3200" spc="-150" dirty="0" smtClean="0">
                <a:latin typeface="NikoshBAN" pitchFamily="2" charset="0"/>
                <a:cs typeface="NikoshBAN" pitchFamily="2" charset="0"/>
              </a:rPr>
              <a:t>  questions.</a:t>
            </a:r>
            <a:endParaRPr lang="en-US" sz="3200" spc="-15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0010" y="990600"/>
            <a:ext cx="3443727" cy="2133600"/>
          </a:xfrm>
          <a:prstGeom prst="rect">
            <a:avLst/>
          </a:prstGeom>
          <a:ln w="25400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</p:spPr>
      </p:pic>
      <p:pic>
        <p:nvPicPr>
          <p:cNvPr id="5" name="Picture 4" descr="jutjuuki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505200"/>
            <a:ext cx="3352800" cy="1997413"/>
          </a:xfrm>
          <a:prstGeom prst="rect">
            <a:avLst/>
          </a:prstGeom>
          <a:ln w="25400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</p:spPr>
      </p:pic>
      <p:pic>
        <p:nvPicPr>
          <p:cNvPr id="6" name="Picture 5" descr="c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914399"/>
            <a:ext cx="3429000" cy="2133601"/>
          </a:xfrm>
          <a:prstGeom prst="rect">
            <a:avLst/>
          </a:prstGeom>
          <a:ln w="28575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</p:spPr>
      </p:pic>
      <p:pic>
        <p:nvPicPr>
          <p:cNvPr id="9" name="Picture 8" descr="thhjj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800" y="3505200"/>
            <a:ext cx="3352800" cy="1905000"/>
          </a:xfrm>
          <a:prstGeom prst="rect">
            <a:avLst/>
          </a:prstGeom>
          <a:ln w="25400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Diagram 13"/>
          <p:cNvGraphicFramePr/>
          <p:nvPr/>
        </p:nvGraphicFramePr>
        <p:xfrm>
          <a:off x="4800600" y="304800"/>
          <a:ext cx="43434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52800" y="2286000"/>
            <a:ext cx="1828800" cy="58477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Rubel</a:t>
            </a:r>
            <a:endParaRPr lang="en-US" sz="3200" dirty="0" smtClean="0">
              <a:solidFill>
                <a:srgbClr val="FF0000"/>
              </a:solidFill>
              <a:latin typeface="+mj-lt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16036" y="5919282"/>
            <a:ext cx="1828800" cy="70788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Ruman</a:t>
            </a:r>
            <a:r>
              <a:rPr lang="en-US" sz="4000" dirty="0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 </a:t>
            </a:r>
            <a:endParaRPr lang="en-US" sz="4000" dirty="0" smtClean="0">
              <a:solidFill>
                <a:srgbClr val="FF0000"/>
              </a:solidFill>
              <a:latin typeface="+mj-lt"/>
              <a:cs typeface="NikoshBAN" pitchFamily="2" charset="0"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5486400" y="3429000"/>
          <a:ext cx="36576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5" name="Diagram 14"/>
          <p:cNvGraphicFramePr/>
          <p:nvPr/>
        </p:nvGraphicFramePr>
        <p:xfrm>
          <a:off x="0" y="381000"/>
          <a:ext cx="39624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6200000" flipH="1">
            <a:off x="1447800" y="838200"/>
            <a:ext cx="685800" cy="533400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600200" y="1828800"/>
            <a:ext cx="457200" cy="228600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Diagram 25"/>
          <p:cNvGraphicFramePr/>
          <p:nvPr/>
        </p:nvGraphicFramePr>
        <p:xfrm>
          <a:off x="0" y="3352800"/>
          <a:ext cx="40386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410200" y="1371600"/>
            <a:ext cx="914400" cy="646331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Like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15000" y="4763869"/>
            <a:ext cx="990600" cy="646331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Like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33600" y="1563469"/>
            <a:ext cx="1295400" cy="58477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Dislike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28800" y="4267200"/>
            <a:ext cx="1295400" cy="58477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Dislike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  <p:bldP spid="5" grpId="0" animBg="1"/>
      <p:bldP spid="6" grpId="0" animBg="1"/>
      <p:bldGraphic spid="10" grpId="0">
        <p:bldAsOne/>
      </p:bldGraphic>
      <p:bldGraphic spid="15" grpId="0">
        <p:bldAsOne/>
      </p:bldGraphic>
      <p:bldGraphic spid="26" grpId="0">
        <p:bldAsOne/>
      </p:bldGraphic>
      <p:bldP spid="17" grpId="0" animBg="1"/>
      <p:bldP spid="11" grpId="0" animBg="1"/>
      <p:bldP spid="22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254204"/>
            <a:ext cx="6934200" cy="1107996"/>
          </a:xfrm>
          <a:prstGeom prst="rect">
            <a:avLst/>
          </a:prstGeom>
          <a:solidFill>
            <a:srgbClr val="7030A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Today’s Lesson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0" y="3166408"/>
            <a:ext cx="7010400" cy="1938992"/>
          </a:xfrm>
          <a:prstGeom prst="rect">
            <a:avLst/>
          </a:prstGeom>
          <a:solidFill>
            <a:schemeClr val="bg2"/>
          </a:solidFill>
          <a:ln w="19050"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What sports do you like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kk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57200"/>
            <a:ext cx="3962400" cy="2209800"/>
          </a:xfrm>
          <a:prstGeom prst="rect">
            <a:avLst/>
          </a:prstGeom>
        </p:spPr>
      </p:pic>
      <p:pic>
        <p:nvPicPr>
          <p:cNvPr id="6" name="Picture 5" descr="ilkuikj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4059" y="457200"/>
            <a:ext cx="4242271" cy="2133600"/>
          </a:xfrm>
          <a:prstGeom prst="rect">
            <a:avLst/>
          </a:prstGeom>
        </p:spPr>
      </p:pic>
      <p:pic>
        <p:nvPicPr>
          <p:cNvPr id="8" name="Picture 7" descr="f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581400"/>
            <a:ext cx="3886200" cy="1981200"/>
          </a:xfrm>
          <a:prstGeom prst="rect">
            <a:avLst/>
          </a:prstGeom>
        </p:spPr>
      </p:pic>
      <p:pic>
        <p:nvPicPr>
          <p:cNvPr id="9" name="Picture 8" descr="b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3581400"/>
            <a:ext cx="4114800" cy="1828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7200" y="2743200"/>
            <a:ext cx="3276600" cy="70788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+mj-lt"/>
                <a:cs typeface="NikoshBAN" pitchFamily="2" charset="0"/>
              </a:rPr>
              <a:t>Long jump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9200" y="2667000"/>
            <a:ext cx="3124200" cy="70788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+mj-lt"/>
                <a:cs typeface="NikoshBAN" pitchFamily="2" charset="0"/>
              </a:rPr>
              <a:t>High jump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0" y="5715000"/>
            <a:ext cx="3048000" cy="70788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+mj-lt"/>
                <a:cs typeface="NikoshBAN" pitchFamily="2" charset="0"/>
              </a:rPr>
              <a:t>Foot ball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76800" y="5638800"/>
            <a:ext cx="3352800" cy="70788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+mj-lt"/>
                <a:cs typeface="NikoshBAN" pitchFamily="2" charset="0"/>
              </a:rPr>
              <a:t>Batminton</a:t>
            </a:r>
            <a:r>
              <a:rPr lang="en-US" sz="4000" dirty="0" smtClean="0">
                <a:solidFill>
                  <a:srgbClr val="7030A0"/>
                </a:solidFill>
                <a:latin typeface="+mj-lt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jk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72" y="0"/>
            <a:ext cx="4483028" cy="4191000"/>
          </a:xfrm>
          <a:prstGeom prst="rect">
            <a:avLst/>
          </a:prstGeom>
        </p:spPr>
      </p:pic>
      <p:pic>
        <p:nvPicPr>
          <p:cNvPr id="3" name="Picture 2" descr="cricket_team.pgfgjyhb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0"/>
            <a:ext cx="4328822" cy="411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4655403"/>
            <a:ext cx="3276600" cy="830997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7030A0"/>
                </a:solidFill>
                <a:latin typeface="+mj-lt"/>
                <a:cs typeface="NikoshBAN" pitchFamily="2" charset="0"/>
              </a:rPr>
              <a:t>Walking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0" y="4655403"/>
            <a:ext cx="3276600" cy="830997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7030A0"/>
                </a:solidFill>
                <a:latin typeface="+mj-lt"/>
                <a:cs typeface="NikoshBAN" pitchFamily="2" charset="0"/>
              </a:rPr>
              <a:t>Cricket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a:spPr>
      <a:bodyPr wrap="none" rtlCol="0">
        <a:spAutoFit/>
      </a:bodyPr>
      <a:lstStyle>
        <a:defPPr algn="ctr">
          <a:defRPr sz="4800" dirty="0" smtClean="0">
            <a:solidFill>
              <a:srgbClr val="FF0000"/>
            </a:solidFill>
            <a:latin typeface="+mj-lt"/>
            <a:cs typeface="NikoshBAN" pitchFamily="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278</Words>
  <Application>Microsoft Office PowerPoint</Application>
  <PresentationFormat>On-screen Show (4:3)</PresentationFormat>
  <Paragraphs>78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DPE</dc:creator>
  <cp:lastModifiedBy>user</cp:lastModifiedBy>
  <cp:revision>89</cp:revision>
  <dcterms:created xsi:type="dcterms:W3CDTF">2006-08-16T00:00:00Z</dcterms:created>
  <dcterms:modified xsi:type="dcterms:W3CDTF">2021-10-26T15:00:31Z</dcterms:modified>
</cp:coreProperties>
</file>