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89" r:id="rId4"/>
    <p:sldId id="258" r:id="rId5"/>
    <p:sldId id="261" r:id="rId6"/>
    <p:sldId id="260" r:id="rId7"/>
    <p:sldId id="286" r:id="rId8"/>
    <p:sldId id="263" r:id="rId9"/>
    <p:sldId id="264" r:id="rId10"/>
    <p:sldId id="291" r:id="rId11"/>
    <p:sldId id="266" r:id="rId12"/>
    <p:sldId id="278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5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1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3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99F1-D093-48C8-8A77-5B65A612A6E0}" type="datetimeFigureOut">
              <a:rPr lang="en-US" smtClean="0"/>
              <a:t>26-Oct-21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717F5-34D7-494B-851E-A85D9F14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1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8" y="1454795"/>
            <a:ext cx="9071932" cy="47174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ounded Rectangle 2"/>
          <p:cNvSpPr/>
          <p:nvPr/>
        </p:nvSpPr>
        <p:spPr>
          <a:xfrm>
            <a:off x="1993796" y="507810"/>
            <a:ext cx="7884495" cy="8589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accent2"/>
                </a:solidFill>
              </a:rPr>
              <a:t>ডিজিটাল</a:t>
            </a:r>
            <a:r>
              <a:rPr lang="en-US" sz="5400" dirty="0">
                <a:solidFill>
                  <a:schemeClr val="accent2"/>
                </a:solidFill>
              </a:rPr>
              <a:t> </a:t>
            </a:r>
            <a:r>
              <a:rPr lang="en-US" sz="5400" dirty="0" err="1">
                <a:solidFill>
                  <a:schemeClr val="accent2"/>
                </a:solidFill>
              </a:rPr>
              <a:t>ক্লাসে</a:t>
            </a:r>
            <a:r>
              <a:rPr lang="en-US" sz="5400" dirty="0">
                <a:solidFill>
                  <a:schemeClr val="accent2"/>
                </a:solidFill>
              </a:rPr>
              <a:t> </a:t>
            </a:r>
            <a:r>
              <a:rPr lang="en-US" sz="5400" dirty="0" err="1">
                <a:solidFill>
                  <a:schemeClr val="accent2"/>
                </a:solidFill>
              </a:rPr>
              <a:t>তোমাদের</a:t>
            </a:r>
            <a:r>
              <a:rPr lang="en-US" sz="5400" dirty="0">
                <a:solidFill>
                  <a:schemeClr val="accent2"/>
                </a:solidFill>
              </a:rPr>
              <a:t> </a:t>
            </a:r>
            <a:r>
              <a:rPr lang="en-US" sz="5400" dirty="0" err="1">
                <a:solidFill>
                  <a:schemeClr val="accent2"/>
                </a:solidFill>
              </a:rPr>
              <a:t>স্বাগতম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5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915" y="400457"/>
            <a:ext cx="331199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4945" y="1787234"/>
            <a:ext cx="1839192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ছোপানো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389558" y="3027218"/>
            <a:ext cx="2518064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উজল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803564" y="4606636"/>
            <a:ext cx="3104058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ভয়ঙ্করের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দুর্বিপাকে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213764" y="1748336"/>
            <a:ext cx="2232757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রঙ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213764" y="3027218"/>
            <a:ext cx="3636818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উজ্জ্বল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কোমল</a:t>
            </a:r>
            <a:r>
              <a:rPr lang="en-US" sz="3200" dirty="0" smtClean="0"/>
              <a:t> </a:t>
            </a:r>
            <a:r>
              <a:rPr lang="en-US" sz="3200" dirty="0" err="1" smtClean="0"/>
              <a:t>রূপ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627669" y="4568536"/>
            <a:ext cx="3444586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ভীতিকর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দুর্যোগ</a:t>
            </a:r>
            <a:r>
              <a:rPr lang="en-US" sz="3200" dirty="0" smtClean="0"/>
              <a:t> ও </a:t>
            </a:r>
            <a:r>
              <a:rPr lang="en-US" sz="3200" dirty="0" err="1" smtClean="0"/>
              <a:t>দুর্ঘটনা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>
            <a:off x="4201356" y="1749134"/>
            <a:ext cx="142494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01356" y="2951018"/>
            <a:ext cx="142494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07651" y="4530436"/>
            <a:ext cx="1424940" cy="8382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4534" y="2955209"/>
            <a:ext cx="5729454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lvl="1" defTabSz="1600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b="1" cap="none" spc="0" dirty="0" err="1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সিকানদার</a:t>
            </a: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3600" b="1" dirty="0" smtClean="0">
                <a:ln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3600" b="1" cap="none" spc="0" dirty="0" smtClean="0">
                <a:ln/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none" spc="0" dirty="0" smtClean="0">
              <a:ln/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3893127" y="609600"/>
            <a:ext cx="3449782" cy="1357745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784765" y="858982"/>
            <a:ext cx="3893128" cy="1454727"/>
          </a:xfrm>
          <a:prstGeom prst="doubleWave">
            <a:avLst>
              <a:gd name="adj1" fmla="val 6250"/>
              <a:gd name="adj2" fmla="val -68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</a:rPr>
              <a:t>মূল্যায়ন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7128" y="2438400"/>
            <a:ext cx="7716982" cy="27431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2060"/>
                </a:solidFill>
              </a:rPr>
              <a:t>১.সিকানদার </a:t>
            </a:r>
            <a:r>
              <a:rPr lang="en-US" sz="3600" dirty="0" err="1" smtClean="0">
                <a:solidFill>
                  <a:srgbClr val="002060"/>
                </a:solidFill>
              </a:rPr>
              <a:t>আবু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জাফর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সালে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মৃত্যু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বরণ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করেন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২.বাঙলা </a:t>
            </a:r>
            <a:r>
              <a:rPr lang="en-US" sz="3600" dirty="0" err="1" smtClean="0">
                <a:solidFill>
                  <a:srgbClr val="002060"/>
                </a:solidFill>
              </a:rPr>
              <a:t>ছাড়ো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কবির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গ্রন্থ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৩. </a:t>
            </a:r>
            <a:r>
              <a:rPr lang="en-US" sz="3600" dirty="0" err="1" smtClean="0">
                <a:solidFill>
                  <a:srgbClr val="002060"/>
                </a:solidFill>
              </a:rPr>
              <a:t>ছোপানো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শব্দের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অর্থ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4142509" y="955964"/>
            <a:ext cx="3546764" cy="1510145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260763" y="2729345"/>
            <a:ext cx="9989127" cy="20643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</a:rPr>
              <a:t>রক্তে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ধোওয়া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সরোজিনী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বলতে</a:t>
            </a:r>
            <a:r>
              <a:rPr lang="en-US" sz="4800" dirty="0" smtClean="0">
                <a:solidFill>
                  <a:srgbClr val="002060"/>
                </a:solidFill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</a:rPr>
              <a:t>কী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বোঝানো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হয়েছে</a:t>
            </a:r>
            <a:r>
              <a:rPr lang="en-US" sz="4800" dirty="0" smtClean="0">
                <a:solidFill>
                  <a:srgbClr val="002060"/>
                </a:solidFill>
              </a:rPr>
              <a:t>?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9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20" y="1057142"/>
            <a:ext cx="8188036" cy="539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267201" y="697201"/>
            <a:ext cx="3255817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পরিচিতি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95875" y="2934494"/>
            <a:ext cx="5410200" cy="2133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</a:rPr>
              <a:t>মো:নজরুল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ইসলাম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 err="1">
                <a:solidFill>
                  <a:srgbClr val="002060"/>
                </a:solidFill>
              </a:rPr>
              <a:t>সহকারী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শিক্ষক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 err="1">
                <a:solidFill>
                  <a:srgbClr val="002060"/>
                </a:solidFill>
              </a:rPr>
              <a:t>গোবিন্দপুর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সরকারি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উচ্চ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বিদ্যালয়,হবিগঞ্জ</a:t>
            </a:r>
            <a:r>
              <a:rPr lang="en-US" sz="3200" dirty="0">
                <a:solidFill>
                  <a:srgbClr val="002060"/>
                </a:solidFill>
              </a:rPr>
              <a:t>।</a:t>
            </a:r>
          </a:p>
        </p:txBody>
      </p:sp>
      <p:pic>
        <p:nvPicPr>
          <p:cNvPr id="11" name="Picture 2" descr="C:\Users\Jewel\Desktop\N.... PIC.jpg">
            <a:extLst>
              <a:ext uri="{FF2B5EF4-FFF2-40B4-BE49-F238E27FC236}">
                <a16:creationId xmlns:a16="http://schemas.microsoft.com/office/drawing/2014/main" id="{B92622BE-8F91-426B-B0E1-E85E1B24C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134827"/>
            <a:ext cx="32670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73850" y="2586304"/>
            <a:ext cx="4131750" cy="29807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 বাংলা প্রথম</a:t>
            </a:r>
            <a:b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  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৭ম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b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-২০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২১</a:t>
            </a:r>
            <a:r>
              <a:rPr lang="bn-IN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1" y="914400"/>
            <a:ext cx="4502726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IN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395" y="2302940"/>
            <a:ext cx="2798824" cy="354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363258" y="180716"/>
            <a:ext cx="36247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ছবিগুলি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cap="none" spc="0" dirty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cap="none" spc="0" dirty="0">
              <a:ln/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7" y="3895056"/>
            <a:ext cx="5215029" cy="25207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89" y="3895056"/>
            <a:ext cx="4627418" cy="25207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27" y="924336"/>
            <a:ext cx="5791200" cy="297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4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61855" y="662276"/>
            <a:ext cx="5472545" cy="11554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গরবিনী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মা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</a:rPr>
              <a:t>জননী</a:t>
            </a:r>
            <a:endParaRPr lang="en-US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1" y="2006301"/>
            <a:ext cx="5389418" cy="1182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</a:rPr>
              <a:t>সিকানদার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আবু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জাফর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1260" y="2152939"/>
            <a:ext cx="37289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b="1" dirty="0">
              <a:ln/>
              <a:solidFill>
                <a:srgbClr val="7030A0"/>
              </a:solidFill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3546764" y="355216"/>
            <a:ext cx="3685309" cy="127461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1158422" y="2799270"/>
            <a:ext cx="7833178" cy="3560618"/>
          </a:xfrm>
          <a:prstGeom prst="double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38" indent="-514338" algn="just">
              <a:buAutoNum type="arabicPeriod"/>
            </a:pP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AutoNum type="arabicPeriod"/>
            </a:pP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38" indent="-514338" algn="just">
              <a:buFontTx/>
              <a:buAutoNum type="arabicPeriod"/>
            </a:pPr>
            <a:r>
              <a:rPr lang="en-US" sz="40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40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34062" y="1687997"/>
            <a:ext cx="3442626" cy="15885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১৯১৯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সাতক্ষীরা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2226" y="3862413"/>
            <a:ext cx="3315474" cy="7191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সিকানদার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জাফর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850848" y="1552960"/>
            <a:ext cx="3454462" cy="230945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প্রহর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তিমিরান্তিক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-উ-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দ্দৌলা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850848" y="4124362"/>
            <a:ext cx="3394507" cy="15282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১৯৭৫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23"/>
          <a:stretch/>
        </p:blipFill>
        <p:spPr>
          <a:xfrm>
            <a:off x="4632226" y="1149927"/>
            <a:ext cx="2863083" cy="26646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Oval 15"/>
          <p:cNvSpPr/>
          <p:nvPr/>
        </p:nvSpPr>
        <p:spPr>
          <a:xfrm>
            <a:off x="1918782" y="4491590"/>
            <a:ext cx="3394507" cy="15282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4276688" y="244246"/>
            <a:ext cx="3144390" cy="8817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কবি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পরিচিতি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4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33" grpId="0" animBg="1"/>
      <p:bldP spid="24" grpId="0" animBg="1"/>
      <p:bldP spid="1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788555" y="559221"/>
            <a:ext cx="4401097" cy="1763305"/>
          </a:xfrm>
          <a:prstGeom prst="wave">
            <a:avLst>
              <a:gd name="adj1" fmla="val 12500"/>
              <a:gd name="adj2" fmla="val 22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09455" y="1787235"/>
            <a:ext cx="6428509" cy="4599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ওগো আমার মা-জননী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 বাঙলারে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তোর মত আর পুণ্যবতী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ভাগ্যবতী বল মা কে।।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 চোখে মা নদীর কাজল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সবুজ তৃণের আচল বুকে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 পায়ে মা ধুলোর নূপুর</a:t>
            </a:r>
            <a:b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সন্ধ্যা দুপুর বেজেই চলে।</a:t>
            </a:r>
            <a:endParaRPr lang="en-US" sz="32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350327" y="277091"/>
            <a:ext cx="3228109" cy="1607127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144982" y="1884218"/>
            <a:ext cx="6470073" cy="48352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রোজ ভোরে কে শিশির খোঁপায়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বকুল যুঁথীর গন্ধ মাখে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 দুপুরের তন্দ্রা ভেজে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ক্লান্ত ঘুঘুর-বিলাপ জলে।।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কামার কুমোর জেলে চাষী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বাউল মাঝি ঘর উদাসী,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 ছেলেরা নিত্য হাজার</a:t>
            </a:r>
            <a:b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মরণ-মারের দন্ড গোনে,</a:t>
            </a:r>
            <a:endParaRPr lang="en-US" sz="36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1301</TotalTime>
  <Words>157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Kishore</dc:creator>
  <cp:lastModifiedBy>Nazrul Islam</cp:lastModifiedBy>
  <cp:revision>174</cp:revision>
  <dcterms:created xsi:type="dcterms:W3CDTF">2018-02-08T17:18:36Z</dcterms:created>
  <dcterms:modified xsi:type="dcterms:W3CDTF">2021-10-27T03:52:51Z</dcterms:modified>
</cp:coreProperties>
</file>