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0"/>
  </p:notesMasterIdLst>
  <p:sldIdLst>
    <p:sldId id="256" r:id="rId2"/>
    <p:sldId id="257" r:id="rId3"/>
    <p:sldId id="282" r:id="rId4"/>
    <p:sldId id="260" r:id="rId5"/>
    <p:sldId id="258" r:id="rId6"/>
    <p:sldId id="266" r:id="rId7"/>
    <p:sldId id="262" r:id="rId8"/>
    <p:sldId id="264" r:id="rId9"/>
    <p:sldId id="289" r:id="rId10"/>
    <p:sldId id="263" r:id="rId11"/>
    <p:sldId id="265" r:id="rId12"/>
    <p:sldId id="261" r:id="rId13"/>
    <p:sldId id="283" r:id="rId14"/>
    <p:sldId id="284" r:id="rId15"/>
    <p:sldId id="281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66"/>
    <a:srgbClr val="FFCC99"/>
    <a:srgbClr val="66FFFF"/>
    <a:srgbClr val="FF9933"/>
    <a:srgbClr val="FFFFFF"/>
    <a:srgbClr val="CC9900"/>
    <a:srgbClr val="00FFFF"/>
    <a:srgbClr val="FF0000"/>
    <a:srgbClr val="AB7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7540-3423-4E5F-A48F-BC323E40211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42BA8-0EF8-4296-8C35-AC2E6EAF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8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42BA8-0EF8-4296-8C35-AC2E6EAF09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6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96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8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29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0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09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9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8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0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4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19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accent1">
                <a:lumMod val="5000"/>
                <a:lumOff val="9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8BC9E7-5583-44A6-A7A1-469C77A944D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68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12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775" y="438919"/>
            <a:ext cx="8571719" cy="1075982"/>
          </a:xfrm>
          <a:prstGeom prst="ellipse">
            <a:avLst/>
          </a:prstGeom>
          <a:ln w="19050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AAF550F-9376-47BC-89A3-6D3A4CD56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733" y="2082421"/>
            <a:ext cx="4574929" cy="42774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EDFCCD-AA68-4378-9E37-CF3784E0A3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77" y="2236713"/>
            <a:ext cx="4353635" cy="42717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38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93844" y="4981433"/>
            <a:ext cx="10793105" cy="1610436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মনিটরের পর যে আউটপুট যন্ত্রটি আমাদের বেশি প্রয়োজন হয় তা হচ্ছ        প্রিন্টার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প্রয়োজনীয় লেখা,ছবি ইত্যাদি প্রিন্ট করি।                            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 তিন প্রকার। ১।ডট ম্যাট্রিক্স প্রিন্টার ২।ইঙ্কেজেট প্রিন্টার ৩। লেজার প্রিন্টার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2388" y="259309"/>
            <a:ext cx="11081983" cy="518614"/>
          </a:xfrm>
          <a:prstGeom prst="roundRect">
            <a:avLst/>
          </a:prstGeom>
          <a:solidFill>
            <a:srgbClr val="FF9933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1" y="987445"/>
            <a:ext cx="3758271" cy="2847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64" y="1027278"/>
            <a:ext cx="3352374" cy="28486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907" y="1042185"/>
            <a:ext cx="3302757" cy="287472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55845" y="3981313"/>
            <a:ext cx="2415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ডট ম্যাট্রিক্স প্রিন্টার </a:t>
            </a:r>
            <a:endParaRPr lang="en-US" sz="2800" dirty="0">
              <a:solidFill>
                <a:srgbClr val="FF00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10350" y="4117791"/>
            <a:ext cx="2914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ইঙ্কেজেট প্রিন্টার </a:t>
            </a:r>
            <a:endParaRPr lang="en-US" sz="2800" dirty="0">
              <a:solidFill>
                <a:srgbClr val="FF00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29255" y="4049552"/>
            <a:ext cx="28713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লেজার প্রিন্টার </a:t>
            </a:r>
            <a:endParaRPr lang="en-US" sz="28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4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02202" y="698648"/>
            <a:ext cx="10057201" cy="666128"/>
          </a:xfrm>
          <a:prstGeom prst="roundRect">
            <a:avLst/>
          </a:prstGeom>
          <a:solidFill>
            <a:srgbClr val="00206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3024" y="2558386"/>
            <a:ext cx="7805951" cy="193172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 ও প্রিন্টারের নাম লেখ।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593073" y="3001939"/>
            <a:ext cx="1187357" cy="914968"/>
          </a:xfrm>
          <a:prstGeom prst="star5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518477" y="3083539"/>
            <a:ext cx="1226024" cy="92890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403208"/>
            <a:ext cx="10058400" cy="592360"/>
          </a:xfrm>
          <a:prstGeom prst="roundRect">
            <a:avLst/>
          </a:prstGeom>
          <a:solidFill>
            <a:srgbClr val="66FFFF"/>
          </a:solidFill>
          <a:ln w="38100"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স্পিকার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282889" y="5090614"/>
            <a:ext cx="10099344" cy="1419367"/>
          </a:xfrm>
          <a:prstGeom prst="roundRect">
            <a:avLst/>
          </a:prstGeom>
          <a:solidFill>
            <a:srgbClr val="FFCC99"/>
          </a:solidFill>
          <a:ln w="571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perspectiveAbove"/>
              <a:lightRig rig="threePt" dir="t"/>
            </a:scene3d>
          </a:bodyPr>
          <a:lstStyle/>
          <a:p>
            <a:r>
              <a:rPr lang="bn-IN" sz="3600" dirty="0" smtClean="0">
                <a:solidFill>
                  <a:schemeClr val="tx1"/>
                </a:solidFill>
                <a:effectLst>
                  <a:glow rad="101600">
                    <a:schemeClr val="accent4">
                      <a:lumMod val="40000"/>
                      <a:lumOff val="60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effectLst>
                  <a:glow rad="101600">
                    <a:schemeClr val="accent4">
                      <a:lumMod val="40000"/>
                      <a:lumOff val="60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স্পিকার এটি একটি আউটপুট ডিভাইস।গান শুনার যন্ত্রগুলোর সাথে যা অবশ্যই সংযুক্ত থাকে তাই হল স্পিকার।স্পিকার সব ধরনের শব্দ শোনাতে সাহায্য করে। </a:t>
            </a:r>
            <a:endParaRPr lang="en-US" sz="3200" dirty="0">
              <a:solidFill>
                <a:schemeClr val="tx1"/>
              </a:solidFill>
              <a:effectLst>
                <a:glow rad="101600">
                  <a:schemeClr val="accent4">
                    <a:lumMod val="40000"/>
                    <a:lumOff val="60000"/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817" y="1119117"/>
            <a:ext cx="6366332" cy="382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660477" y="340058"/>
            <a:ext cx="9571630" cy="58685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হেডফোন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92321" y="4804011"/>
            <a:ext cx="9416956" cy="178785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Moderately"/>
              <a:lightRig rig="threePt" dir="t"/>
            </a:scene3d>
          </a:bodyPr>
          <a:lstStyle/>
          <a:p>
            <a:r>
              <a:rPr lang="bn-IN" sz="3200" b="1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হেডফোন হলো কানের কাছাকাছি নিয়ে শব্দ শুনার যন্ত্র। একে অনেকে এয়ারফোন বা হেডফোন নামেও ডেকে থাকে।মোবাইল,সিডি,ডিভিডি প্লেয়ার,এমপিথ্রি,ল্যাপটপ,কম্পিউটারে সাথে ব্যাবহার করা হয়। </a:t>
            </a:r>
            <a:endParaRPr lang="en-US" sz="3200" b="1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842" y="1058410"/>
            <a:ext cx="4772808" cy="34862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48" y="1098645"/>
            <a:ext cx="4039737" cy="336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2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12961" y="4913192"/>
            <a:ext cx="9021169" cy="1472111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প্রজেক্টর হলো একটি ইলেক্ট্রো অপটিক্যাল যন্ত্র। এটি সাধারণত প্রেজেন্টেশনের কাজে ব্যাবহার করা হয়।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97038" y="445259"/>
            <a:ext cx="9376012" cy="545911"/>
          </a:xfrm>
          <a:prstGeom prst="roundRect">
            <a:avLst/>
          </a:prstGeom>
          <a:solidFill>
            <a:srgbClr val="FFCC99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প্রজেক্টর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24" y="1139731"/>
            <a:ext cx="6182435" cy="3664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922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9158" y="341194"/>
            <a:ext cx="9853684" cy="72333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দলীকাজ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55512" y="1430059"/>
            <a:ext cx="1792404" cy="128584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8603" y="5048991"/>
            <a:ext cx="1885665" cy="128584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37230" y="3318000"/>
            <a:ext cx="1801504" cy="128584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434685" y="1323833"/>
            <a:ext cx="7060443" cy="1452918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 মনিটরের নাম লেখ। </a:t>
            </a:r>
            <a:endParaRPr lang="en-US" sz="32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423312" y="3127612"/>
            <a:ext cx="6976282" cy="1452918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 আউটপুট ডিভাইসের নাম লেখ  </a:t>
            </a:r>
            <a:endParaRPr lang="en-US" sz="3600" b="1" dirty="0">
              <a:ln>
                <a:solidFill>
                  <a:srgbClr val="00B05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630305" y="4767618"/>
            <a:ext cx="7165075" cy="1452918"/>
          </a:xfrm>
          <a:prstGeom prst="rightArrow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A31B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প্রজেক্টর দিয়ে কী করা হয় ২টি বাক্য লেখ।  </a:t>
            </a:r>
            <a:endParaRPr lang="en-US" sz="32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87987" y="822878"/>
            <a:ext cx="10016026" cy="637432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022142" y="2407306"/>
            <a:ext cx="8527578" cy="2840646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১। মনিটর কী?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২।প্রিন্টারের কাজ কী?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৩।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বিদ্যালয়ে প্রজেক্টরের মাধ্যমে কী করা হয়?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99684" y="357130"/>
            <a:ext cx="9389659" cy="55727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74460" y="5936721"/>
            <a:ext cx="8707271" cy="6142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 সর্ম্পকে ৫টি বাক্য লেখ।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38" y="1082936"/>
            <a:ext cx="8856571" cy="4717363"/>
          </a:xfrm>
          <a:prstGeom prst="rect">
            <a:avLst/>
          </a:prstGeom>
          <a:gradFill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</a:gradFill>
        </p:spPr>
      </p:pic>
    </p:spTree>
    <p:extLst>
      <p:ext uri="{BB962C8B-B14F-4D97-AF65-F5344CB8AC3E}">
        <p14:creationId xmlns:p14="http://schemas.microsoft.com/office/powerpoint/2010/main" val="37911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62315" y="410052"/>
            <a:ext cx="9678722" cy="609600"/>
          </a:xfrm>
          <a:prstGeom prst="roundRect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2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</a:t>
            </a:r>
            <a:endParaRPr lang="en-US" sz="32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53" y="1173708"/>
            <a:ext cx="6017094" cy="499508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66FF33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34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15" y="398385"/>
            <a:ext cx="11269863" cy="734381"/>
          </a:xfrm>
          <a:prstGeom prst="rect">
            <a:avLst/>
          </a:prstGeom>
          <a:solidFill>
            <a:srgbClr val="FFFF66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754" y="1371637"/>
            <a:ext cx="2206943" cy="55478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7810545" y="1410642"/>
            <a:ext cx="2470246" cy="464024"/>
          </a:xfrm>
          <a:prstGeom prst="flowChartAlternateProcess">
            <a:avLst/>
          </a:prstGeom>
          <a:solidFill>
            <a:srgbClr val="CC99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28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28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32768" y="2531721"/>
            <a:ext cx="3598838" cy="17183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সময়ঃ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02214" y="2580687"/>
            <a:ext cx="3766782" cy="1896885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0099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kern="0" dirty="0">
                <a:solidFill>
                  <a:srgbClr val="FF0000"/>
                </a:solidFill>
                <a:latin typeface="Calibri" panose="020F0502020204030204"/>
              </a:rPr>
              <a:t>  </a:t>
            </a:r>
            <a:r>
              <a:rPr lang="bn-IN" sz="2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হক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শ্রীমঙ্গল,মৌলভীবাজার </a:t>
            </a:r>
            <a:r>
              <a:rPr lang="bn-IN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9474" y="1243584"/>
            <a:ext cx="45719" cy="561441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18" y="2306625"/>
            <a:ext cx="2402751" cy="2526892"/>
          </a:xfrm>
          <a:prstGeom prst="ellipse">
            <a:avLst/>
          </a:prstGeom>
          <a:ln w="38100" cap="rnd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483" y="2494678"/>
            <a:ext cx="1265546" cy="179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82638" y="433998"/>
            <a:ext cx="10877266" cy="53499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15" y="1433015"/>
            <a:ext cx="3589361" cy="3916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372" y="1484138"/>
            <a:ext cx="3507475" cy="3906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024" y="1460310"/>
            <a:ext cx="3928280" cy="39032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6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937146" y="761818"/>
            <a:ext cx="10317708" cy="562015"/>
          </a:xfrm>
          <a:prstGeom prst="flowChartAlternateProcess">
            <a:avLst/>
          </a:prstGeom>
          <a:solidFill>
            <a:srgbClr val="002060"/>
          </a:solid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b="1" kern="0" dirty="0">
                <a:ln>
                  <a:solidFill>
                    <a:srgbClr val="00FF00"/>
                  </a:solidFill>
                </a:ln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3600" b="1" kern="0" dirty="0">
              <a:ln>
                <a:solidFill>
                  <a:srgbClr val="00FF00"/>
                </a:solidFill>
              </a:ln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766781" y="2238231"/>
            <a:ext cx="4599297" cy="4258103"/>
          </a:xfrm>
          <a:prstGeom prst="ellipse">
            <a:avLst/>
          </a:prstGeom>
          <a:ln w="57150">
            <a:solidFill>
              <a:srgbClr val="CF0F8F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000" b="1" dirty="0" smtClean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ডিভাইস </a:t>
            </a:r>
          </a:p>
        </p:txBody>
      </p:sp>
    </p:spTree>
    <p:extLst>
      <p:ext uri="{BB962C8B-B14F-4D97-AF65-F5344CB8AC3E}">
        <p14:creationId xmlns:p14="http://schemas.microsoft.com/office/powerpoint/2010/main" val="14295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873456" y="786610"/>
            <a:ext cx="10754435" cy="720435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38100" cap="sq" cmpd="sng" algn="ctr">
            <a:solidFill>
              <a:srgbClr val="FF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defRPr/>
            </a:pPr>
            <a:endParaRPr lang="bn-IN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bn-IN" sz="3600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IN" sz="3600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</a:p>
          <a:p>
            <a:pPr algn="ctr">
              <a:defRPr/>
            </a:pPr>
            <a:r>
              <a:rPr lang="bn-IN" sz="32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31971" y="2113128"/>
            <a:ext cx="7826681" cy="3165765"/>
          </a:xfrm>
          <a:prstGeom prst="round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bn-IN" sz="28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ডিভাইস কাকে বলে তা বলতে পারবে;</a:t>
            </a:r>
          </a:p>
          <a:p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২।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পুট ডিভাইস চিহ্নিত করতে পারবে;</a:t>
            </a:r>
          </a:p>
          <a:p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৩।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পুট ডিভাইসের কাজ বর্ণনা করতে পারবে।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40006" y="2619799"/>
            <a:ext cx="9266830" cy="33852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যে অংশ কম্পিউটার দ্বারা প্রেরিত তথ্য কে ব্যবহারকারীর বোধগম্য করার মত তথ্য হিসেবে প্রকাশ করে তাকে আউটপুট ডিভাইস বলে।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 ভাষায় বলতে গেলে আউটপুট ডিভাইস কম্পিউটার এর এমন একটি অংশ, যার মাধ্যমে কম্পিউটার থেকে কোন তথ্য ব্যবহারকারীর কাছে পৌছায় তাকে আউটপুট ডিভাইস বলে।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53553" y="859808"/>
            <a:ext cx="6378053" cy="764276"/>
          </a:xfrm>
          <a:prstGeom prst="roundRect">
            <a:avLst/>
          </a:prstGeom>
          <a:solidFill>
            <a:srgbClr val="FF99FF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 কাকে বলে ?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473957" y="736978"/>
            <a:ext cx="2497540" cy="80521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00724" y="218362"/>
            <a:ext cx="9767610" cy="641447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0"/>
                <a:solidFill>
                  <a:srgbClr val="FF00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আউটপুট ডিভাইস  </a:t>
            </a:r>
            <a:endParaRPr lang="en-US" sz="3600" dirty="0">
              <a:ln w="0"/>
              <a:solidFill>
                <a:srgbClr val="FF006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00752" y="3172536"/>
            <a:ext cx="2238233" cy="4367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হেডফোন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55844" y="6048232"/>
            <a:ext cx="2634017" cy="436728"/>
          </a:xfrm>
          <a:prstGeom prst="roundRect">
            <a:avLst/>
          </a:prstGeom>
          <a:solidFill>
            <a:srgbClr val="AB73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32644" y="6146042"/>
            <a:ext cx="2738652" cy="4367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স্পিকার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727743" y="3172536"/>
            <a:ext cx="2238233" cy="4367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প্রজেক্টর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57767" y="3172536"/>
            <a:ext cx="2238233" cy="4367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83" y="1048990"/>
            <a:ext cx="2746186" cy="2019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335" y="1111012"/>
            <a:ext cx="3042205" cy="18859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143" y="1085140"/>
            <a:ext cx="3162623" cy="201290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244" y="4069262"/>
            <a:ext cx="3020517" cy="17430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678" y="3807725"/>
            <a:ext cx="3118164" cy="203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458627" y="952450"/>
            <a:ext cx="9820656" cy="581891"/>
          </a:xfrm>
          <a:prstGeom prst="flowChartAlternateProcess">
            <a:avLst/>
          </a:prstGeom>
          <a:solidFill>
            <a:srgbClr val="99FF99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3600" b="1" kern="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b="1" kern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53325" y="2458653"/>
            <a:ext cx="7828155" cy="260147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b="1" kern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আউটপুট ডিভাইস কাকে বলে লেখ?  </a:t>
            </a:r>
            <a:endParaRPr lang="en-US" sz="3600" b="1" kern="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3166281" y="3390900"/>
            <a:ext cx="887104" cy="85355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1 4"/>
          <p:cNvSpPr/>
          <p:nvPr/>
        </p:nvSpPr>
        <p:spPr>
          <a:xfrm>
            <a:off x="9269105" y="3390900"/>
            <a:ext cx="887104" cy="853554"/>
          </a:xfrm>
          <a:prstGeom prst="irregularSeal1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213" t="2716" r="3213" b="-1052"/>
          <a:stretch>
            <a:fillRect/>
          </a:stretch>
        </p:blipFill>
        <p:spPr>
          <a:xfrm>
            <a:off x="7042246" y="1119116"/>
            <a:ext cx="3971498" cy="375313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1649695" y="5115020"/>
            <a:ext cx="10169265" cy="1217542"/>
          </a:xfrm>
          <a:prstGeom prst="flowChartAlternateProcess">
            <a:avLst/>
          </a:prstGeom>
          <a:solidFill>
            <a:srgbClr val="FFCC99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2800" kern="0" dirty="0" smtClean="0">
                <a:ln w="0"/>
                <a:blipFill>
                  <a:blip r:embed="rId3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মনিটর মূলত একটি আউটপুট ডিভাইস</a:t>
            </a:r>
          </a:p>
          <a:p>
            <a:pPr algn="ctr">
              <a:defRPr/>
            </a:pPr>
            <a:r>
              <a:rPr lang="bn-IN" sz="2800" kern="0" dirty="0" smtClean="0">
                <a:ln w="0"/>
                <a:blipFill>
                  <a:blip r:embed="rId3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 ধরণের মনিটর ১। সিআরটি মনিটর, ২। এলসিডি মনিটর, ৩। এলইডি মনিটর </a:t>
            </a:r>
            <a:endParaRPr lang="en-US" sz="2800" kern="0" dirty="0">
              <a:ln w="0"/>
              <a:blipFill>
                <a:blip r:embed="rId3"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123665" y="272337"/>
            <a:ext cx="10818125" cy="581891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3600" b="1" kern="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মনিটর </a:t>
            </a:r>
            <a:endParaRPr lang="en-US" sz="3600" b="1" kern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71" y="1037228"/>
            <a:ext cx="3780429" cy="37531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543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1422</TotalTime>
  <Words>373</Words>
  <Application>Microsoft Office PowerPoint</Application>
  <PresentationFormat>Widescreen</PresentationFormat>
  <Paragraphs>62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NikoshBAN</vt:lpstr>
      <vt:lpstr>Tw Cen MT</vt:lpstr>
      <vt:lpstr>Tw Cen MT Condensed</vt:lpstr>
      <vt:lpstr>Vrinda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251</cp:revision>
  <dcterms:created xsi:type="dcterms:W3CDTF">2020-12-23T14:14:12Z</dcterms:created>
  <dcterms:modified xsi:type="dcterms:W3CDTF">2021-10-26T02:23:32Z</dcterms:modified>
</cp:coreProperties>
</file>