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568" r:id="rId3"/>
    <p:sldId id="574" r:id="rId4"/>
    <p:sldId id="402" r:id="rId5"/>
    <p:sldId id="572" r:id="rId6"/>
    <p:sldId id="401" r:id="rId7"/>
    <p:sldId id="400" r:id="rId8"/>
    <p:sldId id="573" r:id="rId9"/>
    <p:sldId id="399" r:id="rId10"/>
    <p:sldId id="5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3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0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8B096-613E-4222-A4D7-F4963363343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DB55-0D4C-4441-8232-A831AD061C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6DECC-0A99-4C05-A685-CAD991014F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45C8D-FB20-44E0-A363-9C6C16FAAA5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wmf"/><Relationship Id="rId1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4" name="Picture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600710" y="273050"/>
            <a:ext cx="10525760" cy="6312535"/>
          </a:xfrm>
          <a:prstGeom prst="rect">
            <a:avLst/>
          </a:prstGeom>
          <a:noFill/>
          <a:ln w="9525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Object 1"/>
          <p:cNvGraphicFramePr/>
          <p:nvPr/>
        </p:nvGraphicFramePr>
        <p:xfrm>
          <a:off x="377825" y="322580"/>
          <a:ext cx="11403965" cy="6080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7909560" imgH="3520440" progId="Paint.Picture">
                  <p:embed/>
                </p:oleObj>
              </mc:Choice>
              <mc:Fallback>
                <p:oleObj name="" r:id="rId1" imgW="7909560" imgH="352044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7825" y="322580"/>
                        <a:ext cx="11403965" cy="6080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/>
          <p:nvPr/>
        </p:nvGraphicFramePr>
        <p:xfrm>
          <a:off x="466090" y="213360"/>
          <a:ext cx="11259820" cy="616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5250180" imgH="2567940" progId="Paint.Picture">
                  <p:embed/>
                </p:oleObj>
              </mc:Choice>
              <mc:Fallback>
                <p:oleObj name="" r:id="rId1" imgW="5250180" imgH="256794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6090" y="213360"/>
                        <a:ext cx="11259820" cy="616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600710" y="653415"/>
            <a:ext cx="10326370" cy="52851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4182" y="429491"/>
            <a:ext cx="1087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/>
          </a:p>
        </p:txBody>
      </p:sp>
      <p:graphicFrame>
        <p:nvGraphicFramePr>
          <p:cNvPr id="2" name="Object 1"/>
          <p:cNvGraphicFramePr/>
          <p:nvPr/>
        </p:nvGraphicFramePr>
        <p:xfrm>
          <a:off x="290830" y="429260"/>
          <a:ext cx="11643995" cy="5923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5074920" imgH="2308860" progId="Paint.Picture">
                  <p:embed/>
                </p:oleObj>
              </mc:Choice>
              <mc:Fallback>
                <p:oleObj name="" r:id="rId1" imgW="5074920" imgH="230886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0830" y="429260"/>
                        <a:ext cx="11643995" cy="5923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/>
          <p:nvPr/>
        </p:nvGraphicFramePr>
        <p:xfrm>
          <a:off x="441960" y="389255"/>
          <a:ext cx="11406505" cy="604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4968240" imgH="2019300" progId="Paint.Picture">
                  <p:embed/>
                </p:oleObj>
              </mc:Choice>
              <mc:Fallback>
                <p:oleObj name="" r:id="rId1" imgW="4968240" imgH="2019300" progId="Paint.Picture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1960" y="389255"/>
                        <a:ext cx="11406505" cy="604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Picture 100"/>
          <p:cNvPicPr/>
          <p:nvPr/>
        </p:nvPicPr>
        <p:blipFill>
          <a:blip r:embed="rId1"/>
          <a:srcRect b="10038"/>
          <a:stretch>
            <a:fillRect/>
          </a:stretch>
        </p:blipFill>
        <p:spPr>
          <a:xfrm>
            <a:off x="363855" y="449580"/>
            <a:ext cx="11513820" cy="62401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/>
          <p:nvPr/>
        </p:nvGraphicFramePr>
        <p:xfrm>
          <a:off x="433070" y="462280"/>
          <a:ext cx="11259185" cy="5998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5151120" imgH="2103120" progId="Paint.Picture">
                  <p:embed/>
                </p:oleObj>
              </mc:Choice>
              <mc:Fallback>
                <p:oleObj name="" r:id="rId1" imgW="5151120" imgH="2103120" progId="Paint.Picture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3070" y="462280"/>
                        <a:ext cx="11259185" cy="5998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" name="Picture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605155" y="428625"/>
            <a:ext cx="10583545" cy="60172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Widescreen</PresentationFormat>
  <Paragraphs>0</Paragraphs>
  <Slides>9</Slides>
  <Notes>21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Office Theme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MSC</cp:lastModifiedBy>
  <cp:revision>2105</cp:revision>
  <dcterms:created xsi:type="dcterms:W3CDTF">2018-11-04T09:21:00Z</dcterms:created>
  <dcterms:modified xsi:type="dcterms:W3CDTF">2021-10-25T19:48:58Z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EF39863A54AD44B69B127D09E4A19AE2</vt:lpwstr>
  </property>
  <property fmtid="{D5CDD505-2E9C-101B-9397-08002B2CF9AE}" pid="3" name="KSOProductBuildVer">
    <vt:lpwstr>1033-11.2.0.10323</vt:lpwstr>
  </property>
</Properties>
</file>