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66" r:id="rId18"/>
    <p:sldId id="267" r:id="rId19"/>
    <p:sldId id="268" r:id="rId20"/>
    <p:sldId id="269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2400-C7B8-47B1-B862-7902A3C0A65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13AB-2044-4B18-95D6-112488970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13AB-2044-4B18-95D6-1124889708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500" y="3048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rcRect b="16296"/>
          <a:stretch>
            <a:fillRect/>
          </a:stretch>
        </p:blipFill>
        <p:spPr>
          <a:xfrm>
            <a:off x="880544" y="1371600"/>
            <a:ext cx="7687713" cy="43052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5943600"/>
            <a:ext cx="82296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সবাইকে গোলাপ ফুলের শুভেচ্ছা।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74676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গাদা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638800"/>
            <a:ext cx="2667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376985" cy="4191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57800" y="2133600"/>
            <a:ext cx="34290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কদম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638800"/>
            <a:ext cx="80772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সাদাও হলুদ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04800"/>
            <a:ext cx="5734050" cy="3962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10200" y="5105400"/>
            <a:ext cx="2590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181600"/>
            <a:ext cx="25908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572000" cy="44943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81800" y="1676400"/>
            <a:ext cx="20320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গাদা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181600"/>
            <a:ext cx="46990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খয়েরি ও হলুদ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533400"/>
            <a:ext cx="6400800" cy="391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4724400"/>
            <a:ext cx="31242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গোলাপি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4648200"/>
            <a:ext cx="21336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ডালিয়া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438400"/>
            <a:ext cx="2286000" cy="28666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62100" y="5410200"/>
            <a:ext cx="6019800" cy="13055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তোমাদের পাঠ্য বইয়ের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৫৮ পৃষ্ঠার সাথে মিলিয়ে নাও।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76200"/>
            <a:ext cx="7391400" cy="2209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647700"/>
            <a:ext cx="8610600" cy="5562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7010400" cy="43932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181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স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6248400" y="51054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5181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ঘা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0772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505450"/>
            <a:ext cx="84908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886" y="5505450"/>
            <a:ext cx="75111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শ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839686" y="5505450"/>
            <a:ext cx="75111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আ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019800" y="5543550"/>
            <a:ext cx="213359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599"/>
            <a:ext cx="6553200" cy="47382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295900"/>
            <a:ext cx="91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5295900"/>
            <a:ext cx="91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গো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733800" y="5295900"/>
            <a:ext cx="91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লা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5715000" y="5295900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3810000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6200" y="4648200"/>
            <a:ext cx="4495800" cy="132343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এনামুল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নগরচাচকিয়া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আটঘরিয়া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পাবনা।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35361461-removebg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1920240" cy="2426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86400" y="457200"/>
            <a:ext cx="3276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362200"/>
            <a:ext cx="42672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শ্রেনিঃ প্রথম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রুবির বাগান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 রুবির একটি বাগান আছে----------- হেসে ওঠে।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315200" cy="4963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4864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ষে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4864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র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828800" y="54864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স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6248400" y="5486400"/>
            <a:ext cx="1905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সরষে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457200"/>
            <a:ext cx="3429000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2418419"/>
          </a:xfrm>
          <a:prstGeom prst="rect">
            <a:avLst/>
          </a:prstGeom>
          <a:solidFill>
            <a:srgbClr val="00B05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জুঁই দল- তোমাদের পরিচিত দুইটি লাল ফুলের নাম লিখ।</a:t>
            </a:r>
          </a:p>
          <a:p>
            <a:pPr>
              <a:lnSpc>
                <a:spcPct val="150000"/>
              </a:lnSpc>
            </a:pP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চামেলি দল-তোমাদের পরিচিত দুইটি সাদা ফুলের নাম লিখ।</a:t>
            </a:r>
          </a:p>
          <a:p>
            <a:pPr>
              <a:lnSpc>
                <a:spcPct val="150000"/>
              </a:lnSpc>
            </a:pP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বেলীদল-তোমাদের পরিচিত দুইটি হলুদ ফুলের নাম লিখ।</a:t>
            </a:r>
          </a:p>
          <a:p>
            <a:pPr>
              <a:lnSpc>
                <a:spcPct val="150000"/>
              </a:lnSpc>
            </a:pP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রজনীগন্ধাদল-তোমাদের পরিচিত দুইটি গোলাপি ফুলের নাম লিখ।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048000" cy="10156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685800" y="5179612"/>
            <a:ext cx="7848600" cy="113152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পারগ শিক্ষার্থীদের দ্বারা অপারগ শিক্ষার্থীদের নিরাময় মূলক ব্যবস্থা প্রদান করব।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 বোধে নিজে সহায়তা করব।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580923" cy="3505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457200"/>
            <a:ext cx="5867400" cy="10156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839200" cy="32787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শিক্ষার্থীদের নিকট পরিবেশ থেকে বাস্তবে কিছু ফুলের নাম ও রং চিনে আসতে বলব।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228600"/>
            <a:ext cx="2362200" cy="83099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724" y="1122874"/>
            <a:ext cx="5080552" cy="4668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867400"/>
            <a:ext cx="4572000" cy="76944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আবার দেখা হবে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924800" cy="45064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2.2.1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গল্প কথা শুনে বুঝতে পারবে।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2.2.2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গল্প কথা শুনে আনন্দ লাভ করবে।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2.6.1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 ফুলের নাম বলতে পারবে।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2.6.3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রঙের নাম বলতে পারবে।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2.4.1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গল্প কথা পড়তে পারবে।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2.4.1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 ফুলের নাম লিখতে পারবে।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2.1.1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শব্দ লিখতে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800100"/>
            <a:ext cx="4419600" cy="5181600"/>
          </a:xfrm>
          <a:prstGeom prst="rect">
            <a:avLst/>
          </a:prstGeom>
        </p:spPr>
      </p:pic>
      <p:pic>
        <p:nvPicPr>
          <p:cNvPr id="3" name="Picture 2" descr="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800100"/>
            <a:ext cx="4419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362200"/>
            <a:ext cx="5715000" cy="10156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রুবির বাগান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6096000" cy="495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5562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486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"/>
            <a:ext cx="59436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ঢোলকলমি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715000"/>
            <a:ext cx="2286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বেগুনি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535305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শিউলি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105400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সাদা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209</Words>
  <Application>Microsoft Office PowerPoint</Application>
  <PresentationFormat>On-screen Show (4:3)</PresentationFormat>
  <Paragraphs>65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LENOVO</cp:lastModifiedBy>
  <cp:revision>129</cp:revision>
  <dcterms:created xsi:type="dcterms:W3CDTF">2006-08-16T00:00:00Z</dcterms:created>
  <dcterms:modified xsi:type="dcterms:W3CDTF">2021-10-26T15:18:15Z</dcterms:modified>
</cp:coreProperties>
</file>