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71" r:id="rId2"/>
    <p:sldId id="257" r:id="rId3"/>
    <p:sldId id="258" r:id="rId4"/>
    <p:sldId id="276" r:id="rId5"/>
    <p:sldId id="272" r:id="rId6"/>
    <p:sldId id="263" r:id="rId7"/>
    <p:sldId id="27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0FE68"/>
    <a:srgbClr val="D60093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84" autoAdjust="0"/>
  </p:normalViewPr>
  <p:slideViewPr>
    <p:cSldViewPr>
      <p:cViewPr>
        <p:scale>
          <a:sx n="50" d="100"/>
          <a:sy n="50" d="100"/>
        </p:scale>
        <p:origin x="-138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65D6-604C-4DE2-AEDE-C933F1A7E0DA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49AA-10C0-4761-999D-045FD09D8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49AA-10C0-4761-999D-045FD09D86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_PNG1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8915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228600"/>
            <a:ext cx="3581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  <a:latin typeface="Cataneo BT" pitchFamily="66" charset="0"/>
                <a:cs typeface="TeeshtaMJ" pitchFamily="2" charset="0"/>
              </a:rPr>
              <a:t>About Teacher</a:t>
            </a:r>
            <a:endParaRPr lang="en-US" sz="4000" dirty="0">
              <a:solidFill>
                <a:srgbClr val="0000FF"/>
              </a:solidFill>
              <a:latin typeface="Cataneo BT" pitchFamily="66" charset="0"/>
              <a:cs typeface="TeeshtaMJ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066800"/>
            <a:ext cx="8305800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Shaifur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4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>
              <a:spcBef>
                <a:spcPts val="0"/>
              </a:spcBef>
            </a:pPr>
            <a:r>
              <a:rPr 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Debiganj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Model G.P.S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Mobile: 01757983700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saifur1980ict@gmail.com</a:t>
            </a:r>
            <a:endParaRPr lang="en-US" sz="3600" dirty="0">
              <a:solidFill>
                <a:srgbClr val="D60093"/>
              </a:solidFill>
              <a:latin typeface="SutonnyMJ" pitchFamily="2" charset="0"/>
            </a:endParaRPr>
          </a:p>
        </p:txBody>
      </p:sp>
      <p:pic>
        <p:nvPicPr>
          <p:cNvPr id="7" name="Picture 6" descr="01757983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0"/>
            <a:ext cx="2590800" cy="325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0" y="2438400"/>
            <a:ext cx="2895600" cy="1066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latin typeface="Sitka Small" pitchFamily="2" charset="0"/>
              </a:rPr>
              <a:t>Class: 3</a:t>
            </a:r>
            <a:endParaRPr lang="en-US" sz="3600" b="1" i="1" dirty="0">
              <a:solidFill>
                <a:srgbClr val="00B050"/>
              </a:solidFill>
              <a:latin typeface="Sitka Small" pitchFamily="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Today’s lesson</a:t>
            </a:r>
          </a:p>
        </p:txBody>
      </p:sp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505200" cy="4958163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419600" y="2895600"/>
            <a:ext cx="4114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Subject: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 English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Sitka Small" pitchFamily="2" charset="0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419600" y="3886200"/>
            <a:ext cx="4114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Unit: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 36 Lesson: 1-3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Small" pitchFamily="2" charset="0"/>
              <a:ea typeface="+mj-ea"/>
              <a:cs typeface="+mj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657600" y="1219200"/>
            <a:ext cx="5486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Food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we need</a:t>
            </a:r>
            <a:endParaRPr kumimoji="0" lang="en-US" sz="48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Yu Gothic UI Semibold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763000" cy="60198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Learning outcomes : Students will be </a:t>
            </a:r>
            <a:r>
              <a:rPr lang="en-US" sz="40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albe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Speaking</a:t>
            </a: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:</a:t>
            </a:r>
          </a:p>
          <a:p>
            <a:pPr>
              <a:buNone/>
            </a:pPr>
            <a:endParaRPr lang="en-US" sz="28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1.1.1  repeat words, phrases and sentences after the teacher with proper sounds and stress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1.1.2  say words , phrases and sentences with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proper  sound and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strees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447800"/>
            <a:ext cx="8991600" cy="3810000"/>
          </a:xfrm>
          <a:prstGeom prst="round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3300"/>
                </a:solidFill>
                <a:latin typeface="Monotype Corsiva" pitchFamily="66" charset="0"/>
              </a:rPr>
              <a:t>Look</a:t>
            </a:r>
          </a:p>
          <a:p>
            <a:pPr algn="ctr"/>
            <a:r>
              <a:rPr lang="en-US" sz="13800" b="1" dirty="0" smtClean="0">
                <a:solidFill>
                  <a:srgbClr val="FF3300"/>
                </a:solidFill>
                <a:latin typeface="Monotype Corsiva" pitchFamily="66" charset="0"/>
              </a:rPr>
              <a:t>at the picture</a:t>
            </a:r>
            <a:endParaRPr lang="en-US" sz="138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57200"/>
            <a:ext cx="88392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</a:rPr>
              <a:t>What can you see in the picture?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" name="Picture 3" descr="72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7848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7" y="533400"/>
            <a:ext cx="9243383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524000"/>
            <a:ext cx="312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Pineappple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133600"/>
            <a:ext cx="312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Papaya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743200"/>
            <a:ext cx="312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Carrot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276600"/>
            <a:ext cx="312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Lettuce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1524000"/>
            <a:ext cx="312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Ice-cream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886200"/>
            <a:ext cx="312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Tomato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2133600"/>
            <a:ext cx="312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Chocolate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2667000"/>
            <a:ext cx="312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Chips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3352800"/>
            <a:ext cx="312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Burger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594" y="609600"/>
            <a:ext cx="8473606" cy="5638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382000" cy="3962400"/>
          </a:xfrm>
        </p:spPr>
        <p:txBody>
          <a:bodyPr>
            <a:noAutofit/>
          </a:bodyPr>
          <a:lstStyle/>
          <a:p>
            <a:r>
              <a:rPr lang="en-US" sz="23900" dirty="0" smtClean="0">
                <a:solidFill>
                  <a:srgbClr val="FFFF00"/>
                </a:solidFill>
                <a:latin typeface="One Stroke Script LET" pitchFamily="2" charset="0"/>
                <a:cs typeface="Lima Bosonto Unicode" pitchFamily="2" charset="0"/>
              </a:rPr>
              <a:t>Thanks</a:t>
            </a:r>
            <a:endParaRPr lang="en-US" sz="23900" dirty="0">
              <a:solidFill>
                <a:srgbClr val="FFFF00"/>
              </a:solidFill>
              <a:latin typeface="One Stroke Script LET" pitchFamily="2" charset="0"/>
              <a:cs typeface="Lima Bosonto Unicode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সংখ্যার ধারণা - প্রাক প্রাথমিক 1</Template>
  <TotalTime>294</TotalTime>
  <Words>97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Slide 1</vt:lpstr>
      <vt:lpstr>Slide 2</vt:lpstr>
      <vt:lpstr>Class: 3</vt:lpstr>
      <vt:lpstr>Slide 4</vt:lpstr>
      <vt:lpstr>Slide 5</vt:lpstr>
      <vt:lpstr>Slide 6</vt:lpstr>
      <vt:lpstr>Slide 7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Pobittro Roy</dc:creator>
  <cp:lastModifiedBy>Pobittro Roy</cp:lastModifiedBy>
  <cp:revision>56</cp:revision>
  <dcterms:created xsi:type="dcterms:W3CDTF">2021-10-18T13:56:29Z</dcterms:created>
  <dcterms:modified xsi:type="dcterms:W3CDTF">2021-10-26T14:07:05Z</dcterms:modified>
</cp:coreProperties>
</file>