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663BBD-4628-4888-BF50-59817E402ABC}">
  <a:tblStyle styleId="{3B663BBD-4628-4888-BF50-59817E402AB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p11"/>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6" name="Google Shape;76;p12"/>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 name="Google Shape;23;p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 name="Google Shape;35;p6"/>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 name="Google Shape;42;p7"/>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 name="Google Shape;51;p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 name="Google Shape;56;p9"/>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23.jpg"/><Relationship Id="rId5"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4.jp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gif"/><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0.gif"/><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0.gif"/><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85" name="Google Shape;85;p13"/>
          <p:cNvSpPr/>
          <p:nvPr/>
        </p:nvSpPr>
        <p:spPr>
          <a:xfrm>
            <a:off x="381000" y="457200"/>
            <a:ext cx="76476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rgbClr val="3011E9"/>
                </a:solidFill>
                <a:effectLst>
                  <a:outerShdw blurRad="50800" algn="tl" dir="5460000" dist="39000">
                    <a:srgbClr val="000000">
                      <a:alpha val="38000"/>
                    </a:srgbClr>
                  </a:outerShdw>
                </a:effectLst>
                <a:latin typeface="Arial"/>
                <a:ea typeface="Arial"/>
                <a:cs typeface="Arial"/>
                <a:sym typeface="Arial"/>
              </a:rPr>
              <a:t>আজকের ক্লাসে সবাইকে স্বাগত   </a:t>
            </a:r>
            <a:endParaRPr b="1" i="0" sz="4000" u="none" cap="none" strike="noStrike">
              <a:solidFill>
                <a:srgbClr val="3011E9"/>
              </a:solidFill>
              <a:effectLst>
                <a:outerShdw blurRad="50800" algn="tl" dir="5460000" dist="39000">
                  <a:srgbClr val="000000">
                    <a:alpha val="38000"/>
                  </a:srgbClr>
                </a:outerShdw>
              </a:effectLst>
              <a:latin typeface="Arial"/>
              <a:ea typeface="Arial"/>
              <a:cs typeface="Arial"/>
              <a:sym typeface="Arial"/>
            </a:endParaRPr>
          </a:p>
        </p:txBody>
      </p:sp>
      <p:grpSp>
        <p:nvGrpSpPr>
          <p:cNvPr id="86" name="Google Shape;86;p13"/>
          <p:cNvGrpSpPr/>
          <p:nvPr/>
        </p:nvGrpSpPr>
        <p:grpSpPr>
          <a:xfrm>
            <a:off x="1142999" y="4267196"/>
            <a:ext cx="6385132" cy="2286061"/>
            <a:chOff x="1669087" y="1704085"/>
            <a:chExt cx="8350945" cy="2927470"/>
          </a:xfrm>
        </p:grpSpPr>
        <p:grpSp>
          <p:nvGrpSpPr>
            <p:cNvPr id="87" name="Google Shape;87;p13"/>
            <p:cNvGrpSpPr/>
            <p:nvPr/>
          </p:nvGrpSpPr>
          <p:grpSpPr>
            <a:xfrm>
              <a:off x="8691354" y="3937869"/>
              <a:ext cx="965386" cy="693686"/>
              <a:chOff x="8691354" y="3937869"/>
              <a:chExt cx="965386" cy="693686"/>
            </a:xfrm>
          </p:grpSpPr>
          <p:sp>
            <p:nvSpPr>
              <p:cNvPr id="88" name="Google Shape;88;p13"/>
              <p:cNvSpPr/>
              <p:nvPr/>
            </p:nvSpPr>
            <p:spPr>
              <a:xfrm>
                <a:off x="8691354" y="4235255"/>
                <a:ext cx="426000" cy="396300"/>
              </a:xfrm>
              <a:prstGeom prst="roundRect">
                <a:avLst>
                  <a:gd fmla="val 50000" name="adj"/>
                </a:avLst>
              </a:prstGeom>
              <a:gradFill>
                <a:gsLst>
                  <a:gs pos="0">
                    <a:srgbClr val="820016"/>
                  </a:gs>
                  <a:gs pos="100000">
                    <a:srgbClr val="F03461"/>
                  </a:gs>
                </a:gsLst>
                <a:path path="circle">
                  <a:fillToRect l="100%" t="100%"/>
                </a:path>
                <a:tileRect b="-100%" r="-100%"/>
              </a:gra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7200" u="none" cap="none" strike="noStrike">
                  <a:solidFill>
                    <a:srgbClr val="CD0122"/>
                  </a:solidFill>
                  <a:latin typeface="Arial"/>
                  <a:ea typeface="Arial"/>
                  <a:cs typeface="Arial"/>
                  <a:sym typeface="Arial"/>
                </a:endParaRPr>
              </a:p>
              <a:p>
                <a:pPr indent="0" lvl="0" marL="0" marR="0" rtl="0" algn="ctr">
                  <a:spcBef>
                    <a:spcPts val="0"/>
                  </a:spcBef>
                  <a:spcAft>
                    <a:spcPts val="0"/>
                  </a:spcAft>
                  <a:buNone/>
                </a:pPr>
                <a:r>
                  <a:t/>
                </a:r>
                <a:endParaRPr b="0" i="0" sz="7200" u="none" cap="none" strike="noStrike">
                  <a:solidFill>
                    <a:srgbClr val="CD0122"/>
                  </a:solidFill>
                  <a:latin typeface="Arial"/>
                  <a:ea typeface="Arial"/>
                  <a:cs typeface="Arial"/>
                  <a:sym typeface="Arial"/>
                </a:endParaRPr>
              </a:p>
            </p:txBody>
          </p:sp>
          <p:sp>
            <p:nvSpPr>
              <p:cNvPr id="89" name="Google Shape;89;p13"/>
              <p:cNvSpPr/>
              <p:nvPr/>
            </p:nvSpPr>
            <p:spPr>
              <a:xfrm>
                <a:off x="9023140" y="3937869"/>
                <a:ext cx="633600" cy="602100"/>
              </a:xfrm>
              <a:prstGeom prst="roundRect">
                <a:avLst>
                  <a:gd fmla="val 50000" name="adj"/>
                </a:avLst>
              </a:prstGeom>
              <a:gradFill>
                <a:gsLst>
                  <a:gs pos="0">
                    <a:srgbClr val="820016"/>
                  </a:gs>
                  <a:gs pos="100000">
                    <a:srgbClr val="F03461"/>
                  </a:gs>
                </a:gsLst>
                <a:path path="circle">
                  <a:fillToRect l="100%" t="100%"/>
                </a:path>
                <a:tileRect b="-100%" r="-100%"/>
              </a:gra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7200" u="none" cap="none" strike="noStrike">
                  <a:solidFill>
                    <a:srgbClr val="CD0122"/>
                  </a:solidFill>
                  <a:latin typeface="Arial"/>
                  <a:ea typeface="Arial"/>
                  <a:cs typeface="Arial"/>
                  <a:sym typeface="Arial"/>
                </a:endParaRPr>
              </a:p>
              <a:p>
                <a:pPr indent="0" lvl="0" marL="0" marR="0" rtl="0" algn="ctr">
                  <a:spcBef>
                    <a:spcPts val="0"/>
                  </a:spcBef>
                  <a:spcAft>
                    <a:spcPts val="0"/>
                  </a:spcAft>
                  <a:buNone/>
                </a:pPr>
                <a:r>
                  <a:t/>
                </a:r>
                <a:endParaRPr b="0" i="0" sz="7200" u="none" cap="none" strike="noStrike">
                  <a:solidFill>
                    <a:srgbClr val="CD0122"/>
                  </a:solidFill>
                  <a:latin typeface="Arial"/>
                  <a:ea typeface="Arial"/>
                  <a:cs typeface="Arial"/>
                  <a:sym typeface="Arial"/>
                </a:endParaRPr>
              </a:p>
            </p:txBody>
          </p:sp>
        </p:grpSp>
        <p:grpSp>
          <p:nvGrpSpPr>
            <p:cNvPr id="90" name="Google Shape;90;p13"/>
            <p:cNvGrpSpPr/>
            <p:nvPr/>
          </p:nvGrpSpPr>
          <p:grpSpPr>
            <a:xfrm>
              <a:off x="1669087" y="1704085"/>
              <a:ext cx="8350945" cy="2779699"/>
              <a:chOff x="1669087" y="1704085"/>
              <a:chExt cx="8350945" cy="2779699"/>
            </a:xfrm>
          </p:grpSpPr>
          <p:sp>
            <p:nvSpPr>
              <p:cNvPr id="91" name="Google Shape;91;p13"/>
              <p:cNvSpPr/>
              <p:nvPr/>
            </p:nvSpPr>
            <p:spPr>
              <a:xfrm>
                <a:off x="2195220" y="3900884"/>
                <a:ext cx="463200" cy="520500"/>
              </a:xfrm>
              <a:prstGeom prst="roundRect">
                <a:avLst>
                  <a:gd fmla="val 50000" name="adj"/>
                </a:avLst>
              </a:prstGeom>
              <a:gradFill>
                <a:gsLst>
                  <a:gs pos="0">
                    <a:srgbClr val="820016"/>
                  </a:gs>
                  <a:gs pos="100000">
                    <a:srgbClr val="F03461"/>
                  </a:gs>
                </a:gsLst>
                <a:path path="circle">
                  <a:fillToRect l="100%" t="100%"/>
                </a:path>
                <a:tileRect b="-100%" r="-100%"/>
              </a:gra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7200" u="none" cap="none" strike="noStrike">
                  <a:solidFill>
                    <a:srgbClr val="CD0122"/>
                  </a:solidFill>
                  <a:latin typeface="Arial"/>
                  <a:ea typeface="Arial"/>
                  <a:cs typeface="Arial"/>
                  <a:sym typeface="Arial"/>
                </a:endParaRPr>
              </a:p>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3"/>
              <p:cNvSpPr/>
              <p:nvPr/>
            </p:nvSpPr>
            <p:spPr>
              <a:xfrm>
                <a:off x="9117297" y="1704085"/>
                <a:ext cx="435300" cy="431400"/>
              </a:xfrm>
              <a:prstGeom prst="roundRect">
                <a:avLst>
                  <a:gd fmla="val 50000" name="adj"/>
                </a:avLst>
              </a:prstGeom>
              <a:gradFill>
                <a:gsLst>
                  <a:gs pos="0">
                    <a:srgbClr val="820016"/>
                  </a:gs>
                  <a:gs pos="100000">
                    <a:srgbClr val="F03461"/>
                  </a:gs>
                </a:gsLst>
                <a:path path="circle">
                  <a:fillToRect l="100%" t="100%"/>
                </a:path>
                <a:tileRect b="-100%" r="-100%"/>
              </a:gra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7200" u="none" cap="none" strike="noStrike">
                  <a:solidFill>
                    <a:srgbClr val="CD0122"/>
                  </a:solidFill>
                  <a:latin typeface="Arial"/>
                  <a:ea typeface="Arial"/>
                  <a:cs typeface="Arial"/>
                  <a:sym typeface="Arial"/>
                </a:endParaRPr>
              </a:p>
              <a:p>
                <a:pPr indent="0" lvl="0" marL="0" marR="0" rtl="0" algn="ctr">
                  <a:spcBef>
                    <a:spcPts val="0"/>
                  </a:spcBef>
                  <a:spcAft>
                    <a:spcPts val="0"/>
                  </a:spcAft>
                  <a:buNone/>
                </a:pPr>
                <a:r>
                  <a:t/>
                </a:r>
                <a:endParaRPr b="0" i="0" sz="7200" u="none" cap="none" strike="noStrike">
                  <a:solidFill>
                    <a:srgbClr val="CD0122"/>
                  </a:solidFill>
                  <a:latin typeface="Arial"/>
                  <a:ea typeface="Arial"/>
                  <a:cs typeface="Arial"/>
                  <a:sym typeface="Arial"/>
                </a:endParaRPr>
              </a:p>
            </p:txBody>
          </p:sp>
          <p:sp>
            <p:nvSpPr>
              <p:cNvPr id="93" name="Google Shape;93;p13"/>
              <p:cNvSpPr/>
              <p:nvPr/>
            </p:nvSpPr>
            <p:spPr>
              <a:xfrm>
                <a:off x="2256188" y="2408723"/>
                <a:ext cx="7541400" cy="1857900"/>
              </a:xfrm>
              <a:prstGeom prst="roundRect">
                <a:avLst>
                  <a:gd fmla="val 50000" name="adj"/>
                </a:avLst>
              </a:prstGeom>
              <a:gradFill>
                <a:gsLst>
                  <a:gs pos="0">
                    <a:srgbClr val="820016"/>
                  </a:gs>
                  <a:gs pos="18000">
                    <a:srgbClr val="820016"/>
                  </a:gs>
                  <a:gs pos="100000">
                    <a:srgbClr val="F36385"/>
                  </a:gs>
                </a:gsLst>
                <a:path path="circle">
                  <a:fillToRect l="100%" t="100%"/>
                </a:path>
                <a:tileRect b="-100%" r="-100%"/>
              </a:gra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7200" u="none" cap="none" strike="noStrike">
                  <a:solidFill>
                    <a:srgbClr val="CD0122"/>
                  </a:solidFill>
                  <a:latin typeface="Arial"/>
                  <a:ea typeface="Arial"/>
                  <a:cs typeface="Arial"/>
                  <a:sym typeface="Arial"/>
                </a:endParaRPr>
              </a:p>
              <a:p>
                <a:pPr indent="0" lvl="0" marL="0" marR="0" rtl="0" algn="ctr">
                  <a:spcBef>
                    <a:spcPts val="0"/>
                  </a:spcBef>
                  <a:spcAft>
                    <a:spcPts val="0"/>
                  </a:spcAft>
                  <a:buNone/>
                </a:pPr>
                <a:r>
                  <a:rPr b="1" i="0" lang="en-US" sz="4800" u="none" cap="none" strike="noStrike">
                    <a:solidFill>
                      <a:srgbClr val="FFFF00"/>
                    </a:solidFill>
                    <a:effectLst>
                      <a:outerShdw blurRad="38100" algn="tl" dir="2700000" dist="38100">
                        <a:srgbClr val="000000">
                          <a:alpha val="43137"/>
                        </a:srgbClr>
                      </a:outerShdw>
                    </a:effectLst>
                    <a:latin typeface="Arial"/>
                    <a:ea typeface="Arial"/>
                    <a:cs typeface="Arial"/>
                    <a:sym typeface="Arial"/>
                  </a:rPr>
                  <a:t>সবাইকে শুভেচ্ছা</a:t>
                </a:r>
                <a:endParaRPr/>
              </a:p>
              <a:p>
                <a:pPr indent="0" lvl="0" marL="0" marR="0" rtl="0" algn="ctr">
                  <a:spcBef>
                    <a:spcPts val="0"/>
                  </a:spcBef>
                  <a:spcAft>
                    <a:spcPts val="0"/>
                  </a:spcAft>
                  <a:buNone/>
                </a:pPr>
                <a:r>
                  <a:t/>
                </a:r>
                <a:endParaRPr b="0" i="0" sz="7200" u="none" cap="none" strike="noStrike">
                  <a:solidFill>
                    <a:srgbClr val="CD0122"/>
                  </a:solidFill>
                  <a:latin typeface="Arial"/>
                  <a:ea typeface="Arial"/>
                  <a:cs typeface="Arial"/>
                  <a:sym typeface="Arial"/>
                </a:endParaRPr>
              </a:p>
            </p:txBody>
          </p:sp>
          <p:sp>
            <p:nvSpPr>
              <p:cNvPr id="94" name="Google Shape;94;p13"/>
              <p:cNvSpPr/>
              <p:nvPr/>
            </p:nvSpPr>
            <p:spPr>
              <a:xfrm>
                <a:off x="1669087" y="3802184"/>
                <a:ext cx="657600" cy="681600"/>
              </a:xfrm>
              <a:prstGeom prst="roundRect">
                <a:avLst>
                  <a:gd fmla="val 50000" name="adj"/>
                </a:avLst>
              </a:prstGeom>
              <a:gradFill>
                <a:gsLst>
                  <a:gs pos="0">
                    <a:srgbClr val="820016"/>
                  </a:gs>
                  <a:gs pos="100000">
                    <a:srgbClr val="F03461"/>
                  </a:gs>
                </a:gsLst>
                <a:path path="circle">
                  <a:fillToRect l="100%" t="100%"/>
                </a:path>
                <a:tileRect b="-100%" r="-100%"/>
              </a:gra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7200" u="none" cap="none" strike="noStrike">
                  <a:solidFill>
                    <a:srgbClr val="CD0122"/>
                  </a:solidFill>
                  <a:latin typeface="Arial"/>
                  <a:ea typeface="Arial"/>
                  <a:cs typeface="Arial"/>
                  <a:sym typeface="Arial"/>
                </a:endParaRPr>
              </a:p>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3"/>
              <p:cNvSpPr/>
              <p:nvPr/>
            </p:nvSpPr>
            <p:spPr>
              <a:xfrm>
                <a:off x="1807988" y="3281549"/>
                <a:ext cx="657600" cy="619200"/>
              </a:xfrm>
              <a:prstGeom prst="roundRect">
                <a:avLst>
                  <a:gd fmla="val 50000" name="adj"/>
                </a:avLst>
              </a:prstGeom>
              <a:gradFill>
                <a:gsLst>
                  <a:gs pos="0">
                    <a:srgbClr val="820016"/>
                  </a:gs>
                  <a:gs pos="100000">
                    <a:srgbClr val="F03461"/>
                  </a:gs>
                </a:gsLst>
                <a:path path="circle">
                  <a:fillToRect l="100%" t="100%"/>
                </a:path>
                <a:tileRect b="-100%" r="-100%"/>
              </a:gra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7200" u="none" cap="none" strike="noStrike">
                  <a:solidFill>
                    <a:srgbClr val="CD0122"/>
                  </a:solidFill>
                  <a:latin typeface="Arial"/>
                  <a:ea typeface="Arial"/>
                  <a:cs typeface="Arial"/>
                  <a:sym typeface="Arial"/>
                </a:endParaRPr>
              </a:p>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3"/>
              <p:cNvSpPr/>
              <p:nvPr/>
            </p:nvSpPr>
            <p:spPr>
              <a:xfrm>
                <a:off x="8844410" y="2006939"/>
                <a:ext cx="617400" cy="645600"/>
              </a:xfrm>
              <a:prstGeom prst="roundRect">
                <a:avLst>
                  <a:gd fmla="val 50000" name="adj"/>
                </a:avLst>
              </a:prstGeom>
              <a:gradFill>
                <a:gsLst>
                  <a:gs pos="0">
                    <a:srgbClr val="820016"/>
                  </a:gs>
                  <a:gs pos="100000">
                    <a:srgbClr val="F03461"/>
                  </a:gs>
                </a:gsLst>
                <a:path path="circle">
                  <a:fillToRect l="100%" t="100%"/>
                </a:path>
                <a:tileRect b="-100%" r="-100%"/>
              </a:gra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7200" u="none" cap="none" strike="noStrike">
                  <a:solidFill>
                    <a:srgbClr val="CD0122"/>
                  </a:solidFill>
                  <a:latin typeface="Arial"/>
                  <a:ea typeface="Arial"/>
                  <a:cs typeface="Arial"/>
                  <a:sym typeface="Arial"/>
                </a:endParaRPr>
              </a:p>
              <a:p>
                <a:pPr indent="0" lvl="0" marL="0" marR="0" rtl="0" algn="ctr">
                  <a:spcBef>
                    <a:spcPts val="0"/>
                  </a:spcBef>
                  <a:spcAft>
                    <a:spcPts val="0"/>
                  </a:spcAft>
                  <a:buNone/>
                </a:pPr>
                <a:r>
                  <a:t/>
                </a:r>
                <a:endParaRPr b="0" i="0" sz="7200" u="none" cap="none" strike="noStrike">
                  <a:solidFill>
                    <a:srgbClr val="CD0122"/>
                  </a:solidFill>
                  <a:latin typeface="Arial"/>
                  <a:ea typeface="Arial"/>
                  <a:cs typeface="Arial"/>
                  <a:sym typeface="Arial"/>
                </a:endParaRPr>
              </a:p>
            </p:txBody>
          </p:sp>
          <p:sp>
            <p:nvSpPr>
              <p:cNvPr id="97" name="Google Shape;97;p13"/>
              <p:cNvSpPr/>
              <p:nvPr/>
            </p:nvSpPr>
            <p:spPr>
              <a:xfrm>
                <a:off x="9362431" y="1891599"/>
                <a:ext cx="657600" cy="632400"/>
              </a:xfrm>
              <a:prstGeom prst="roundRect">
                <a:avLst>
                  <a:gd fmla="val 50000" name="adj"/>
                </a:avLst>
              </a:prstGeom>
              <a:gradFill>
                <a:gsLst>
                  <a:gs pos="0">
                    <a:srgbClr val="820016"/>
                  </a:gs>
                  <a:gs pos="100000">
                    <a:srgbClr val="F03461"/>
                  </a:gs>
                </a:gsLst>
                <a:path path="circle">
                  <a:fillToRect l="100%" t="100%"/>
                </a:path>
                <a:tileRect b="-100%" r="-100%"/>
              </a:gra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7200" u="none" cap="none" strike="noStrike">
                  <a:solidFill>
                    <a:srgbClr val="CD0122"/>
                  </a:solidFill>
                  <a:latin typeface="Arial"/>
                  <a:ea typeface="Arial"/>
                  <a:cs typeface="Arial"/>
                  <a:sym typeface="Arial"/>
                </a:endParaRPr>
              </a:p>
              <a:p>
                <a:pPr indent="0" lvl="0" marL="0" marR="0" rtl="0" algn="ctr">
                  <a:spcBef>
                    <a:spcPts val="0"/>
                  </a:spcBef>
                  <a:spcAft>
                    <a:spcPts val="0"/>
                  </a:spcAft>
                  <a:buNone/>
                </a:pPr>
                <a:r>
                  <a:t/>
                </a:r>
                <a:endParaRPr b="0" i="0" sz="7200" u="none" cap="none" strike="noStrike">
                  <a:solidFill>
                    <a:srgbClr val="CD0122"/>
                  </a:solidFill>
                  <a:latin typeface="Arial"/>
                  <a:ea typeface="Arial"/>
                  <a:cs typeface="Arial"/>
                  <a:sym typeface="Arial"/>
                </a:endParaRPr>
              </a:p>
            </p:txBody>
          </p:sp>
        </p:grpSp>
      </p:grpSp>
      <p:pic>
        <p:nvPicPr>
          <p:cNvPr descr="ei_1621444577249-removebg-preview.png" id="98" name="Google Shape;98;p13"/>
          <p:cNvPicPr preferRelativeResize="0"/>
          <p:nvPr/>
        </p:nvPicPr>
        <p:blipFill rotWithShape="1">
          <a:blip r:embed="rId3">
            <a:alphaModFix/>
          </a:blip>
          <a:srcRect b="0" l="0" r="0" t="0"/>
          <a:stretch/>
        </p:blipFill>
        <p:spPr>
          <a:xfrm>
            <a:off x="1828800" y="1295400"/>
            <a:ext cx="4724399" cy="3046853"/>
          </a:xfrm>
          <a:prstGeom prst="rect">
            <a:avLst/>
          </a:prstGeom>
          <a:noFill/>
          <a:ln>
            <a:noFill/>
          </a:ln>
        </p:spPr>
      </p:pic>
      <p:pic>
        <p:nvPicPr>
          <p:cNvPr id="99" name="Google Shape;99;p13"/>
          <p:cNvPicPr preferRelativeResize="0"/>
          <p:nvPr/>
        </p:nvPicPr>
        <p:blipFill rotWithShape="1">
          <a:blip r:embed="rId4">
            <a:alphaModFix/>
          </a:blip>
          <a:srcRect b="0" l="0" r="0" t="0"/>
          <a:stretch/>
        </p:blipFill>
        <p:spPr>
          <a:xfrm>
            <a:off x="228600" y="2133600"/>
            <a:ext cx="2476589" cy="1566731"/>
          </a:xfrm>
          <a:prstGeom prst="rect">
            <a:avLst/>
          </a:prstGeom>
          <a:noFill/>
          <a:ln>
            <a:noFill/>
          </a:ln>
        </p:spPr>
      </p:pic>
      <p:pic>
        <p:nvPicPr>
          <p:cNvPr id="100" name="Google Shape;100;p13"/>
          <p:cNvPicPr preferRelativeResize="0"/>
          <p:nvPr/>
        </p:nvPicPr>
        <p:blipFill rotWithShape="1">
          <a:blip r:embed="rId4">
            <a:alphaModFix/>
          </a:blip>
          <a:srcRect b="0" l="0" r="0" t="0"/>
          <a:stretch/>
        </p:blipFill>
        <p:spPr>
          <a:xfrm>
            <a:off x="5943600" y="1524000"/>
            <a:ext cx="2476589" cy="15667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5">
                                            <p:txEl>
                                              <p:pRg end="0" st="0"/>
                                            </p:txEl>
                                          </p:spTgt>
                                        </p:tgtEl>
                                        <p:attrNameLst>
                                          <p:attrName>style.visibility</p:attrName>
                                        </p:attrNameLst>
                                      </p:cBhvr>
                                      <p:to>
                                        <p:strVal val="visible"/>
                                      </p:to>
                                    </p:set>
                                    <p:anim calcmode="lin" valueType="num">
                                      <p:cBhvr additive="base">
                                        <p:cTn dur="2500"/>
                                        <p:tgtEl>
                                          <p:spTgt spid="85">
                                            <p:txEl>
                                              <p:pRg end="0" st="0"/>
                                            </p:txEl>
                                          </p:spTgt>
                                        </p:tgtEl>
                                        <p:attrNameLst>
                                          <p:attrName>ppt_w</p:attrName>
                                        </p:attrNameLst>
                                      </p:cBhvr>
                                      <p:tavLst>
                                        <p:tav fmla="" tm="0">
                                          <p:val>
                                            <p:strVal val="0"/>
                                          </p:val>
                                        </p:tav>
                                        <p:tav fmla="" tm="100000">
                                          <p:val>
                                            <p:strVal val="#ppt_w"/>
                                          </p:val>
                                        </p:tav>
                                      </p:tavLst>
                                    </p:anim>
                                    <p:anim calcmode="lin" valueType="num">
                                      <p:cBhvr additive="base">
                                        <p:cTn dur="2500"/>
                                        <p:tgtEl>
                                          <p:spTgt spid="85">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60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900"/>
                                        <p:tgtEl>
                                          <p:spTgt spid="86"/>
                                        </p:tgtEl>
                                        <p:attrNameLst>
                                          <p:attrName>ppt_w</p:attrName>
                                        </p:attrNameLst>
                                      </p:cBhvr>
                                      <p:tavLst>
                                        <p:tav fmla="" tm="0">
                                          <p:val>
                                            <p:strVal val="0"/>
                                          </p:val>
                                        </p:tav>
                                        <p:tav fmla="" tm="100000">
                                          <p:val>
                                            <p:strVal val="#ppt_w"/>
                                          </p:val>
                                        </p:tav>
                                      </p:tavLst>
                                    </p:anim>
                                    <p:anim calcmode="lin" valueType="num">
                                      <p:cBhvr additive="base">
                                        <p:cTn dur="900"/>
                                        <p:tgtEl>
                                          <p:spTgt spid="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2000"/>
                                        <p:tgtEl>
                                          <p:spTgt spid="98"/>
                                        </p:tgtEl>
                                        <p:attrNameLst>
                                          <p:attrName>ppt_w</p:attrName>
                                        </p:attrNameLst>
                                      </p:cBhvr>
                                      <p:tavLst>
                                        <p:tav fmla="" tm="0">
                                          <p:val>
                                            <p:strVal val="0"/>
                                          </p:val>
                                        </p:tav>
                                        <p:tav fmla="" tm="100000">
                                          <p:val>
                                            <p:strVal val="#ppt_w"/>
                                          </p:val>
                                        </p:tav>
                                      </p:tavLst>
                                    </p:anim>
                                    <p:anim calcmode="lin" valueType="num">
                                      <p:cBhvr additive="base">
                                        <p:cTn dur="2000"/>
                                        <p:tgtEl>
                                          <p:spTgt spid="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2"/>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193" name="Google Shape;193;p22"/>
          <p:cNvSpPr txBox="1"/>
          <p:nvPr/>
        </p:nvSpPr>
        <p:spPr>
          <a:xfrm>
            <a:off x="0" y="411693"/>
            <a:ext cx="8839200" cy="638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Arial"/>
              <a:buNone/>
            </a:pPr>
            <a:r>
              <a:rPr b="1" lang="en-US" sz="4000">
                <a:solidFill>
                  <a:schemeClr val="dk1"/>
                </a:solidFill>
                <a:effectLst>
                  <a:outerShdw blurRad="38100" algn="tl" dir="2700000" dist="38100">
                    <a:srgbClr val="000000">
                      <a:alpha val="43137"/>
                    </a:srgbClr>
                  </a:outerShdw>
                </a:effectLst>
                <a:latin typeface="Arial"/>
                <a:ea typeface="Arial"/>
                <a:cs typeface="Arial"/>
                <a:sym typeface="Arial"/>
              </a:rPr>
              <a:t> </a:t>
            </a:r>
            <a:r>
              <a:rPr b="1" lang="en-US" sz="3200">
                <a:solidFill>
                  <a:srgbClr val="7030A0"/>
                </a:solidFill>
                <a:effectLst>
                  <a:outerShdw blurRad="38100" algn="tl" dir="2700000" dist="38100">
                    <a:srgbClr val="000000">
                      <a:alpha val="43137"/>
                    </a:srgbClr>
                  </a:outerShdw>
                </a:effectLst>
                <a:latin typeface="Arial"/>
                <a:ea typeface="Arial"/>
                <a:cs typeface="Arial"/>
                <a:sym typeface="Arial"/>
              </a:rPr>
              <a:t>চলো দেখি প্রথম চিঠিতে কোন স্থানে কি লেখা আছে... </a:t>
            </a:r>
            <a:endParaRPr b="1" sz="4000">
              <a:solidFill>
                <a:srgbClr val="7030A0"/>
              </a:solidFill>
              <a:effectLst>
                <a:outerShdw blurRad="38100" algn="tl" dir="2700000" dist="38100">
                  <a:srgbClr val="000000">
                    <a:alpha val="43137"/>
                  </a:srgbClr>
                </a:outerShdw>
              </a:effectLst>
              <a:latin typeface="Arial"/>
              <a:ea typeface="Arial"/>
              <a:cs typeface="Arial"/>
              <a:sym typeface="Arial"/>
            </a:endParaRPr>
          </a:p>
        </p:txBody>
      </p:sp>
      <p:sp>
        <p:nvSpPr>
          <p:cNvPr id="194" name="Google Shape;194;p22"/>
          <p:cNvSpPr txBox="1"/>
          <p:nvPr/>
        </p:nvSpPr>
        <p:spPr>
          <a:xfrm>
            <a:off x="-762000" y="1066800"/>
            <a:ext cx="107358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002060"/>
                </a:solidFill>
                <a:latin typeface="Arial"/>
                <a:ea typeface="Arial"/>
                <a:cs typeface="Arial"/>
                <a:sym typeface="Arial"/>
              </a:rPr>
              <a:t>বন্ধু শেখরকে লেখা চিঠিটা ভাঁজ করে অপর পৃষ্ঠায় লিখলো :</a:t>
            </a:r>
            <a:endParaRPr b="1" sz="3200">
              <a:solidFill>
                <a:srgbClr val="002060"/>
              </a:solidFill>
              <a:latin typeface="Arial"/>
              <a:ea typeface="Arial"/>
              <a:cs typeface="Arial"/>
              <a:sym typeface="Arial"/>
            </a:endParaRPr>
          </a:p>
        </p:txBody>
      </p:sp>
      <p:sp>
        <p:nvSpPr>
          <p:cNvPr id="195" name="Google Shape;195;p22"/>
          <p:cNvSpPr txBox="1"/>
          <p:nvPr/>
        </p:nvSpPr>
        <p:spPr>
          <a:xfrm>
            <a:off x="381000" y="1524000"/>
            <a:ext cx="2912400" cy="7080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তুমি যাকে লিখবে তার নাম। প্রাপকের উদ্দেশ্যে সম্বোধন </a:t>
            </a:r>
            <a:endParaRPr/>
          </a:p>
        </p:txBody>
      </p:sp>
      <p:sp>
        <p:nvSpPr>
          <p:cNvPr id="196" name="Google Shape;196;p22"/>
          <p:cNvSpPr txBox="1"/>
          <p:nvPr/>
        </p:nvSpPr>
        <p:spPr>
          <a:xfrm>
            <a:off x="5715000" y="1600200"/>
            <a:ext cx="3200400" cy="7080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তুমি যেখান থেকে লিখবে সে জায়গার নাম ও তারিখ। </a:t>
            </a:r>
            <a:endParaRPr/>
          </a:p>
        </p:txBody>
      </p:sp>
      <p:sp>
        <p:nvSpPr>
          <p:cNvPr id="197" name="Google Shape;197;p22"/>
          <p:cNvSpPr txBox="1"/>
          <p:nvPr/>
        </p:nvSpPr>
        <p:spPr>
          <a:xfrm>
            <a:off x="381000" y="2438400"/>
            <a:ext cx="2086500" cy="461700"/>
          </a:xfrm>
          <a:prstGeom prst="rect">
            <a:avLst/>
          </a:prstGeom>
          <a:solidFill>
            <a:srgbClr val="E5B8B7"/>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প্রিয় বন্ধু শেখর,</a:t>
            </a:r>
            <a:endParaRPr/>
          </a:p>
        </p:txBody>
      </p:sp>
      <p:sp>
        <p:nvSpPr>
          <p:cNvPr id="198" name="Google Shape;198;p22"/>
          <p:cNvSpPr txBox="1"/>
          <p:nvPr/>
        </p:nvSpPr>
        <p:spPr>
          <a:xfrm>
            <a:off x="6096000" y="2362200"/>
            <a:ext cx="2202300" cy="831000"/>
          </a:xfrm>
          <a:prstGeom prst="rect">
            <a:avLst/>
          </a:prstGeom>
          <a:solidFill>
            <a:srgbClr val="E5B8B7"/>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সফেদপুর</a:t>
            </a:r>
            <a:endParaRPr b="1" sz="2400">
              <a:solidFill>
                <a:schemeClr val="dk1"/>
              </a:solidFill>
              <a:latin typeface="Arial"/>
              <a:ea typeface="Arial"/>
              <a:cs typeface="Arial"/>
              <a:sym typeface="Arial"/>
            </a:endParaRPr>
          </a:p>
          <a:p>
            <a:pPr indent="0" lvl="0" marL="0" marR="0" rtl="0" algn="ctr">
              <a:spcBef>
                <a:spcPts val="0"/>
              </a:spcBef>
              <a:spcAft>
                <a:spcPts val="0"/>
              </a:spcAft>
              <a:buNone/>
            </a:pPr>
            <a:r>
              <a:rPr b="1" lang="en-US" sz="2400">
                <a:solidFill>
                  <a:schemeClr val="dk1"/>
                </a:solidFill>
                <a:latin typeface="Arial"/>
                <a:ea typeface="Arial"/>
                <a:cs typeface="Arial"/>
                <a:sym typeface="Arial"/>
              </a:rPr>
              <a:t>১১.০২.১৪২৩ সন</a:t>
            </a:r>
            <a:endParaRPr b="1" sz="2400">
              <a:solidFill>
                <a:schemeClr val="dk1"/>
              </a:solidFill>
              <a:latin typeface="Arial"/>
              <a:ea typeface="Arial"/>
              <a:cs typeface="Arial"/>
              <a:sym typeface="Arial"/>
            </a:endParaRPr>
          </a:p>
        </p:txBody>
      </p:sp>
      <p:sp>
        <p:nvSpPr>
          <p:cNvPr id="199" name="Google Shape;199;p22"/>
          <p:cNvSpPr txBox="1"/>
          <p:nvPr/>
        </p:nvSpPr>
        <p:spPr>
          <a:xfrm>
            <a:off x="2667000" y="2743200"/>
            <a:ext cx="2997300" cy="4002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মুল তথ্য এখানে লিখতে হবে। </a:t>
            </a:r>
            <a:endParaRPr/>
          </a:p>
        </p:txBody>
      </p:sp>
      <p:grpSp>
        <p:nvGrpSpPr>
          <p:cNvPr id="200" name="Google Shape;200;p22"/>
          <p:cNvGrpSpPr/>
          <p:nvPr/>
        </p:nvGrpSpPr>
        <p:grpSpPr>
          <a:xfrm>
            <a:off x="381021" y="3352703"/>
            <a:ext cx="8458481" cy="2332612"/>
            <a:chOff x="1275008" y="3014749"/>
            <a:chExt cx="9775200" cy="1571100"/>
          </a:xfrm>
        </p:grpSpPr>
        <p:sp>
          <p:nvSpPr>
            <p:cNvPr id="201" name="Google Shape;201;p22"/>
            <p:cNvSpPr/>
            <p:nvPr/>
          </p:nvSpPr>
          <p:spPr>
            <a:xfrm>
              <a:off x="1275008" y="3014749"/>
              <a:ext cx="9775200" cy="1571100"/>
            </a:xfrm>
            <a:prstGeom prst="rect">
              <a:avLst/>
            </a:prstGeom>
            <a:solidFill>
              <a:srgbClr val="E5B8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02" name="Google Shape;202;p22"/>
            <p:cNvSpPr txBox="1"/>
            <p:nvPr/>
          </p:nvSpPr>
          <p:spPr>
            <a:xfrm>
              <a:off x="1275008" y="3204246"/>
              <a:ext cx="9543300" cy="1305900"/>
            </a:xfrm>
            <a:prstGeom prst="rect">
              <a:avLst/>
            </a:prstGeom>
            <a:solidFill>
              <a:srgbClr val="E5B8B7"/>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Arial"/>
                  <a:ea typeface="Arial"/>
                  <a:cs typeface="Arial"/>
                  <a:sym typeface="Arial"/>
                </a:rPr>
                <a:t>আমি আজ স্কুলে আসতে পারব না । আমার ছোট বোনটার খুব অসুখ । আর বাবাও বাড়ি নেই । কাল সন্ধ্যায় আসবেন । তুমি লতিফ স্যারকে চিঠিটা দিবে আর আমার বিপদের কথা বলবে । দিনের সব পড়া ভাল করে দেখবে ও লিখে নেবে । বাবা বাড়ি এলে তোমার কাছ থেকে আমি সব পড়া নিয়ে নিব । তোমার গল্পের বইটাও নিয়ে আসব । </a:t>
              </a:r>
              <a:endParaRPr/>
            </a:p>
            <a:p>
              <a:pPr indent="0" lvl="0" marL="0" marR="0" rtl="0" algn="just">
                <a:spcBef>
                  <a:spcPts val="0"/>
                </a:spcBef>
                <a:spcAft>
                  <a:spcPts val="0"/>
                </a:spcAft>
                <a:buNone/>
              </a:pPr>
              <a:r>
                <a:rPr b="1" lang="en-US" sz="2400">
                  <a:solidFill>
                    <a:schemeClr val="dk1"/>
                  </a:solidFill>
                  <a:latin typeface="Arial"/>
                  <a:ea typeface="Arial"/>
                  <a:cs typeface="Arial"/>
                  <a:sym typeface="Arial"/>
                </a:rPr>
                <a:t>আজকে স্কুলের লাইব্রেরি থেকে খেলার বইটা নিতে ভুলবে না যেন । </a:t>
              </a:r>
              <a:endParaRPr/>
            </a:p>
          </p:txBody>
        </p:sp>
      </p:grpSp>
      <p:sp>
        <p:nvSpPr>
          <p:cNvPr id="203" name="Google Shape;203;p22"/>
          <p:cNvSpPr txBox="1"/>
          <p:nvPr/>
        </p:nvSpPr>
        <p:spPr>
          <a:xfrm>
            <a:off x="7620000" y="5562600"/>
            <a:ext cx="1197600" cy="1015800"/>
          </a:xfrm>
          <a:prstGeom prst="rect">
            <a:avLst/>
          </a:prstGeom>
          <a:solidFill>
            <a:srgbClr val="E5B8B7"/>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ইতি</a:t>
            </a:r>
            <a:endParaRPr b="1" sz="2000">
              <a:solidFill>
                <a:schemeClr val="dk1"/>
              </a:solidFill>
              <a:latin typeface="Arial"/>
              <a:ea typeface="Arial"/>
              <a:cs typeface="Arial"/>
              <a:sym typeface="Arial"/>
            </a:endParaRPr>
          </a:p>
          <a:p>
            <a:pPr indent="0" lvl="0" marL="0" marR="0" rtl="0" algn="ctr">
              <a:spcBef>
                <a:spcPts val="0"/>
              </a:spcBef>
              <a:spcAft>
                <a:spcPts val="0"/>
              </a:spcAft>
              <a:buNone/>
            </a:pPr>
            <a:r>
              <a:rPr b="1" lang="en-US" sz="2000">
                <a:solidFill>
                  <a:schemeClr val="dk1"/>
                </a:solidFill>
                <a:latin typeface="Arial"/>
                <a:ea typeface="Arial"/>
                <a:cs typeface="Arial"/>
                <a:sym typeface="Arial"/>
              </a:rPr>
              <a:t>তোমার বন্ধু</a:t>
            </a:r>
            <a:endParaRPr b="1" sz="2000">
              <a:solidFill>
                <a:schemeClr val="dk1"/>
              </a:solidFill>
              <a:latin typeface="Arial"/>
              <a:ea typeface="Arial"/>
              <a:cs typeface="Arial"/>
              <a:sym typeface="Arial"/>
            </a:endParaRPr>
          </a:p>
          <a:p>
            <a:pPr indent="0" lvl="0" marL="0" marR="0" rtl="0" algn="ctr">
              <a:spcBef>
                <a:spcPts val="0"/>
              </a:spcBef>
              <a:spcAft>
                <a:spcPts val="0"/>
              </a:spcAft>
              <a:buNone/>
            </a:pPr>
            <a:r>
              <a:rPr b="1" lang="en-US" sz="2000">
                <a:solidFill>
                  <a:schemeClr val="dk1"/>
                </a:solidFill>
                <a:latin typeface="Arial"/>
                <a:ea typeface="Arial"/>
                <a:cs typeface="Arial"/>
                <a:sym typeface="Arial"/>
              </a:rPr>
              <a:t>শাহিন</a:t>
            </a:r>
            <a:endParaRPr b="1" sz="2000">
              <a:solidFill>
                <a:schemeClr val="dk1"/>
              </a:solidFill>
              <a:latin typeface="Arial"/>
              <a:ea typeface="Arial"/>
              <a:cs typeface="Arial"/>
              <a:sym typeface="Arial"/>
            </a:endParaRPr>
          </a:p>
        </p:txBody>
      </p:sp>
      <p:sp>
        <p:nvSpPr>
          <p:cNvPr id="204" name="Google Shape;204;p22"/>
          <p:cNvSpPr txBox="1"/>
          <p:nvPr/>
        </p:nvSpPr>
        <p:spPr>
          <a:xfrm>
            <a:off x="4495800" y="5943600"/>
            <a:ext cx="2562900" cy="400200"/>
          </a:xfrm>
          <a:prstGeom prst="rect">
            <a:avLst/>
          </a:prstGeom>
          <a:no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যে লিখবে তার নাম ।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822"/>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1000"/>
                                        <p:tgtEl>
                                          <p:spTgt spid="194"/>
                                        </p:tgtEl>
                                        <p:attrNameLst>
                                          <p:attrName>ppt_w</p:attrName>
                                        </p:attrNameLst>
                                      </p:cBhvr>
                                      <p:tavLst>
                                        <p:tav fmla="" tm="0">
                                          <p:val>
                                            <p:strVal val="0"/>
                                          </p:val>
                                        </p:tav>
                                        <p:tav fmla="" tm="100000">
                                          <p:val>
                                            <p:strVal val="#ppt_w"/>
                                          </p:val>
                                        </p:tav>
                                      </p:tavLst>
                                    </p:anim>
                                    <p:anim calcmode="lin" valueType="num">
                                      <p:cBhvr additive="base">
                                        <p:cTn dur="1000"/>
                                        <p:tgtEl>
                                          <p:spTgt spid="1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xit" presetID="23" presetSubtype="32">
                                  <p:stCondLst>
                                    <p:cond delay="2000"/>
                                  </p:stCondLst>
                                  <p:childTnLst>
                                    <p:anim calcmode="lin" valueType="num">
                                      <p:cBhvr additive="base">
                                        <p:cTn dur="2000"/>
                                        <p:tgtEl>
                                          <p:spTgt spid="195"/>
                                        </p:tgtEl>
                                        <p:attrNameLst>
                                          <p:attrName>ppt_w</p:attrName>
                                        </p:attrNameLst>
                                      </p:cBhvr>
                                      <p:tavLst>
                                        <p:tav fmla="" tm="0">
                                          <p:val>
                                            <p:strVal val="#ppt_w"/>
                                          </p:val>
                                        </p:tav>
                                        <p:tav fmla="" tm="100000">
                                          <p:val>
                                            <p:strVal val="0"/>
                                          </p:val>
                                        </p:tav>
                                      </p:tavLst>
                                    </p:anim>
                                    <p:anim calcmode="lin" valueType="num">
                                      <p:cBhvr additive="base">
                                        <p:cTn dur="2000"/>
                                        <p:tgtEl>
                                          <p:spTgt spid="195"/>
                                        </p:tgtEl>
                                        <p:attrNameLst>
                                          <p:attrName>ppt_h</p:attrName>
                                        </p:attrNameLst>
                                      </p:cBhvr>
                                      <p:tavLst>
                                        <p:tav fmla="" tm="0">
                                          <p:val>
                                            <p:strVal val="#ppt_h"/>
                                          </p:val>
                                        </p:tav>
                                        <p:tav fmla="" tm="100000">
                                          <p:val>
                                            <p:strVal val="0"/>
                                          </p:val>
                                        </p:tav>
                                      </p:tavLst>
                                    </p:anim>
                                    <p:set>
                                      <p:cBhvr>
                                        <p:cTn dur="1" fill="hold">
                                          <p:stCondLst>
                                            <p:cond delay="2000"/>
                                          </p:stCondLst>
                                        </p:cTn>
                                        <p:tgtEl>
                                          <p:spTgt spid="1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500"/>
                                        <p:tgtEl>
                                          <p:spTgt spid="1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2000"/>
                                  </p:stCondLst>
                                  <p:childTnLst>
                                    <p:anim calcmode="lin" valueType="num">
                                      <p:cBhvr additive="base">
                                        <p:cTn dur="2000"/>
                                        <p:tgtEl>
                                          <p:spTgt spid="196"/>
                                        </p:tgtEl>
                                        <p:attrNameLst>
                                          <p:attrName>ppt_w</p:attrName>
                                        </p:attrNameLst>
                                      </p:cBhvr>
                                      <p:tavLst>
                                        <p:tav fmla="" tm="0">
                                          <p:val>
                                            <p:strVal val="#ppt_w"/>
                                          </p:val>
                                        </p:tav>
                                        <p:tav fmla="" tm="100000">
                                          <p:val>
                                            <p:strVal val="0"/>
                                          </p:val>
                                        </p:tav>
                                      </p:tavLst>
                                    </p:anim>
                                    <p:anim calcmode="lin" valueType="num">
                                      <p:cBhvr additive="base">
                                        <p:cTn dur="2000"/>
                                        <p:tgtEl>
                                          <p:spTgt spid="196"/>
                                        </p:tgtEl>
                                        <p:attrNameLst>
                                          <p:attrName>ppt_h</p:attrName>
                                        </p:attrNameLst>
                                      </p:cBhvr>
                                      <p:tavLst>
                                        <p:tav fmla="" tm="0">
                                          <p:val>
                                            <p:strVal val="#ppt_h"/>
                                          </p:val>
                                        </p:tav>
                                        <p:tav fmla="" tm="100000">
                                          <p:val>
                                            <p:strVal val="0"/>
                                          </p:val>
                                        </p:tav>
                                      </p:tavLst>
                                    </p:anim>
                                    <p:set>
                                      <p:cBhvr>
                                        <p:cTn dur="1" fill="hold">
                                          <p:stCondLst>
                                            <p:cond delay="2000"/>
                                          </p:stCondLst>
                                        </p:cTn>
                                        <p:tgtEl>
                                          <p:spTgt spid="1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ppt_x</p:attrName>
                                        </p:attrNameLst>
                                      </p:cBhvr>
                                      <p:tavLst>
                                        <p:tav fmla="" tm="0">
                                          <p:val>
                                            <p:strVal val="#ppt_x-1"/>
                                          </p:val>
                                        </p:tav>
                                        <p:tav fmla="" tm="100000">
                                          <p:val>
                                            <p:strVal val="#ppt_x"/>
                                          </p:val>
                                        </p:tav>
                                      </p:tavLst>
                                    </p:anim>
                                  </p:childTnLst>
                                </p:cTn>
                              </p:par>
                              <p:par>
                                <p:cTn fill="hold" nodeType="withEffect" presetClass="exit" presetID="23" presetSubtype="32">
                                  <p:stCondLst>
                                    <p:cond delay="2000"/>
                                  </p:stCondLst>
                                  <p:childTnLst>
                                    <p:anim calcmode="lin" valueType="num">
                                      <p:cBhvr additive="base">
                                        <p:cTn dur="2000"/>
                                        <p:tgtEl>
                                          <p:spTgt spid="199"/>
                                        </p:tgtEl>
                                        <p:attrNameLst>
                                          <p:attrName>ppt_w</p:attrName>
                                        </p:attrNameLst>
                                      </p:cBhvr>
                                      <p:tavLst>
                                        <p:tav fmla="" tm="0">
                                          <p:val>
                                            <p:strVal val="#ppt_w"/>
                                          </p:val>
                                        </p:tav>
                                        <p:tav fmla="" tm="100000">
                                          <p:val>
                                            <p:strVal val="0"/>
                                          </p:val>
                                        </p:tav>
                                      </p:tavLst>
                                    </p:anim>
                                    <p:anim calcmode="lin" valueType="num">
                                      <p:cBhvr additive="base">
                                        <p:cTn dur="2000"/>
                                        <p:tgtEl>
                                          <p:spTgt spid="199"/>
                                        </p:tgtEl>
                                        <p:attrNameLst>
                                          <p:attrName>ppt_h</p:attrName>
                                        </p:attrNameLst>
                                      </p:cBhvr>
                                      <p:tavLst>
                                        <p:tav fmla="" tm="0">
                                          <p:val>
                                            <p:strVal val="#ppt_h"/>
                                          </p:val>
                                        </p:tav>
                                        <p:tav fmla="" tm="100000">
                                          <p:val>
                                            <p:strVal val="0"/>
                                          </p:val>
                                        </p:tav>
                                      </p:tavLst>
                                    </p:anim>
                                    <p:set>
                                      <p:cBhvr>
                                        <p:cTn dur="1" fill="hold">
                                          <p:stCondLst>
                                            <p:cond delay="2000"/>
                                          </p:stCondLst>
                                        </p:cTn>
                                        <p:tgtEl>
                                          <p:spTgt spid="1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ppt_y</p:attrName>
                                        </p:attrNameLst>
                                      </p:cBhvr>
                                      <p:tavLst>
                                        <p:tav fmla="" tm="0">
                                          <p:val>
                                            <p:strVal val="#ppt_y+1"/>
                                          </p:val>
                                        </p:tav>
                                        <p:tav fmla="" tm="100000">
                                          <p:val>
                                            <p:strVal val="#ppt_y"/>
                                          </p:val>
                                        </p:tav>
                                      </p:tavLst>
                                    </p:anim>
                                  </p:childTnLst>
                                </p:cTn>
                              </p:par>
                              <p:par>
                                <p:cTn fill="hold" nodeType="withEffect" presetClass="exit" presetID="23" presetSubtype="32">
                                  <p:stCondLst>
                                    <p:cond delay="2000"/>
                                  </p:stCondLst>
                                  <p:childTnLst>
                                    <p:anim calcmode="lin" valueType="num">
                                      <p:cBhvr additive="base">
                                        <p:cTn dur="2000"/>
                                        <p:tgtEl>
                                          <p:spTgt spid="200"/>
                                        </p:tgtEl>
                                        <p:attrNameLst>
                                          <p:attrName>ppt_w</p:attrName>
                                        </p:attrNameLst>
                                      </p:cBhvr>
                                      <p:tavLst>
                                        <p:tav fmla="" tm="0">
                                          <p:val>
                                            <p:strVal val="#ppt_w"/>
                                          </p:val>
                                        </p:tav>
                                        <p:tav fmla="" tm="100000">
                                          <p:val>
                                            <p:strVal val="0"/>
                                          </p:val>
                                        </p:tav>
                                      </p:tavLst>
                                    </p:anim>
                                    <p:anim calcmode="lin" valueType="num">
                                      <p:cBhvr additive="base">
                                        <p:cTn dur="2000"/>
                                        <p:tgtEl>
                                          <p:spTgt spid="200"/>
                                        </p:tgtEl>
                                        <p:attrNameLst>
                                          <p:attrName>ppt_h</p:attrName>
                                        </p:attrNameLst>
                                      </p:cBhvr>
                                      <p:tavLst>
                                        <p:tav fmla="" tm="0">
                                          <p:val>
                                            <p:strVal val="#ppt_h"/>
                                          </p:val>
                                        </p:tav>
                                        <p:tav fmla="" tm="100000">
                                          <p:val>
                                            <p:strVal val="0"/>
                                          </p:val>
                                        </p:tav>
                                      </p:tavLst>
                                    </p:anim>
                                    <p:set>
                                      <p:cBhvr>
                                        <p:cTn dur="1" fill="hold">
                                          <p:stCondLst>
                                            <p:cond delay="2000"/>
                                          </p:stCondLst>
                                        </p:cTn>
                                        <p:tgtEl>
                                          <p:spTgt spid="2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ppt_x</p:attrName>
                                        </p:attrNameLst>
                                      </p:cBhvr>
                                      <p:tavLst>
                                        <p:tav fmla="" tm="0">
                                          <p:val>
                                            <p:strVal val="#ppt_x-1"/>
                                          </p:val>
                                        </p:tav>
                                        <p:tav fmla="" tm="100000">
                                          <p:val>
                                            <p:strVal val="#ppt_x"/>
                                          </p:val>
                                        </p:tav>
                                      </p:tavLst>
                                    </p:anim>
                                  </p:childTnLst>
                                </p:cTn>
                              </p:par>
                              <p:par>
                                <p:cTn fill="hold" nodeType="withEffect" presetClass="exit" presetID="23" presetSubtype="32">
                                  <p:stCondLst>
                                    <p:cond delay="2000"/>
                                  </p:stCondLst>
                                  <p:childTnLst>
                                    <p:anim calcmode="lin" valueType="num">
                                      <p:cBhvr additive="base">
                                        <p:cTn dur="2000"/>
                                        <p:tgtEl>
                                          <p:spTgt spid="204"/>
                                        </p:tgtEl>
                                        <p:attrNameLst>
                                          <p:attrName>ppt_w</p:attrName>
                                        </p:attrNameLst>
                                      </p:cBhvr>
                                      <p:tavLst>
                                        <p:tav fmla="" tm="0">
                                          <p:val>
                                            <p:strVal val="#ppt_w"/>
                                          </p:val>
                                        </p:tav>
                                        <p:tav fmla="" tm="100000">
                                          <p:val>
                                            <p:strVal val="0"/>
                                          </p:val>
                                        </p:tav>
                                      </p:tavLst>
                                    </p:anim>
                                    <p:anim calcmode="lin" valueType="num">
                                      <p:cBhvr additive="base">
                                        <p:cTn dur="2000"/>
                                        <p:tgtEl>
                                          <p:spTgt spid="204"/>
                                        </p:tgtEl>
                                        <p:attrNameLst>
                                          <p:attrName>ppt_h</p:attrName>
                                        </p:attrNameLst>
                                      </p:cBhvr>
                                      <p:tavLst>
                                        <p:tav fmla="" tm="0">
                                          <p:val>
                                            <p:strVal val="#ppt_h"/>
                                          </p:val>
                                        </p:tav>
                                        <p:tav fmla="" tm="100000">
                                          <p:val>
                                            <p:strVal val="0"/>
                                          </p:val>
                                        </p:tav>
                                      </p:tavLst>
                                    </p:anim>
                                    <p:set>
                                      <p:cBhvr>
                                        <p:cTn dur="1" fill="hold">
                                          <p:stCondLst>
                                            <p:cond delay="2000"/>
                                          </p:stCondLst>
                                        </p:cTn>
                                        <p:tgtEl>
                                          <p:spTgt spid="20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3"/>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10" name="Google Shape;210;p23"/>
          <p:cNvSpPr txBox="1"/>
          <p:nvPr/>
        </p:nvSpPr>
        <p:spPr>
          <a:xfrm>
            <a:off x="101383" y="381000"/>
            <a:ext cx="9042600" cy="638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7030A0"/>
              </a:buClr>
              <a:buSzPts val="3600"/>
              <a:buFont typeface="Arial"/>
              <a:buNone/>
            </a:pPr>
            <a:r>
              <a:rPr b="1" lang="en-US" sz="3600">
                <a:solidFill>
                  <a:srgbClr val="7030A0"/>
                </a:solidFill>
                <a:effectLst>
                  <a:outerShdw blurRad="38100" algn="tl" dir="2700000" dist="38100">
                    <a:srgbClr val="000000">
                      <a:alpha val="43137"/>
                    </a:srgbClr>
                  </a:outerShdw>
                </a:effectLst>
                <a:latin typeface="Arial"/>
                <a:ea typeface="Arial"/>
                <a:cs typeface="Arial"/>
                <a:sym typeface="Arial"/>
              </a:rPr>
              <a:t>তাহলে চলো দেখি দ্বিতীয় চিঠিতে কি লেখা আছে... </a:t>
            </a:r>
            <a:endParaRPr b="1" sz="3600">
              <a:solidFill>
                <a:srgbClr val="7030A0"/>
              </a:solidFill>
              <a:effectLst>
                <a:outerShdw blurRad="38100" algn="tl" dir="2700000" dist="38100">
                  <a:srgbClr val="000000">
                    <a:alpha val="43137"/>
                  </a:srgbClr>
                </a:outerShdw>
              </a:effectLst>
              <a:latin typeface="Arial"/>
              <a:ea typeface="Arial"/>
              <a:cs typeface="Arial"/>
              <a:sym typeface="Arial"/>
            </a:endParaRPr>
          </a:p>
        </p:txBody>
      </p:sp>
      <p:sp>
        <p:nvSpPr>
          <p:cNvPr id="211" name="Google Shape;211;p23"/>
          <p:cNvSpPr txBox="1"/>
          <p:nvPr/>
        </p:nvSpPr>
        <p:spPr>
          <a:xfrm>
            <a:off x="-1066800" y="914400"/>
            <a:ext cx="11186700" cy="638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b="1" lang="en-US" sz="3200">
                <a:solidFill>
                  <a:schemeClr val="dk1"/>
                </a:solidFill>
                <a:effectLst>
                  <a:outerShdw blurRad="38100" algn="tl" dir="2700000" dist="38100">
                    <a:srgbClr val="000000">
                      <a:alpha val="43137"/>
                    </a:srgbClr>
                  </a:outerShdw>
                </a:effectLst>
                <a:latin typeface="Arial"/>
                <a:ea typeface="Arial"/>
                <a:cs typeface="Arial"/>
                <a:sym typeface="Arial"/>
              </a:rPr>
              <a:t>স্যারকে লেখা চিঠিটা ভাঁজ করে একটা খামে ভরলো শাহীন। </a:t>
            </a:r>
            <a:endParaRPr b="1" sz="3200">
              <a:solidFill>
                <a:schemeClr val="dk1"/>
              </a:solidFill>
              <a:effectLst>
                <a:outerShdw blurRad="38100" algn="tl" dir="2700000" dist="38100">
                  <a:srgbClr val="000000">
                    <a:alpha val="43137"/>
                  </a:srgbClr>
                </a:outerShdw>
              </a:effectLst>
              <a:latin typeface="Arial"/>
              <a:ea typeface="Arial"/>
              <a:cs typeface="Arial"/>
              <a:sym typeface="Arial"/>
            </a:endParaRPr>
          </a:p>
        </p:txBody>
      </p:sp>
      <p:pic>
        <p:nvPicPr>
          <p:cNvPr id="212" name="Google Shape;212;p23"/>
          <p:cNvPicPr preferRelativeResize="0"/>
          <p:nvPr/>
        </p:nvPicPr>
        <p:blipFill rotWithShape="1">
          <a:blip r:embed="rId3">
            <a:alphaModFix/>
          </a:blip>
          <a:srcRect b="0" l="0" r="0" t="0"/>
          <a:stretch/>
        </p:blipFill>
        <p:spPr>
          <a:xfrm>
            <a:off x="381000" y="1447800"/>
            <a:ext cx="8392276" cy="4820323"/>
          </a:xfrm>
          <a:prstGeom prst="rect">
            <a:avLst/>
          </a:prstGeom>
          <a:noFill/>
          <a:ln cap="rnd" cmpd="sng" w="28575">
            <a:solidFill>
              <a:srgbClr val="002060"/>
            </a:solidFill>
            <a:prstDash val="solid"/>
            <a:round/>
            <a:headEnd len="sm" w="sm" type="none"/>
            <a:tailEnd len="sm" w="sm" type="none"/>
          </a:ln>
          <a:effectLst>
            <a:outerShdw blurRad="76200" sx="97000" kx="899842" rotWithShape="0" algn="br" dir="10500000" dist="95250" sy="23000">
              <a:srgbClr val="000000">
                <a:alpha val="20000"/>
              </a:srgbClr>
            </a:outerShdw>
          </a:effectLst>
        </p:spPr>
      </p:pic>
      <p:pic>
        <p:nvPicPr>
          <p:cNvPr id="213" name="Google Shape;213;p23"/>
          <p:cNvPicPr preferRelativeResize="0"/>
          <p:nvPr/>
        </p:nvPicPr>
        <p:blipFill rotWithShape="1">
          <a:blip r:embed="rId4">
            <a:alphaModFix/>
          </a:blip>
          <a:srcRect b="0" l="0" r="0" t="0"/>
          <a:stretch/>
        </p:blipFill>
        <p:spPr>
          <a:xfrm>
            <a:off x="304800" y="2590800"/>
            <a:ext cx="8406343" cy="3419785"/>
          </a:xfrm>
          <a:prstGeom prst="rect">
            <a:avLst/>
          </a:prstGeom>
          <a:noFill/>
          <a:ln cap="flat" cmpd="sng" w="38100">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2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50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1000"/>
                                        <p:tgtEl>
                                          <p:spTgt spid="211"/>
                                        </p:tgtEl>
                                        <p:attrNameLst>
                                          <p:attrName>ppt_w</p:attrName>
                                        </p:attrNameLst>
                                      </p:cBhvr>
                                      <p:tavLst>
                                        <p:tav fmla="" tm="0">
                                          <p:val>
                                            <p:strVal val="0"/>
                                          </p:val>
                                        </p:tav>
                                        <p:tav fmla="" tm="100000">
                                          <p:val>
                                            <p:strVal val="#ppt_w"/>
                                          </p:val>
                                        </p:tav>
                                      </p:tavLst>
                                    </p:anim>
                                    <p:anim calcmode="lin" valueType="num">
                                      <p:cBhvr additive="base">
                                        <p:cTn dur="1000"/>
                                        <p:tgtEl>
                                          <p:spTgt spid="21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1000"/>
                                  </p:stCondLst>
                                  <p:childTnLst>
                                    <p:animEffect filter="fade" transition="out">
                                      <p:cBhvr>
                                        <p:cTn dur="1500"/>
                                        <p:tgtEl>
                                          <p:spTgt spid="212"/>
                                        </p:tgtEl>
                                      </p:cBhvr>
                                    </p:animEffect>
                                    <p:set>
                                      <p:cBhvr>
                                        <p:cTn dur="1" fill="hold">
                                          <p:stCondLst>
                                            <p:cond delay="1500"/>
                                          </p:stCondLst>
                                        </p:cTn>
                                        <p:tgtEl>
                                          <p:spTgt spid="2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00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1500"/>
                                        <p:tgtEl>
                                          <p:spTgt spid="213"/>
                                        </p:tgtEl>
                                        <p:attrNameLst>
                                          <p:attrName>ppt_w</p:attrName>
                                        </p:attrNameLst>
                                      </p:cBhvr>
                                      <p:tavLst>
                                        <p:tav fmla="" tm="0">
                                          <p:val>
                                            <p:strVal val="0"/>
                                          </p:val>
                                        </p:tav>
                                        <p:tav fmla="" tm="100000">
                                          <p:val>
                                            <p:strVal val="#ppt_w"/>
                                          </p:val>
                                        </p:tav>
                                      </p:tavLst>
                                    </p:anim>
                                    <p:anim calcmode="lin" valueType="num">
                                      <p:cBhvr additive="base">
                                        <p:cTn dur="1500"/>
                                        <p:tgtEl>
                                          <p:spTgt spid="21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4"/>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19" name="Google Shape;219;p24"/>
          <p:cNvSpPr txBox="1"/>
          <p:nvPr/>
        </p:nvSpPr>
        <p:spPr>
          <a:xfrm>
            <a:off x="101383" y="304800"/>
            <a:ext cx="9042600" cy="638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011E9"/>
              </a:buClr>
              <a:buSzPts val="4000"/>
              <a:buFont typeface="Arial"/>
              <a:buNone/>
            </a:pPr>
            <a:r>
              <a:rPr b="1" lang="en-US" sz="4000">
                <a:solidFill>
                  <a:srgbClr val="3011E9"/>
                </a:solidFill>
                <a:effectLst>
                  <a:outerShdw blurRad="38100" algn="tl" dir="2700000" dist="38100">
                    <a:srgbClr val="000000">
                      <a:alpha val="43137"/>
                    </a:srgbClr>
                  </a:outerShdw>
                </a:effectLst>
                <a:latin typeface="Arial"/>
                <a:ea typeface="Arial"/>
                <a:cs typeface="Arial"/>
                <a:sym typeface="Arial"/>
              </a:rPr>
              <a:t>তোমরা চিঠি দুইটি নিরবে পড়।</a:t>
            </a:r>
            <a:endParaRPr b="1" sz="4000">
              <a:solidFill>
                <a:srgbClr val="3011E9"/>
              </a:solidFill>
              <a:effectLst>
                <a:outerShdw blurRad="38100" algn="tl" dir="2700000" dist="38100">
                  <a:srgbClr val="000000">
                    <a:alpha val="43137"/>
                  </a:srgbClr>
                </a:outerShdw>
              </a:effectLst>
              <a:latin typeface="Arial"/>
              <a:ea typeface="Arial"/>
              <a:cs typeface="Arial"/>
              <a:sym typeface="Arial"/>
            </a:endParaRPr>
          </a:p>
        </p:txBody>
      </p:sp>
      <p:pic>
        <p:nvPicPr>
          <p:cNvPr id="220" name="Google Shape;220;p24"/>
          <p:cNvPicPr preferRelativeResize="0"/>
          <p:nvPr/>
        </p:nvPicPr>
        <p:blipFill rotWithShape="1">
          <a:blip r:embed="rId3">
            <a:alphaModFix/>
          </a:blip>
          <a:srcRect b="0" l="0" r="0" t="0"/>
          <a:stretch/>
        </p:blipFill>
        <p:spPr>
          <a:xfrm>
            <a:off x="457200" y="1600200"/>
            <a:ext cx="3911600" cy="3689624"/>
          </a:xfrm>
          <a:prstGeom prst="rect">
            <a:avLst/>
          </a:prstGeom>
          <a:noFill/>
          <a:ln>
            <a:noFill/>
          </a:ln>
        </p:spPr>
      </p:pic>
      <p:sp>
        <p:nvSpPr>
          <p:cNvPr id="221" name="Shape 221"/>
          <p:cNvSpPr/>
          <p:nvPr/>
        </p:nvSpPr>
        <p:spPr>
          <a:xfrm>
            <a:off x="1524000" y="2514600"/>
            <a:ext cx="1828775" cy="1363550"/>
          </a:xfrm>
          <a:prstGeom prst="rect"/>
          <a:noFill/>
        </p:spPr>
        <p:txBody>
          <a:bodyPr bIns="45720" lIns="91440" rIns="91440" wrap="square" tIns="45720">
            <a:prstTxWarp prst="textPlain">
              <a:avLst/>
            </a:prstTxWarp>
            <a:spAutoFit/>
          </a:bodyPr>
          <a:lstStyle>
            <a:defPPr lvl="0"/>
            <a:lvl1pPr lvl="0"/>
            <a:lvl2pPr lvl="1"/>
            <a:lvl3pPr lvl="2"/>
            <a:lvl4pPr lvl="3"/>
            <a:lvl5pPr lvl="4"/>
            <a:lvl6pPr lvl="5"/>
            <a:lvl7pPr lvl="6"/>
            <a:lvl8pPr lvl="7"/>
            <a:lvl9pPr lvl="8"/>
          </a:lstStyle>
          <a:p>
            <a:pPr lvl="0" algn="ctr"/>
            <a:r>
              <a:rPr b="1" dirty="0" lang="bn-IN" smtClean="0" sz="2800">
                <a:ln/>
                <a:solidFill>
                  <a:srgbClr val="F61A2F"/>
                </a:solidFill>
                <a:effectLst>
                  <a:outerShdw blurRad="38100" rotWithShape="0" algn="tl" dir="2700000" dist="19050">
                    <a:schemeClr val="dk1">
                      <a:alpha val="40000"/>
                    </a:schemeClr>
                  </a:outerShdw>
                </a:effectLst>
                <a:latin typeface="NikoshBAN" panose="02000000000000000000" pitchFamily="2" charset="0"/>
                <a:cs typeface="NikoshBAN" panose="02000000000000000000" pitchFamily="2" charset="0"/>
              </a:rPr>
              <a:t>শিক্ষার্থীর </a:t>
            </a:r>
            <a:endParaRPr b="1" dirty="0" lang="en-US" smtClean="0" sz="2800">
              <a:ln/>
              <a:solidFill>
                <a:srgbClr val="F61A2F"/>
              </a:solidFill>
              <a:effectLst>
                <a:outerShdw blurRad="38100" rotWithShape="0" algn="tl" dir="2700000" dist="19050">
                  <a:schemeClr val="dk1">
                    <a:alpha val="40000"/>
                  </a:schemeClr>
                </a:outerShdw>
              </a:effectLst>
              <a:latin typeface="NikoshBAN" panose="02000000000000000000" pitchFamily="2" charset="0"/>
              <a:cs typeface="NikoshBAN" panose="02000000000000000000" pitchFamily="2" charset="0"/>
            </a:endParaRPr>
          </a:p>
          <a:p>
            <a:pPr lvl="0" algn="ctr"/>
            <a:r>
              <a:rPr b="1" dirty="0" lang="bn-IN" smtClean="0" sz="2800">
                <a:ln/>
                <a:solidFill>
                  <a:srgbClr val="F61A2F"/>
                </a:solidFill>
                <a:effectLst>
                  <a:outerShdw blurRad="38100" rotWithShape="0" algn="tl" dir="2700000" dist="19050">
                    <a:schemeClr val="dk1">
                      <a:alpha val="40000"/>
                    </a:schemeClr>
                  </a:outerShdw>
                </a:effectLst>
                <a:latin typeface="NikoshBAN" panose="02000000000000000000" pitchFamily="2" charset="0"/>
                <a:cs typeface="NikoshBAN" panose="02000000000000000000" pitchFamily="2" charset="0"/>
              </a:rPr>
              <a:t>নিরব পাঠ</a:t>
            </a:r>
            <a:endParaRPr b="1" dirty="0" lang="en-US" sz="2800">
              <a:ln/>
              <a:solidFill>
                <a:srgbClr val="F61A2F"/>
              </a:solidFill>
              <a:effectLst>
                <a:outerShdw blurRad="38100" rotWithShape="0" algn="tl" dir="2700000" dist="19050">
                  <a:schemeClr val="dk1">
                    <a:alpha val="40000"/>
                  </a:schemeClr>
                </a:outerShdw>
              </a:effectLst>
              <a:latin typeface="NikoshBAN" panose="02000000000000000000" pitchFamily="2" charset="0"/>
              <a:cs typeface="NikoshBAN" panose="02000000000000000000" pitchFamily="2" charset="0"/>
            </a:endParaRPr>
          </a:p>
        </p:txBody>
      </p:sp>
      <p:pic>
        <p:nvPicPr>
          <p:cNvPr descr="J:\students picture\IMG_20170108_125028.jpg" id="222" name="Google Shape;222;p24"/>
          <p:cNvPicPr preferRelativeResize="0"/>
          <p:nvPr/>
        </p:nvPicPr>
        <p:blipFill rotWithShape="1">
          <a:blip r:embed="rId4">
            <a:alphaModFix/>
          </a:blip>
          <a:srcRect b="0" l="0" r="0" t="0"/>
          <a:stretch/>
        </p:blipFill>
        <p:spPr>
          <a:xfrm>
            <a:off x="4648199" y="1826684"/>
            <a:ext cx="3962400" cy="3507300"/>
          </a:xfrm>
          <a:prstGeom prst="roundRect">
            <a:avLst>
              <a:gd fmla="val 12076" name="adj"/>
            </a:avLst>
          </a:prstGeom>
          <a:noFill/>
          <a:ln cap="flat" cmpd="sng" w="38100">
            <a:solidFill>
              <a:srgbClr val="00FF00"/>
            </a:solidFill>
            <a:prstDash val="solid"/>
            <a:round/>
            <a:headEnd len="sm" w="sm" type="none"/>
            <a:tailEnd len="sm" w="sm" type="none"/>
          </a:ln>
          <a:effectLst>
            <a:outerShdw blurRad="152400" kx="109970" rotWithShape="0" algn="tl" dir="900000" dist="12000" sy="98000" ky="199851">
              <a:srgbClr val="000000">
                <a:alpha val="298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2000"/>
                                        <p:tgtEl>
                                          <p:spTgt spid="219"/>
                                        </p:tgtEl>
                                      </p:cBhvr>
                                    </p:animEffect>
                                  </p:childTnLst>
                                </p:cTn>
                              </p:par>
                              <p:par>
                                <p:cTn fill="hold" nodeType="withEffect" presetClass="emph" presetID="8" presetSubtype="0">
                                  <p:stCondLst>
                                    <p:cond delay="0"/>
                                  </p:stCondLst>
                                  <p:childTnLst>
                                    <p:animRot by="-21600000">
                                      <p:cBhvr>
                                        <p:cTn dur="2000" fill="hold"/>
                                        <p:tgtEl>
                                          <p:spTgt spid="220"/>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2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5"/>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28" name="Shape 228"/>
          <p:cNvSpPr/>
          <p:nvPr/>
        </p:nvSpPr>
        <p:spPr>
          <a:xfrm>
            <a:off x="762000" y="457200"/>
            <a:ext cx="7219925" cy="1083500"/>
          </a:xfrm>
          <a:prstGeom prst="rect"/>
          <a:noFill/>
          <a:ln>
            <a:noFill/>
          </a:ln>
        </p:spPr>
        <p:txBody>
          <a:bodyPr anchorCtr="0" anchor="t" bIns="45720" rtlCol="0" compatLnSpc="1" lIns="91440" numCol="1" rIns="91440" vert="horz" wrap="square" tIns="45720">
            <a:prstTxWarp prst="textTriangle">
              <a:avLst/>
            </a:prstTxWarp>
            <a:scene3d>
              <a:camera prst="orthographicFront"/>
              <a:lightRig dir="t" rig="threePt"/>
            </a:scene3d>
            <a:sp3d extrusionH="57150">
              <a:bevelT h="38100" prst="riblet" w="381000"/>
            </a:sp3d>
          </a:bodyPr>
          <a:lstStyle>
            <a:defPPr lvl="0"/>
            <a:lvl1pPr lvl="0"/>
            <a:lvl2pPr lvl="1"/>
            <a:lvl3pPr lvl="2"/>
            <a:lvl4pPr lvl="3"/>
            <a:lvl5pPr lvl="4"/>
            <a:lvl6pPr lvl="5"/>
            <a:lvl7pPr lvl="6"/>
            <a:lvl8pPr lvl="7"/>
            <a:lvl9pPr lvl="8"/>
          </a:lstStyle>
          <a:p>
            <a:pPr defTabSz="914400" eaLnBrk="1" hangingPunct="1" latinLnBrk="0" lvl="0" marR="0" rtl="0" algn="ctr" fontAlgn="base">
              <a:lnSpc>
                <a:spcPct val="90000"/>
              </a:lnSpc>
              <a:spcBef>
                <a:spcPct val="20000"/>
              </a:spcBef>
              <a:spcAft>
                <a:spcPct val="0"/>
              </a:spcAft>
              <a:buClrTx/>
              <a:buSzTx/>
              <a:tabLst/>
            </a:pPr>
            <a:r>
              <a:rPr b="1" dirty="0" lang="bn-IN" smtClean="0" sz="11500">
                <a:solidFill>
                  <a:srgbClr val="FF0000"/>
                </a:solidFill>
                <a:effectLst>
                  <a:outerShdw blurRad="50800" rotWithShape="0" algn="t" dir="5400000" dist="38100">
                    <a:prstClr val="black">
                      <a:alpha val="40000"/>
                    </a:prstClr>
                  </a:outerShdw>
                </a:effectLst>
                <a:latin typeface="NikoshBAN" panose="02000000000000000000" pitchFamily="2" charset="0"/>
                <a:cs typeface="NikoshBAN" panose="02000000000000000000" pitchFamily="2" charset="0"/>
              </a:rPr>
              <a:t>একক</a:t>
            </a:r>
            <a:r>
              <a:rPr b="1" dirty="0" lang="bn-IN" smtClean="0" sz="11500">
                <a:solidFill>
                  <a:srgbClr val="FF0000"/>
                </a:solidFill>
                <a:latin typeface="NikoshBAN" panose="02000000000000000000" pitchFamily="2" charset="0"/>
                <a:cs typeface="NikoshBAN" panose="02000000000000000000" pitchFamily="2" charset="0"/>
              </a:rPr>
              <a:t> </a:t>
            </a:r>
            <a:r>
              <a:rPr b="1" dirty="0" lang="bn-IN" smtClean="0" sz="11500">
                <a:solidFill>
                  <a:srgbClr val="FF0000"/>
                </a:solidFill>
                <a:effectLst>
                  <a:outerShdw blurRad="50800" rotWithShape="0" algn="t" dir="5400000" dist="38100">
                    <a:prstClr val="black">
                      <a:alpha val="40000"/>
                    </a:prstClr>
                  </a:outerShdw>
                </a:effectLst>
                <a:latin typeface="NikoshBAN" panose="02000000000000000000" pitchFamily="2" charset="0"/>
                <a:cs typeface="NikoshBAN" panose="02000000000000000000" pitchFamily="2" charset="0"/>
              </a:rPr>
              <a:t>কাজ</a:t>
            </a:r>
            <a:r>
              <a:rPr b="1" dirty="0" lang="bn-IN" smtClean="0" sz="11500">
                <a:ln>
                  <a:solidFill>
                    <a:srgbClr val="FFC000"/>
                  </a:solidFill>
                </a:ln>
                <a:solidFill>
                  <a:srgbClr val="FF0000"/>
                </a:solidFill>
                <a:latin typeface="NikoshBAN" panose="02000000000000000000" pitchFamily="2" charset="0"/>
                <a:cs typeface="NikoshBAN" panose="02000000000000000000" pitchFamily="2" charset="0"/>
              </a:rPr>
              <a:t> </a:t>
            </a:r>
            <a:endParaRPr b="1" dirty="0" i="0" kumimoji="0" lang="en-US" normalizeH="0" smtClean="0" sz="11500" u="none" cap="none" strike="noStrike">
              <a:ln>
                <a:solidFill>
                  <a:srgbClr val="FFC000"/>
                </a:solidFill>
              </a:ln>
              <a:solidFill>
                <a:srgbClr val="FF0000"/>
              </a:solidFill>
              <a:effectLst/>
              <a:latin typeface="NikoshBAN" panose="02000000000000000000" pitchFamily="2" charset="0"/>
              <a:cs typeface="NikoshBAN" panose="02000000000000000000" pitchFamily="2" charset="0"/>
            </a:endParaRPr>
          </a:p>
        </p:txBody>
      </p:sp>
      <p:pic>
        <p:nvPicPr>
          <p:cNvPr descr="াকদক.png" id="229" name="Google Shape;229;p25"/>
          <p:cNvPicPr preferRelativeResize="0"/>
          <p:nvPr/>
        </p:nvPicPr>
        <p:blipFill rotWithShape="1">
          <a:blip r:embed="rId3">
            <a:alphaModFix/>
          </a:blip>
          <a:srcRect b="0" l="0" r="0" t="0"/>
          <a:stretch/>
        </p:blipFill>
        <p:spPr>
          <a:xfrm>
            <a:off x="477272" y="1885795"/>
            <a:ext cx="2955736" cy="3130989"/>
          </a:xfrm>
          <a:prstGeom prst="rect">
            <a:avLst/>
          </a:prstGeom>
          <a:noFill/>
          <a:ln>
            <a:noFill/>
          </a:ln>
        </p:spPr>
      </p:pic>
      <p:sp>
        <p:nvSpPr>
          <p:cNvPr id="230" name="Google Shape;230;p25"/>
          <p:cNvSpPr/>
          <p:nvPr/>
        </p:nvSpPr>
        <p:spPr>
          <a:xfrm>
            <a:off x="3352800" y="2362200"/>
            <a:ext cx="5791200" cy="2123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rgbClr val="002060"/>
                </a:solidFill>
                <a:effectLst>
                  <a:outerShdw blurRad="50800" algn="tl" dir="5460000" dist="39000">
                    <a:srgbClr val="000000">
                      <a:alpha val="38000"/>
                    </a:srgbClr>
                  </a:outerShdw>
                </a:effectLst>
                <a:latin typeface="Arial"/>
                <a:ea typeface="Arial"/>
                <a:cs typeface="Arial"/>
                <a:sym typeface="Arial"/>
              </a:rPr>
              <a:t>চিঠিতে সাধারণত কয়টি অংশ থাকে লেখ।</a:t>
            </a:r>
            <a:endParaRPr b="1" sz="4400">
              <a:solidFill>
                <a:srgbClr val="002060"/>
              </a:solidFill>
              <a:effectLst>
                <a:outerShdw blurRad="38100" rotWithShape="0" algn="tl" dir="2700000" dist="19050">
                  <a:srgbClr val="000000">
                    <a:alpha val="40000"/>
                  </a:srgbClr>
                </a:outerShdw>
              </a:effectLst>
              <a:latin typeface="Arial"/>
              <a:ea typeface="Arial"/>
              <a:cs typeface="Arial"/>
              <a:sym typeface="Arial"/>
            </a:endParaRPr>
          </a:p>
        </p:txBody>
      </p:sp>
      <p:pic>
        <p:nvPicPr>
          <p:cNvPr id="231" name="Google Shape;231;p25"/>
          <p:cNvPicPr preferRelativeResize="0"/>
          <p:nvPr/>
        </p:nvPicPr>
        <p:blipFill rotWithShape="1">
          <a:blip r:embed="rId4">
            <a:alphaModFix/>
          </a:blip>
          <a:srcRect b="0" l="0" r="0" t="0"/>
          <a:stretch/>
        </p:blipFill>
        <p:spPr>
          <a:xfrm>
            <a:off x="3733800" y="5334000"/>
            <a:ext cx="5098047" cy="1303180"/>
          </a:xfrm>
          <a:prstGeom prst="rect">
            <a:avLst/>
          </a:prstGeom>
          <a:noFill/>
          <a:ln>
            <a:noFill/>
          </a:ln>
        </p:spPr>
      </p:pic>
      <p:pic>
        <p:nvPicPr>
          <p:cNvPr id="232" name="Google Shape;232;p25"/>
          <p:cNvPicPr preferRelativeResize="0"/>
          <p:nvPr/>
        </p:nvPicPr>
        <p:blipFill rotWithShape="1">
          <a:blip r:embed="rId4">
            <a:alphaModFix/>
          </a:blip>
          <a:srcRect b="0" l="0" r="0" t="0"/>
          <a:stretch/>
        </p:blipFill>
        <p:spPr>
          <a:xfrm>
            <a:off x="228600" y="5334000"/>
            <a:ext cx="5098047" cy="13031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2000"/>
                                        <p:tgtEl>
                                          <p:spTgt spid="22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2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6"/>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38" name="Google Shape;238;p26"/>
          <p:cNvSpPr/>
          <p:nvPr/>
        </p:nvSpPr>
        <p:spPr>
          <a:xfrm>
            <a:off x="1676400" y="304800"/>
            <a:ext cx="54747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rgbClr val="002060"/>
                </a:solidFill>
                <a:effectLst>
                  <a:outerShdw blurRad="38100" algn="tl" dir="2700000" dist="38100">
                    <a:srgbClr val="000000">
                      <a:alpha val="43137"/>
                    </a:srgbClr>
                  </a:outerShdw>
                </a:effectLst>
                <a:latin typeface="Arial"/>
                <a:ea typeface="Arial"/>
                <a:cs typeface="Arial"/>
                <a:sym typeface="Arial"/>
              </a:rPr>
              <a:t>এসো জেনে নিই </a:t>
            </a:r>
            <a:endParaRPr sz="4800">
              <a:solidFill>
                <a:srgbClr val="002060"/>
              </a:solidFill>
              <a:effectLst>
                <a:outerShdw blurRad="38100" algn="tl" dir="2700000" dist="38100">
                  <a:srgbClr val="000000">
                    <a:alpha val="43137"/>
                  </a:srgbClr>
                </a:outerShdw>
              </a:effectLst>
              <a:latin typeface="Arial"/>
              <a:ea typeface="Arial"/>
              <a:cs typeface="Arial"/>
              <a:sym typeface="Arial"/>
            </a:endParaRPr>
          </a:p>
        </p:txBody>
      </p:sp>
      <p:sp>
        <p:nvSpPr>
          <p:cNvPr id="239" name="Google Shape;239;p26"/>
          <p:cNvSpPr txBox="1"/>
          <p:nvPr/>
        </p:nvSpPr>
        <p:spPr>
          <a:xfrm>
            <a:off x="426585" y="1222673"/>
            <a:ext cx="8568000" cy="1077300"/>
          </a:xfrm>
          <a:prstGeom prst="rect">
            <a:avLst/>
          </a:prstGeom>
          <a:noFill/>
          <a:ln>
            <a:noFill/>
          </a:ln>
          <a:effectLst>
            <a:outerShdw blurRad="50800" rotWithShape="0" algn="ctr" dir="5400000" dist="38100">
              <a:schemeClr val="dk1">
                <a:alpha val="37650"/>
              </a:scheme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তোমরা কী বলতে পারবে বাংলায় চিঠি কত রকমের আছে? </a:t>
            </a:r>
            <a:endParaRPr sz="3200">
              <a:solidFill>
                <a:schemeClr val="dk1"/>
              </a:solidFill>
              <a:latin typeface="Arial"/>
              <a:ea typeface="Arial"/>
              <a:cs typeface="Arial"/>
              <a:sym typeface="Arial"/>
            </a:endParaRPr>
          </a:p>
        </p:txBody>
      </p:sp>
      <p:sp>
        <p:nvSpPr>
          <p:cNvPr id="240" name="Google Shape;240;p26"/>
          <p:cNvSpPr txBox="1"/>
          <p:nvPr/>
        </p:nvSpPr>
        <p:spPr>
          <a:xfrm>
            <a:off x="228600" y="3048000"/>
            <a:ext cx="3402300" cy="1200300"/>
          </a:xfrm>
          <a:prstGeom prst="rect">
            <a:avLst/>
          </a:prstGeom>
          <a:noFill/>
          <a:ln>
            <a:noFill/>
          </a:ln>
          <a:effectLst>
            <a:outerShdw blurRad="50800" rotWithShape="0" algn="ctr" dir="5400000" dist="38100">
              <a:schemeClr val="dk1">
                <a:alpha val="37650"/>
              </a:scheme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চিঠি ছয় রকমের হতে পারে। </a:t>
            </a:r>
            <a:endParaRPr sz="3600">
              <a:solidFill>
                <a:schemeClr val="dk1"/>
              </a:solidFill>
              <a:latin typeface="Arial"/>
              <a:ea typeface="Arial"/>
              <a:cs typeface="Arial"/>
              <a:sym typeface="Arial"/>
            </a:endParaRPr>
          </a:p>
        </p:txBody>
      </p:sp>
      <p:pic>
        <p:nvPicPr>
          <p:cNvPr id="241" name="Google Shape;241;p26"/>
          <p:cNvPicPr preferRelativeResize="0"/>
          <p:nvPr/>
        </p:nvPicPr>
        <p:blipFill rotWithShape="1">
          <a:blip r:embed="rId3">
            <a:alphaModFix/>
          </a:blip>
          <a:srcRect b="0" l="0" r="0" t="0"/>
          <a:stretch/>
        </p:blipFill>
        <p:spPr>
          <a:xfrm>
            <a:off x="2971800" y="2895600"/>
            <a:ext cx="2131731" cy="2308955"/>
          </a:xfrm>
          <a:prstGeom prst="rect">
            <a:avLst/>
          </a:prstGeom>
          <a:noFill/>
          <a:ln>
            <a:noFill/>
          </a:ln>
        </p:spPr>
      </p:pic>
      <p:sp>
        <p:nvSpPr>
          <p:cNvPr id="242" name="Google Shape;242;p26"/>
          <p:cNvSpPr txBox="1"/>
          <p:nvPr/>
        </p:nvSpPr>
        <p:spPr>
          <a:xfrm>
            <a:off x="3429000" y="3581400"/>
            <a:ext cx="1208700" cy="861000"/>
          </a:xfrm>
          <a:prstGeom prst="rect">
            <a:avLst/>
          </a:prstGeom>
          <a:noFill/>
          <a:ln>
            <a:noFill/>
          </a:ln>
          <a:effectLst>
            <a:outerShdw blurRad="50800" rotWithShape="0" algn="ctr" dir="5400000" dist="38100">
              <a:schemeClr val="dk1">
                <a:alpha val="37650"/>
              </a:schemeClr>
            </a:outerShdw>
          </a:effectLst>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5400">
                <a:solidFill>
                  <a:schemeClr val="dk1"/>
                </a:solidFill>
                <a:latin typeface="Arial"/>
                <a:ea typeface="Arial"/>
                <a:cs typeface="Arial"/>
                <a:sym typeface="Arial"/>
              </a:rPr>
              <a:t>চিঠি</a:t>
            </a:r>
            <a:endParaRPr sz="5400">
              <a:solidFill>
                <a:schemeClr val="dk1"/>
              </a:solidFill>
              <a:latin typeface="Arial"/>
              <a:ea typeface="Arial"/>
              <a:cs typeface="Arial"/>
              <a:sym typeface="Arial"/>
            </a:endParaRPr>
          </a:p>
        </p:txBody>
      </p:sp>
      <p:pic>
        <p:nvPicPr>
          <p:cNvPr id="243" name="Google Shape;243;p26"/>
          <p:cNvPicPr preferRelativeResize="0"/>
          <p:nvPr/>
        </p:nvPicPr>
        <p:blipFill rotWithShape="1">
          <a:blip r:embed="rId4">
            <a:alphaModFix/>
          </a:blip>
          <a:srcRect b="0" l="0" r="0" t="0"/>
          <a:stretch/>
        </p:blipFill>
        <p:spPr>
          <a:xfrm rot="2477734">
            <a:off x="3702729" y="4204200"/>
            <a:ext cx="3765594" cy="2132011"/>
          </a:xfrm>
          <a:prstGeom prst="rect">
            <a:avLst/>
          </a:prstGeom>
          <a:noFill/>
          <a:ln>
            <a:noFill/>
          </a:ln>
        </p:spPr>
      </p:pic>
      <p:grpSp>
        <p:nvGrpSpPr>
          <p:cNvPr id="244" name="Google Shape;244;p26"/>
          <p:cNvGrpSpPr/>
          <p:nvPr/>
        </p:nvGrpSpPr>
        <p:grpSpPr>
          <a:xfrm>
            <a:off x="3708130" y="3302502"/>
            <a:ext cx="5138570" cy="3164298"/>
            <a:chOff x="3708130" y="3302502"/>
            <a:chExt cx="5138570" cy="3164298"/>
          </a:xfrm>
        </p:grpSpPr>
        <p:sp>
          <p:nvSpPr>
            <p:cNvPr id="245" name="Google Shape;245;p26"/>
            <p:cNvSpPr/>
            <p:nvPr/>
          </p:nvSpPr>
          <p:spPr>
            <a:xfrm>
              <a:off x="6705600" y="5943600"/>
              <a:ext cx="2141100" cy="523200"/>
            </a:xfrm>
            <a:prstGeom prst="rect">
              <a:avLst/>
            </a:prstGeom>
            <a:noFill/>
            <a:ln>
              <a:noFill/>
            </a:ln>
            <a:effectLst>
              <a:outerShdw blurRad="50800" rotWithShape="0" algn="ctr" dir="5400000" dist="38100">
                <a:schemeClr val="dk1">
                  <a:alpha val="37650"/>
                </a:scheme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আবেদন পত্র</a:t>
              </a:r>
              <a:endParaRPr sz="2800">
                <a:solidFill>
                  <a:schemeClr val="dk1"/>
                </a:solidFill>
                <a:latin typeface="Arial"/>
                <a:ea typeface="Arial"/>
                <a:cs typeface="Arial"/>
                <a:sym typeface="Arial"/>
              </a:endParaRPr>
            </a:p>
          </p:txBody>
        </p:sp>
        <p:pic>
          <p:nvPicPr>
            <p:cNvPr id="246" name="Google Shape;246;p26"/>
            <p:cNvPicPr preferRelativeResize="0"/>
            <p:nvPr/>
          </p:nvPicPr>
          <p:blipFill rotWithShape="1">
            <a:blip r:embed="rId4">
              <a:alphaModFix/>
            </a:blip>
            <a:srcRect b="0" l="0" r="0" t="0"/>
            <a:stretch/>
          </p:blipFill>
          <p:spPr>
            <a:xfrm rot="1764117">
              <a:off x="3932072" y="3930101"/>
              <a:ext cx="3002815" cy="1700140"/>
            </a:xfrm>
            <a:prstGeom prst="rect">
              <a:avLst/>
            </a:prstGeom>
            <a:noFill/>
            <a:ln>
              <a:noFill/>
            </a:ln>
          </p:spPr>
        </p:pic>
      </p:grpSp>
      <p:grpSp>
        <p:nvGrpSpPr>
          <p:cNvPr id="247" name="Google Shape;247;p26"/>
          <p:cNvGrpSpPr/>
          <p:nvPr/>
        </p:nvGrpSpPr>
        <p:grpSpPr>
          <a:xfrm>
            <a:off x="3846151" y="1633330"/>
            <a:ext cx="5297850" cy="2554192"/>
            <a:chOff x="3846151" y="1633330"/>
            <a:chExt cx="5297850" cy="2554192"/>
          </a:xfrm>
        </p:grpSpPr>
        <p:pic>
          <p:nvPicPr>
            <p:cNvPr id="248" name="Google Shape;248;p26"/>
            <p:cNvPicPr preferRelativeResize="0"/>
            <p:nvPr/>
          </p:nvPicPr>
          <p:blipFill rotWithShape="1">
            <a:blip r:embed="rId4">
              <a:alphaModFix/>
            </a:blip>
            <a:srcRect b="0" l="0" r="0" t="0"/>
            <a:stretch/>
          </p:blipFill>
          <p:spPr>
            <a:xfrm rot="-749552">
              <a:off x="4014326" y="1957513"/>
              <a:ext cx="3205951" cy="1905827"/>
            </a:xfrm>
            <a:prstGeom prst="rect">
              <a:avLst/>
            </a:prstGeom>
            <a:noFill/>
            <a:ln>
              <a:noFill/>
            </a:ln>
          </p:spPr>
        </p:pic>
        <p:sp>
          <p:nvSpPr>
            <p:cNvPr id="249" name="Google Shape;249;p26"/>
            <p:cNvSpPr/>
            <p:nvPr/>
          </p:nvSpPr>
          <p:spPr>
            <a:xfrm>
              <a:off x="6553201" y="1828800"/>
              <a:ext cx="2590800" cy="461700"/>
            </a:xfrm>
            <a:prstGeom prst="rect">
              <a:avLst/>
            </a:prstGeom>
            <a:noFill/>
            <a:ln>
              <a:noFill/>
            </a:ln>
            <a:effectLst>
              <a:outerShdw blurRad="50800" rotWithShape="0" algn="ctr" dir="5400000" dist="38100">
                <a:schemeClr val="dk1">
                  <a:alpha val="37650"/>
                </a:scheme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ব্যক্তিগত চিঠি</a:t>
              </a:r>
              <a:endParaRPr sz="2400">
                <a:solidFill>
                  <a:schemeClr val="dk1"/>
                </a:solidFill>
                <a:latin typeface="Arial"/>
                <a:ea typeface="Arial"/>
                <a:cs typeface="Arial"/>
                <a:sym typeface="Arial"/>
              </a:endParaRPr>
            </a:p>
          </p:txBody>
        </p:sp>
      </p:grpSp>
      <p:grpSp>
        <p:nvGrpSpPr>
          <p:cNvPr id="250" name="Google Shape;250;p26"/>
          <p:cNvGrpSpPr/>
          <p:nvPr/>
        </p:nvGrpSpPr>
        <p:grpSpPr>
          <a:xfrm>
            <a:off x="3988941" y="2214850"/>
            <a:ext cx="5155037" cy="3322850"/>
            <a:chOff x="3988941" y="2214850"/>
            <a:chExt cx="5155037" cy="3322850"/>
          </a:xfrm>
        </p:grpSpPr>
        <p:sp>
          <p:nvSpPr>
            <p:cNvPr id="251" name="Google Shape;251;p26"/>
            <p:cNvSpPr/>
            <p:nvPr/>
          </p:nvSpPr>
          <p:spPr>
            <a:xfrm>
              <a:off x="6557978" y="4953000"/>
              <a:ext cx="2586000" cy="584700"/>
            </a:xfrm>
            <a:prstGeom prst="rect">
              <a:avLst/>
            </a:prstGeom>
            <a:noFill/>
            <a:ln>
              <a:noFill/>
            </a:ln>
            <a:effectLst>
              <a:outerShdw blurRad="50800" rotWithShape="0" algn="ctr" dir="5400000" dist="38100">
                <a:schemeClr val="dk1">
                  <a:alpha val="37650"/>
                </a:scheme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ব্যবসায়িক</a:t>
              </a:r>
              <a:endParaRPr sz="3200">
                <a:solidFill>
                  <a:schemeClr val="dk1"/>
                </a:solidFill>
                <a:latin typeface="Arial"/>
                <a:ea typeface="Arial"/>
                <a:cs typeface="Arial"/>
                <a:sym typeface="Arial"/>
              </a:endParaRPr>
            </a:p>
          </p:txBody>
        </p:sp>
        <p:grpSp>
          <p:nvGrpSpPr>
            <p:cNvPr id="252" name="Google Shape;252;p26"/>
            <p:cNvGrpSpPr/>
            <p:nvPr/>
          </p:nvGrpSpPr>
          <p:grpSpPr>
            <a:xfrm>
              <a:off x="3988941" y="2214850"/>
              <a:ext cx="5154931" cy="3307622"/>
              <a:chOff x="3988941" y="2214850"/>
              <a:chExt cx="5154931" cy="3307622"/>
            </a:xfrm>
          </p:grpSpPr>
          <p:grpSp>
            <p:nvGrpSpPr>
              <p:cNvPr id="253" name="Google Shape;253;p26"/>
              <p:cNvGrpSpPr/>
              <p:nvPr/>
            </p:nvGrpSpPr>
            <p:grpSpPr>
              <a:xfrm>
                <a:off x="3988941" y="2214850"/>
                <a:ext cx="5154931" cy="3307622"/>
                <a:chOff x="3988941" y="2214850"/>
                <a:chExt cx="5154931" cy="3307622"/>
              </a:xfrm>
            </p:grpSpPr>
            <p:grpSp>
              <p:nvGrpSpPr>
                <p:cNvPr id="254" name="Google Shape;254;p26"/>
                <p:cNvGrpSpPr/>
                <p:nvPr/>
              </p:nvGrpSpPr>
              <p:grpSpPr>
                <a:xfrm>
                  <a:off x="4135407" y="2394338"/>
                  <a:ext cx="5008464" cy="2882971"/>
                  <a:chOff x="5637146" y="1913071"/>
                  <a:chExt cx="5008464" cy="2882971"/>
                </a:xfrm>
              </p:grpSpPr>
              <p:grpSp>
                <p:nvGrpSpPr>
                  <p:cNvPr id="255" name="Google Shape;255;p26"/>
                  <p:cNvGrpSpPr/>
                  <p:nvPr/>
                </p:nvGrpSpPr>
                <p:grpSpPr>
                  <a:xfrm>
                    <a:off x="7887589" y="3023849"/>
                    <a:ext cx="2758022" cy="533481"/>
                    <a:chOff x="-725532" y="4435404"/>
                    <a:chExt cx="3357300" cy="441003"/>
                  </a:xfrm>
                </p:grpSpPr>
                <p:sp>
                  <p:nvSpPr>
                    <p:cNvPr id="256" name="Google Shape;256;p26"/>
                    <p:cNvSpPr/>
                    <p:nvPr/>
                  </p:nvSpPr>
                  <p:spPr>
                    <a:xfrm>
                      <a:off x="-150784" y="4435407"/>
                      <a:ext cx="2318700" cy="441000"/>
                    </a:xfrm>
                    <a:prstGeom prst="roundRect">
                      <a:avLst>
                        <a:gd fmla="val 16667" name="adj"/>
                      </a:avLst>
                    </a:prstGeom>
                    <a:solidFill>
                      <a:srgbClr val="F2F2F2"/>
                    </a:solidFill>
                    <a:ln cap="flat" cmpd="sng" w="19050">
                      <a:solidFill>
                        <a:srgbClr val="CC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sp>
                  <p:nvSpPr>
                    <p:cNvPr id="257" name="Google Shape;257;p26"/>
                    <p:cNvSpPr/>
                    <p:nvPr/>
                  </p:nvSpPr>
                  <p:spPr>
                    <a:xfrm>
                      <a:off x="-725532" y="4435404"/>
                      <a:ext cx="3357300" cy="381600"/>
                    </a:xfrm>
                    <a:prstGeom prst="rect">
                      <a:avLst/>
                    </a:prstGeom>
                    <a:noFill/>
                    <a:ln>
                      <a:noFill/>
                    </a:ln>
                    <a:effectLst>
                      <a:outerShdw blurRad="50800" rotWithShape="0" algn="ctr" dir="5400000" dist="38100">
                        <a:schemeClr val="dk1">
                          <a:alpha val="37650"/>
                        </a:scheme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নিমন্ত্রণ পত্র </a:t>
                      </a:r>
                      <a:endParaRPr sz="2400">
                        <a:solidFill>
                          <a:schemeClr val="dk1"/>
                        </a:solidFill>
                        <a:latin typeface="Arial"/>
                        <a:ea typeface="Arial"/>
                        <a:cs typeface="Arial"/>
                        <a:sym typeface="Arial"/>
                      </a:endParaRPr>
                    </a:p>
                  </p:txBody>
                </p:sp>
              </p:grpSp>
              <p:pic>
                <p:nvPicPr>
                  <p:cNvPr id="258" name="Google Shape;258;p26"/>
                  <p:cNvPicPr preferRelativeResize="0"/>
                  <p:nvPr/>
                </p:nvPicPr>
                <p:blipFill rotWithShape="1">
                  <a:blip r:embed="rId4">
                    <a:alphaModFix/>
                  </a:blip>
                  <a:srcRect b="0" l="0" r="0" t="0"/>
                  <a:stretch/>
                </p:blipFill>
                <p:spPr>
                  <a:xfrm rot="733119">
                    <a:off x="5853701" y="2181941"/>
                    <a:ext cx="2791806" cy="2345232"/>
                  </a:xfrm>
                  <a:prstGeom prst="rect">
                    <a:avLst/>
                  </a:prstGeom>
                  <a:noFill/>
                  <a:ln>
                    <a:noFill/>
                  </a:ln>
                </p:spPr>
              </p:pic>
            </p:grpSp>
            <p:grpSp>
              <p:nvGrpSpPr>
                <p:cNvPr id="259" name="Google Shape;259;p26"/>
                <p:cNvGrpSpPr/>
                <p:nvPr/>
              </p:nvGrpSpPr>
              <p:grpSpPr>
                <a:xfrm>
                  <a:off x="3988941" y="2214850"/>
                  <a:ext cx="4650253" cy="3307622"/>
                  <a:chOff x="3988941" y="2214850"/>
                  <a:chExt cx="4650253" cy="3307622"/>
                </a:xfrm>
              </p:grpSpPr>
              <p:grpSp>
                <p:nvGrpSpPr>
                  <p:cNvPr id="260" name="Google Shape;260;p26"/>
                  <p:cNvGrpSpPr/>
                  <p:nvPr/>
                </p:nvGrpSpPr>
                <p:grpSpPr>
                  <a:xfrm>
                    <a:off x="4223241" y="2214850"/>
                    <a:ext cx="4415953" cy="2203418"/>
                    <a:chOff x="5680601" y="1681149"/>
                    <a:chExt cx="4925770" cy="2203418"/>
                  </a:xfrm>
                </p:grpSpPr>
                <p:sp>
                  <p:nvSpPr>
                    <p:cNvPr id="261" name="Google Shape;261;p26"/>
                    <p:cNvSpPr/>
                    <p:nvPr/>
                  </p:nvSpPr>
                  <p:spPr>
                    <a:xfrm>
                      <a:off x="7939371" y="2057099"/>
                      <a:ext cx="2667000" cy="523200"/>
                    </a:xfrm>
                    <a:prstGeom prst="rect">
                      <a:avLst/>
                    </a:prstGeom>
                    <a:noFill/>
                    <a:ln>
                      <a:noFill/>
                    </a:ln>
                    <a:effectLst>
                      <a:outerShdw blurRad="50800" rotWithShape="0" algn="ctr" dir="5400000" dist="38100">
                        <a:schemeClr val="dk1">
                          <a:alpha val="37650"/>
                        </a:scheme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পারিবারিক</a:t>
                      </a:r>
                      <a:endParaRPr sz="2800">
                        <a:solidFill>
                          <a:schemeClr val="dk1"/>
                        </a:solidFill>
                        <a:latin typeface="Arial"/>
                        <a:ea typeface="Arial"/>
                        <a:cs typeface="Arial"/>
                        <a:sym typeface="Arial"/>
                      </a:endParaRPr>
                    </a:p>
                  </p:txBody>
                </p:sp>
                <p:pic>
                  <p:nvPicPr>
                    <p:cNvPr id="262" name="Google Shape;262;p26"/>
                    <p:cNvPicPr preferRelativeResize="0"/>
                    <p:nvPr/>
                  </p:nvPicPr>
                  <p:blipFill rotWithShape="1">
                    <a:blip r:embed="rId4">
                      <a:alphaModFix/>
                    </a:blip>
                    <a:srcRect b="0" l="0" r="0" t="0"/>
                    <a:stretch/>
                  </p:blipFill>
                  <p:spPr>
                    <a:xfrm rot="-166924">
                      <a:off x="5729326" y="1745951"/>
                      <a:ext cx="2720577" cy="2073813"/>
                    </a:xfrm>
                    <a:prstGeom prst="rect">
                      <a:avLst/>
                    </a:prstGeom>
                    <a:noFill/>
                    <a:ln>
                      <a:noFill/>
                    </a:ln>
                  </p:spPr>
                </p:pic>
              </p:grpSp>
              <p:pic>
                <p:nvPicPr>
                  <p:cNvPr id="263" name="Google Shape;263;p26"/>
                  <p:cNvPicPr preferRelativeResize="0"/>
                  <p:nvPr/>
                </p:nvPicPr>
                <p:blipFill rotWithShape="1">
                  <a:blip r:embed="rId4">
                    <a:alphaModFix/>
                  </a:blip>
                  <a:srcRect b="0" l="0" r="0" t="0"/>
                  <a:stretch/>
                </p:blipFill>
                <p:spPr>
                  <a:xfrm rot="942946">
                    <a:off x="4163068" y="3447430"/>
                    <a:ext cx="3002816" cy="1700140"/>
                  </a:xfrm>
                  <a:prstGeom prst="rect">
                    <a:avLst/>
                  </a:prstGeom>
                  <a:noFill/>
                  <a:ln>
                    <a:noFill/>
                  </a:ln>
                </p:spPr>
              </p:pic>
            </p:grpSp>
          </p:grpSp>
          <p:sp>
            <p:nvSpPr>
              <p:cNvPr id="264" name="Google Shape;264;p26"/>
              <p:cNvSpPr/>
              <p:nvPr/>
            </p:nvSpPr>
            <p:spPr>
              <a:xfrm>
                <a:off x="6781800" y="4191000"/>
                <a:ext cx="2141100" cy="523200"/>
              </a:xfrm>
              <a:prstGeom prst="rect">
                <a:avLst/>
              </a:prstGeom>
              <a:noFill/>
              <a:ln>
                <a:noFill/>
              </a:ln>
              <a:effectLst>
                <a:outerShdw blurRad="50800" rotWithShape="0" algn="ctr" dir="5400000" dist="38100">
                  <a:schemeClr val="dk1">
                    <a:alpha val="37650"/>
                  </a:scheme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দাপ্তরিক</a:t>
                </a:r>
                <a:endParaRPr sz="2800">
                  <a:solidFill>
                    <a:schemeClr val="dk1"/>
                  </a:solidFill>
                  <a:latin typeface="Arial"/>
                  <a:ea typeface="Arial"/>
                  <a:cs typeface="Arial"/>
                  <a:sym typeface="Arial"/>
                </a:endParaRPr>
              </a:p>
            </p:txBody>
          </p:sp>
        </p:grpSp>
      </p:grpSp>
      <p:pic>
        <p:nvPicPr>
          <p:cNvPr id="265" name="Google Shape;265;p26"/>
          <p:cNvPicPr preferRelativeResize="0"/>
          <p:nvPr/>
        </p:nvPicPr>
        <p:blipFill rotWithShape="1">
          <a:blip r:embed="rId5">
            <a:alphaModFix/>
          </a:blip>
          <a:srcRect b="0" l="0" r="0" t="0"/>
          <a:stretch/>
        </p:blipFill>
        <p:spPr>
          <a:xfrm>
            <a:off x="381000" y="5334000"/>
            <a:ext cx="5098047" cy="13031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39"/>
                                        </p:tgtEl>
                                      </p:cBhvr>
                                    </p:animEffect>
                                    <p:set>
                                      <p:cBhvr>
                                        <p:cTn dur="1" fill="hold">
                                          <p:stCondLst>
                                            <p:cond delay="1000"/>
                                          </p:stCondLst>
                                        </p:cTn>
                                        <p:tgtEl>
                                          <p:spTgt spid="23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20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7"/>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71" name="Google Shape;271;p27"/>
          <p:cNvSpPr txBox="1"/>
          <p:nvPr/>
        </p:nvSpPr>
        <p:spPr>
          <a:xfrm>
            <a:off x="381000" y="304800"/>
            <a:ext cx="8120400" cy="769500"/>
          </a:xfrm>
          <a:prstGeom prst="rect">
            <a:avLst/>
          </a:prstGeom>
          <a:noFill/>
          <a:ln cap="flat" cmpd="sng" w="9525">
            <a:solidFill>
              <a:srgbClr val="3011E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7030A0"/>
                </a:solidFill>
                <a:effectLst>
                  <a:outerShdw blurRad="38100" algn="tl" dir="2700000" dist="38100">
                    <a:srgbClr val="000000">
                      <a:alpha val="43137"/>
                    </a:srgbClr>
                  </a:outerShdw>
                </a:effectLst>
                <a:latin typeface="Arial"/>
                <a:ea typeface="Arial"/>
                <a:cs typeface="Arial"/>
                <a:sym typeface="Arial"/>
              </a:rPr>
              <a:t>আজকের পাঠের নতুন শব্দ জেনে নিই </a:t>
            </a:r>
            <a:endParaRPr b="1" sz="4400">
              <a:solidFill>
                <a:srgbClr val="7030A0"/>
              </a:solidFill>
              <a:effectLst>
                <a:outerShdw blurRad="38100" algn="tl" dir="2700000" dist="38100">
                  <a:srgbClr val="000000">
                    <a:alpha val="43137"/>
                  </a:srgbClr>
                </a:outerShdw>
              </a:effectLst>
              <a:latin typeface="Arial"/>
              <a:ea typeface="Arial"/>
              <a:cs typeface="Arial"/>
              <a:sym typeface="Arial"/>
            </a:endParaRPr>
          </a:p>
        </p:txBody>
      </p:sp>
      <p:graphicFrame>
        <p:nvGraphicFramePr>
          <p:cNvPr id="272" name="Google Shape;272;p27"/>
          <p:cNvGraphicFramePr/>
          <p:nvPr/>
        </p:nvGraphicFramePr>
        <p:xfrm>
          <a:off x="304800" y="1219200"/>
          <a:ext cx="3000000" cy="3000000"/>
        </p:xfrm>
        <a:graphic>
          <a:graphicData uri="http://schemas.openxmlformats.org/drawingml/2006/table">
            <a:tbl>
              <a:tblPr bandRow="1" firstRow="1">
                <a:noFill/>
                <a:tableStyleId>{3B663BBD-4628-4888-BF50-59817E402ABC}</a:tableStyleId>
              </a:tblPr>
              <a:tblGrid>
                <a:gridCol w="2286000"/>
                <a:gridCol w="1981200"/>
                <a:gridCol w="4267200"/>
              </a:tblGrid>
              <a:tr h="1333500">
                <a:tc gridSpan="2">
                  <a:txBody>
                    <a:bodyPr/>
                    <a:lstStyle/>
                    <a:p>
                      <a:pPr indent="0" lvl="0" marL="0" marR="0" rtl="0" algn="l">
                        <a:spcBef>
                          <a:spcPts val="0"/>
                        </a:spcBef>
                        <a:spcAft>
                          <a:spcPts val="0"/>
                        </a:spcAft>
                        <a:buNone/>
                      </a:pPr>
                      <a:r>
                        <a:rPr lang="en-US" sz="4000" u="none" cap="none" strike="noStrike"/>
                        <a:t>নতুন শব্দ </a:t>
                      </a:r>
                      <a:endParaRPr sz="4000"/>
                    </a:p>
                  </a:txBody>
                  <a:tcPr marT="45725" marB="45725" marR="91450" marL="91450">
                    <a:solidFill>
                      <a:srgbClr val="FF0000"/>
                    </a:solidFill>
                  </a:tcPr>
                </a:tc>
                <a:tc hMerge="1"/>
                <a:tc>
                  <a:txBody>
                    <a:bodyPr/>
                    <a:lstStyle/>
                    <a:p>
                      <a:pPr indent="0" lvl="0" marL="0" marR="0" rtl="0" algn="l">
                        <a:spcBef>
                          <a:spcPts val="0"/>
                        </a:spcBef>
                        <a:spcAft>
                          <a:spcPts val="0"/>
                        </a:spcAft>
                        <a:buNone/>
                      </a:pPr>
                      <a:r>
                        <a:rPr lang="en-US" sz="4400"/>
                        <a:t>শব্দের</a:t>
                      </a:r>
                      <a:r>
                        <a:rPr lang="en-US" sz="4400"/>
                        <a:t> অর্থ </a:t>
                      </a:r>
                      <a:endParaRPr sz="4400"/>
                    </a:p>
                  </a:txBody>
                  <a:tcPr marT="45725" marB="45725" marR="91450" marL="91450"/>
                </a:tc>
              </a:tr>
              <a:tr h="1333500">
                <a:tc>
                  <a:txBody>
                    <a:bodyPr/>
                    <a:lstStyle/>
                    <a:p>
                      <a:pPr indent="0" lvl="0" marL="0" marR="0" rtl="0" algn="l">
                        <a:spcBef>
                          <a:spcPts val="0"/>
                        </a:spcBef>
                        <a:spcAft>
                          <a:spcPts val="0"/>
                        </a:spcAft>
                        <a:buNone/>
                      </a:pPr>
                      <a:r>
                        <a:t/>
                      </a:r>
                      <a:endParaRPr sz="1800"/>
                    </a:p>
                  </a:txBody>
                  <a:tcPr marT="45725" marB="45725" marR="91450" marL="91450">
                    <a:solidFill>
                      <a:schemeClr val="accent6"/>
                    </a:solidFill>
                  </a:tcPr>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600"/>
                    </a:p>
                  </a:txBody>
                  <a:tcPr marT="45725" marB="45725" marR="91450" marL="91450">
                    <a:solidFill>
                      <a:srgbClr val="FFFF00"/>
                    </a:solidFill>
                  </a:tcPr>
                </a:tc>
              </a:tr>
              <a:tr h="1333500">
                <a:tc>
                  <a:txBody>
                    <a:bodyPr/>
                    <a:lstStyle/>
                    <a:p>
                      <a:pPr indent="0" lvl="0" marL="0" marR="0" rtl="0" algn="l">
                        <a:spcBef>
                          <a:spcPts val="0"/>
                        </a:spcBef>
                        <a:spcAft>
                          <a:spcPts val="0"/>
                        </a:spcAft>
                        <a:buNone/>
                      </a:pPr>
                      <a:r>
                        <a:t/>
                      </a:r>
                      <a:endParaRPr sz="1800"/>
                    </a:p>
                  </a:txBody>
                  <a:tcPr marT="45725" marB="45725" marR="91450" marL="91450">
                    <a:solidFill>
                      <a:srgbClr val="D99593"/>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6"/>
                    </a:solidFill>
                  </a:tcPr>
                </a:tc>
                <a:tc>
                  <a:txBody>
                    <a:bodyPr/>
                    <a:lstStyle/>
                    <a:p>
                      <a:pPr indent="0" lvl="0" marL="0" marR="0" rtl="0" algn="l">
                        <a:spcBef>
                          <a:spcPts val="0"/>
                        </a:spcBef>
                        <a:spcAft>
                          <a:spcPts val="0"/>
                        </a:spcAft>
                        <a:buNone/>
                      </a:pPr>
                      <a:r>
                        <a:t/>
                      </a:r>
                      <a:endParaRPr sz="1800"/>
                    </a:p>
                  </a:txBody>
                  <a:tcPr marT="45725" marB="45725" marR="91450" marL="91450">
                    <a:solidFill>
                      <a:srgbClr val="00B0F0"/>
                    </a:solidFill>
                  </a:tcPr>
                </a:tc>
              </a:tr>
              <a:tr h="1333500">
                <a:tc>
                  <a:txBody>
                    <a:bodyPr/>
                    <a:lstStyle/>
                    <a:p>
                      <a:pPr indent="0" lvl="0" marL="0" marR="0" rtl="0" algn="l">
                        <a:spcBef>
                          <a:spcPts val="0"/>
                        </a:spcBef>
                        <a:spcAft>
                          <a:spcPts val="0"/>
                        </a:spcAft>
                        <a:buNone/>
                      </a:pPr>
                      <a:r>
                        <a:t/>
                      </a:r>
                      <a:endParaRPr sz="1800"/>
                    </a:p>
                  </a:txBody>
                  <a:tcPr marT="45725" marB="45725" marR="91450" marL="91450">
                    <a:solidFill>
                      <a:srgbClr val="92D050"/>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2"/>
                    </a:solidFill>
                  </a:tcPr>
                </a:tc>
                <a:tc>
                  <a:txBody>
                    <a:bodyPr/>
                    <a:lstStyle/>
                    <a:p>
                      <a:pPr indent="0" lvl="0" marL="0" marR="0" rtl="0" algn="l">
                        <a:spcBef>
                          <a:spcPts val="0"/>
                        </a:spcBef>
                        <a:spcAft>
                          <a:spcPts val="0"/>
                        </a:spcAft>
                        <a:buNone/>
                      </a:pPr>
                      <a:r>
                        <a:t/>
                      </a:r>
                      <a:endParaRPr sz="1800"/>
                    </a:p>
                  </a:txBody>
                  <a:tcPr marT="45725" marB="45725" marR="91450" marL="91450">
                    <a:solidFill>
                      <a:schemeClr val="lt1"/>
                    </a:solidFill>
                  </a:tcPr>
                </a:tc>
              </a:tr>
            </a:tbl>
          </a:graphicData>
        </a:graphic>
      </p:graphicFrame>
      <p:sp>
        <p:nvSpPr>
          <p:cNvPr id="273" name="Google Shape;273;p27"/>
          <p:cNvSpPr/>
          <p:nvPr/>
        </p:nvSpPr>
        <p:spPr>
          <a:xfrm>
            <a:off x="1066800" y="2971800"/>
            <a:ext cx="14745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002060"/>
                </a:solidFill>
                <a:effectLst>
                  <a:outerShdw blurRad="38100" algn="tl" dir="2700000" dist="38100">
                    <a:srgbClr val="000000">
                      <a:alpha val="43137"/>
                    </a:srgbClr>
                  </a:outerShdw>
                </a:effectLst>
                <a:latin typeface="Arial"/>
                <a:ea typeface="Arial"/>
                <a:cs typeface="Arial"/>
                <a:sym typeface="Arial"/>
              </a:rPr>
              <a:t>প্রেরক</a:t>
            </a:r>
            <a:endParaRPr b="1" sz="4000">
              <a:solidFill>
                <a:srgbClr val="002060"/>
              </a:solidFill>
              <a:effectLst>
                <a:outerShdw blurRad="38100" algn="tl" dir="2700000" dist="38100">
                  <a:srgbClr val="000000">
                    <a:alpha val="43137"/>
                  </a:srgbClr>
                </a:outerShdw>
              </a:effectLst>
              <a:latin typeface="Arial"/>
              <a:ea typeface="Arial"/>
              <a:cs typeface="Arial"/>
              <a:sym typeface="Arial"/>
            </a:endParaRPr>
          </a:p>
        </p:txBody>
      </p:sp>
      <p:sp>
        <p:nvSpPr>
          <p:cNvPr id="274" name="Google Shape;274;p27"/>
          <p:cNvSpPr/>
          <p:nvPr/>
        </p:nvSpPr>
        <p:spPr>
          <a:xfrm>
            <a:off x="2819400" y="3124200"/>
            <a:ext cx="1269600" cy="533400"/>
          </a:xfrm>
          <a:prstGeom prst="rightArrow">
            <a:avLst>
              <a:gd fmla="val 50000" name="adj1"/>
              <a:gd fmla="val 50000" name="adj2"/>
            </a:avLst>
          </a:prstGeom>
          <a:solidFill>
            <a:srgbClr val="3011E9"/>
          </a:solidFill>
          <a:ln cap="flat" cmpd="sng" w="25400">
            <a:solidFill>
              <a:srgbClr val="3011E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7"/>
          <p:cNvSpPr/>
          <p:nvPr/>
        </p:nvSpPr>
        <p:spPr>
          <a:xfrm>
            <a:off x="2895600" y="4419600"/>
            <a:ext cx="1193400" cy="609600"/>
          </a:xfrm>
          <a:prstGeom prst="rightArrow">
            <a:avLst>
              <a:gd fmla="val 50000" name="adj1"/>
              <a:gd fmla="val 50000" name="adj2"/>
            </a:avLst>
          </a:prstGeom>
          <a:solidFill>
            <a:srgbClr val="3011E9"/>
          </a:solidFill>
          <a:ln cap="flat" cmpd="sng" w="25400">
            <a:solidFill>
              <a:srgbClr val="3011E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7"/>
          <p:cNvSpPr/>
          <p:nvPr/>
        </p:nvSpPr>
        <p:spPr>
          <a:xfrm>
            <a:off x="2895600" y="5715000"/>
            <a:ext cx="1193400" cy="533400"/>
          </a:xfrm>
          <a:prstGeom prst="rightArrow">
            <a:avLst>
              <a:gd fmla="val 50000" name="adj1"/>
              <a:gd fmla="val 50000" name="adj2"/>
            </a:avLst>
          </a:prstGeom>
          <a:solidFill>
            <a:srgbClr val="3011E9"/>
          </a:solidFill>
          <a:ln cap="flat" cmpd="sng" w="25400">
            <a:solidFill>
              <a:srgbClr val="3011E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27"/>
          <p:cNvSpPr txBox="1"/>
          <p:nvPr/>
        </p:nvSpPr>
        <p:spPr>
          <a:xfrm>
            <a:off x="4580947" y="3048000"/>
            <a:ext cx="45630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002060"/>
                </a:solidFill>
                <a:effectLst>
                  <a:outerShdw blurRad="38100" algn="tl" dir="2700000" dist="38100">
                    <a:srgbClr val="000000">
                      <a:alpha val="43137"/>
                    </a:srgbClr>
                  </a:outerShdw>
                </a:effectLst>
                <a:latin typeface="Arial"/>
                <a:ea typeface="Arial"/>
                <a:cs typeface="Arial"/>
                <a:sym typeface="Arial"/>
              </a:rPr>
              <a:t>যে চিঠি পাঠাচ্ছে তার নাম। </a:t>
            </a:r>
            <a:endParaRPr b="1" sz="3200">
              <a:solidFill>
                <a:srgbClr val="002060"/>
              </a:solidFill>
              <a:effectLst>
                <a:outerShdw blurRad="38100" algn="tl" dir="2700000" dist="38100">
                  <a:srgbClr val="000000">
                    <a:alpha val="43137"/>
                  </a:srgbClr>
                </a:outerShdw>
              </a:effectLst>
              <a:latin typeface="Arial"/>
              <a:ea typeface="Arial"/>
              <a:cs typeface="Arial"/>
              <a:sym typeface="Arial"/>
            </a:endParaRPr>
          </a:p>
        </p:txBody>
      </p:sp>
      <p:sp>
        <p:nvSpPr>
          <p:cNvPr id="278" name="Google Shape;278;p27"/>
          <p:cNvSpPr/>
          <p:nvPr/>
        </p:nvSpPr>
        <p:spPr>
          <a:xfrm>
            <a:off x="762000" y="4419600"/>
            <a:ext cx="14745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002060"/>
                </a:solidFill>
                <a:effectLst>
                  <a:outerShdw blurRad="38100" algn="tl" dir="2700000" dist="38100">
                    <a:srgbClr val="000000">
                      <a:alpha val="43137"/>
                    </a:srgbClr>
                  </a:outerShdw>
                </a:effectLst>
                <a:latin typeface="Arial"/>
                <a:ea typeface="Arial"/>
                <a:cs typeface="Arial"/>
                <a:sym typeface="Arial"/>
              </a:rPr>
              <a:t>প্রাপক</a:t>
            </a:r>
            <a:endParaRPr b="1" sz="4000">
              <a:solidFill>
                <a:srgbClr val="002060"/>
              </a:solidFill>
              <a:effectLst>
                <a:outerShdw blurRad="38100" algn="tl" dir="2700000" dist="38100">
                  <a:srgbClr val="000000">
                    <a:alpha val="43137"/>
                  </a:srgbClr>
                </a:outerShdw>
              </a:effectLst>
              <a:latin typeface="Arial"/>
              <a:ea typeface="Arial"/>
              <a:cs typeface="Arial"/>
              <a:sym typeface="Arial"/>
            </a:endParaRPr>
          </a:p>
        </p:txBody>
      </p:sp>
      <p:sp>
        <p:nvSpPr>
          <p:cNvPr id="279" name="Google Shape;279;p27"/>
          <p:cNvSpPr txBox="1"/>
          <p:nvPr/>
        </p:nvSpPr>
        <p:spPr>
          <a:xfrm>
            <a:off x="4648201" y="4343400"/>
            <a:ext cx="4191000" cy="64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2060"/>
                </a:solidFill>
                <a:effectLst>
                  <a:outerShdw blurRad="38100" algn="tl" dir="2700000" dist="38100">
                    <a:srgbClr val="000000">
                      <a:alpha val="43137"/>
                    </a:srgbClr>
                  </a:outerShdw>
                </a:effectLst>
                <a:latin typeface="Arial"/>
                <a:ea typeface="Arial"/>
                <a:cs typeface="Arial"/>
                <a:sym typeface="Arial"/>
              </a:rPr>
              <a:t>যে চিঠি পাবে তার নাম। </a:t>
            </a:r>
            <a:endParaRPr b="1" sz="3600">
              <a:solidFill>
                <a:srgbClr val="002060"/>
              </a:solidFill>
              <a:effectLst>
                <a:outerShdw blurRad="38100" algn="tl" dir="2700000" dist="38100">
                  <a:srgbClr val="000000">
                    <a:alpha val="43137"/>
                  </a:srgbClr>
                </a:outerShdw>
              </a:effectLst>
              <a:latin typeface="Arial"/>
              <a:ea typeface="Arial"/>
              <a:cs typeface="Arial"/>
              <a:sym typeface="Arial"/>
            </a:endParaRPr>
          </a:p>
        </p:txBody>
      </p:sp>
      <p:sp>
        <p:nvSpPr>
          <p:cNvPr id="280" name="Google Shape;280;p27"/>
          <p:cNvSpPr/>
          <p:nvPr/>
        </p:nvSpPr>
        <p:spPr>
          <a:xfrm>
            <a:off x="609600" y="5638800"/>
            <a:ext cx="16161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002060"/>
                </a:solidFill>
                <a:effectLst>
                  <a:outerShdw blurRad="38100" algn="tl" dir="2700000" dist="38100">
                    <a:srgbClr val="000000">
                      <a:alpha val="43137"/>
                    </a:srgbClr>
                  </a:outerShdw>
                </a:effectLst>
                <a:latin typeface="Arial"/>
                <a:ea typeface="Arial"/>
                <a:cs typeface="Arial"/>
                <a:sym typeface="Arial"/>
              </a:rPr>
              <a:t>সম্বোধন</a:t>
            </a:r>
            <a:endParaRPr b="1" sz="4000">
              <a:solidFill>
                <a:srgbClr val="002060"/>
              </a:solidFill>
              <a:effectLst>
                <a:outerShdw blurRad="38100" algn="tl" dir="2700000" dist="38100">
                  <a:srgbClr val="000000">
                    <a:alpha val="43137"/>
                  </a:srgbClr>
                </a:outerShdw>
              </a:effectLst>
              <a:latin typeface="Arial"/>
              <a:ea typeface="Arial"/>
              <a:cs typeface="Arial"/>
              <a:sym typeface="Arial"/>
            </a:endParaRPr>
          </a:p>
        </p:txBody>
      </p:sp>
      <p:sp>
        <p:nvSpPr>
          <p:cNvPr id="281" name="Google Shape;281;p27"/>
          <p:cNvSpPr txBox="1"/>
          <p:nvPr/>
        </p:nvSpPr>
        <p:spPr>
          <a:xfrm>
            <a:off x="4648200" y="5562600"/>
            <a:ext cx="47733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effectLst>
                  <a:outerShdw blurRad="38100" algn="tl" dir="2700000" dist="38100">
                    <a:srgbClr val="000000">
                      <a:alpha val="43137"/>
                    </a:srgbClr>
                  </a:outerShdw>
                </a:effectLst>
                <a:latin typeface="Arial"/>
                <a:ea typeface="Arial"/>
                <a:cs typeface="Arial"/>
                <a:sym typeface="Arial"/>
              </a:rPr>
              <a:t>আহ্বান, ডাক। </a:t>
            </a:r>
            <a:endParaRPr b="1" sz="4000">
              <a:solidFill>
                <a:srgbClr val="002060"/>
              </a:solidFill>
              <a:effectLst>
                <a:outerShdw blurRad="38100" algn="tl" dir="2700000" dist="38100">
                  <a:srgbClr val="000000">
                    <a:alpha val="43137"/>
                  </a:srgbClr>
                </a:outerShdw>
              </a:effectLst>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822"/>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1000"/>
                                        <p:tgtEl>
                                          <p:spTgt spid="27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1000"/>
                                        <p:tgtEl>
                                          <p:spTgt spid="27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1000"/>
                                        <p:tgtEl>
                                          <p:spTgt spid="27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1000"/>
                                        <p:tgtEl>
                                          <p:spTgt spid="27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1000"/>
                                        <p:tgtEl>
                                          <p:spTgt spid="27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1000"/>
                                        <p:tgtEl>
                                          <p:spTgt spid="27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1000"/>
                                        <p:tgtEl>
                                          <p:spTgt spid="27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0"/>
                                        </p:tgtEl>
                                        <p:attrNameLst>
                                          <p:attrName>style.visibility</p:attrName>
                                        </p:attrNameLst>
                                      </p:cBhvr>
                                      <p:to>
                                        <p:strVal val="visible"/>
                                      </p:to>
                                    </p:set>
                                    <p:anim calcmode="lin" valueType="num">
                                      <p:cBhvr additive="base">
                                        <p:cTn dur="1000"/>
                                        <p:tgtEl>
                                          <p:spTgt spid="28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1000"/>
                                        <p:tgtEl>
                                          <p:spTgt spid="28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8"/>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87" name="Google Shape;287;p28"/>
          <p:cNvSpPr/>
          <p:nvPr/>
        </p:nvSpPr>
        <p:spPr>
          <a:xfrm>
            <a:off x="2133600" y="381000"/>
            <a:ext cx="5036700" cy="793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rgbClr val="002060"/>
                </a:solidFill>
                <a:effectLst>
                  <a:outerShdw blurRad="38100" algn="tl" dir="2700000" dist="38100">
                    <a:srgbClr val="000000">
                      <a:alpha val="43137"/>
                    </a:srgbClr>
                  </a:outerShdw>
                </a:effectLst>
                <a:latin typeface="Arial"/>
                <a:ea typeface="Arial"/>
                <a:cs typeface="Arial"/>
                <a:sym typeface="Arial"/>
              </a:rPr>
              <a:t>যুক্তবর্ণগুলো চিনে নিই</a:t>
            </a:r>
            <a:endParaRPr b="1" sz="4000">
              <a:solidFill>
                <a:srgbClr val="002060"/>
              </a:solidFill>
              <a:effectLst>
                <a:outerShdw blurRad="38100" algn="tl" dir="2700000" dist="38100">
                  <a:srgbClr val="000000">
                    <a:alpha val="43137"/>
                  </a:srgbClr>
                </a:outerShdw>
              </a:effectLst>
              <a:latin typeface="Arial"/>
              <a:ea typeface="Arial"/>
              <a:cs typeface="Arial"/>
              <a:sym typeface="Arial"/>
            </a:endParaRPr>
          </a:p>
        </p:txBody>
      </p:sp>
      <p:grpSp>
        <p:nvGrpSpPr>
          <p:cNvPr id="288" name="Google Shape;288;p28"/>
          <p:cNvGrpSpPr/>
          <p:nvPr/>
        </p:nvGrpSpPr>
        <p:grpSpPr>
          <a:xfrm>
            <a:off x="304800" y="1295400"/>
            <a:ext cx="9206514" cy="646200"/>
            <a:chOff x="1927283" y="1295400"/>
            <a:chExt cx="9206514" cy="646200"/>
          </a:xfrm>
        </p:grpSpPr>
        <p:sp>
          <p:nvSpPr>
            <p:cNvPr id="289" name="Google Shape;289;p28"/>
            <p:cNvSpPr txBox="1"/>
            <p:nvPr/>
          </p:nvSpPr>
          <p:spPr>
            <a:xfrm>
              <a:off x="1927283" y="1295400"/>
              <a:ext cx="1066800" cy="64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7030A0"/>
                  </a:solidFill>
                  <a:latin typeface="Arial"/>
                  <a:ea typeface="Arial"/>
                  <a:cs typeface="Arial"/>
                  <a:sym typeface="Arial"/>
                </a:rPr>
                <a:t>স্কুল  </a:t>
              </a:r>
              <a:endParaRPr b="1" sz="3600">
                <a:solidFill>
                  <a:srgbClr val="7030A0"/>
                </a:solidFill>
                <a:latin typeface="Arial"/>
                <a:ea typeface="Arial"/>
                <a:cs typeface="Arial"/>
                <a:sym typeface="Arial"/>
              </a:endParaRPr>
            </a:p>
          </p:txBody>
        </p:sp>
        <p:sp>
          <p:nvSpPr>
            <p:cNvPr id="290" name="Google Shape;290;p28"/>
            <p:cNvSpPr txBox="1"/>
            <p:nvPr/>
          </p:nvSpPr>
          <p:spPr>
            <a:xfrm>
              <a:off x="6442887" y="1295400"/>
              <a:ext cx="685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7030A0"/>
                  </a:solidFill>
                  <a:latin typeface="Arial"/>
                  <a:ea typeface="Arial"/>
                  <a:cs typeface="Arial"/>
                  <a:sym typeface="Arial"/>
                </a:rPr>
                <a:t>ক   </a:t>
              </a:r>
              <a:endParaRPr b="1" sz="3600">
                <a:solidFill>
                  <a:srgbClr val="7030A0"/>
                </a:solidFill>
                <a:latin typeface="Arial"/>
                <a:ea typeface="Arial"/>
                <a:cs typeface="Arial"/>
                <a:sym typeface="Arial"/>
              </a:endParaRPr>
            </a:p>
          </p:txBody>
        </p:sp>
        <p:sp>
          <p:nvSpPr>
            <p:cNvPr id="291" name="Google Shape;291;p28"/>
            <p:cNvSpPr txBox="1"/>
            <p:nvPr/>
          </p:nvSpPr>
          <p:spPr>
            <a:xfrm>
              <a:off x="9170597" y="1295400"/>
              <a:ext cx="19632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7030A0"/>
                  </a:solidFill>
                  <a:latin typeface="Arial"/>
                  <a:ea typeface="Arial"/>
                  <a:cs typeface="Arial"/>
                  <a:sym typeface="Arial"/>
                </a:rPr>
                <a:t>পুরস্কার   </a:t>
              </a:r>
              <a:endParaRPr b="1" sz="3600">
                <a:solidFill>
                  <a:srgbClr val="7030A0"/>
                </a:solidFill>
                <a:latin typeface="Arial"/>
                <a:ea typeface="Arial"/>
                <a:cs typeface="Arial"/>
                <a:sym typeface="Arial"/>
              </a:endParaRPr>
            </a:p>
          </p:txBody>
        </p:sp>
        <p:sp>
          <p:nvSpPr>
            <p:cNvPr id="292" name="Google Shape;292;p28"/>
            <p:cNvSpPr txBox="1"/>
            <p:nvPr/>
          </p:nvSpPr>
          <p:spPr>
            <a:xfrm>
              <a:off x="3904042" y="1295400"/>
              <a:ext cx="685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7030A0"/>
                  </a:solidFill>
                  <a:latin typeface="Arial"/>
                  <a:ea typeface="Arial"/>
                  <a:cs typeface="Arial"/>
                  <a:sym typeface="Arial"/>
                </a:rPr>
                <a:t>স্ক </a:t>
              </a:r>
              <a:endParaRPr b="1" sz="3600">
                <a:solidFill>
                  <a:srgbClr val="7030A0"/>
                </a:solidFill>
                <a:latin typeface="Arial"/>
                <a:ea typeface="Arial"/>
                <a:cs typeface="Arial"/>
                <a:sym typeface="Arial"/>
              </a:endParaRPr>
            </a:p>
          </p:txBody>
        </p:sp>
        <p:sp>
          <p:nvSpPr>
            <p:cNvPr id="293" name="Google Shape;293;p28"/>
            <p:cNvSpPr txBox="1"/>
            <p:nvPr/>
          </p:nvSpPr>
          <p:spPr>
            <a:xfrm>
              <a:off x="5521560" y="1295400"/>
              <a:ext cx="685800" cy="64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7030A0"/>
                  </a:solidFill>
                  <a:latin typeface="Arial"/>
                  <a:ea typeface="Arial"/>
                  <a:cs typeface="Arial"/>
                  <a:sym typeface="Arial"/>
                </a:rPr>
                <a:t>স </a:t>
              </a:r>
              <a:endParaRPr b="1" sz="3600">
                <a:solidFill>
                  <a:srgbClr val="7030A0"/>
                </a:solidFill>
                <a:latin typeface="Arial"/>
                <a:ea typeface="Arial"/>
                <a:cs typeface="Arial"/>
                <a:sym typeface="Arial"/>
              </a:endParaRPr>
            </a:p>
          </p:txBody>
        </p:sp>
        <p:sp>
          <p:nvSpPr>
            <p:cNvPr id="294" name="Google Shape;294;p28"/>
            <p:cNvSpPr/>
            <p:nvPr/>
          </p:nvSpPr>
          <p:spPr>
            <a:xfrm>
              <a:off x="3252878" y="1537855"/>
              <a:ext cx="512700" cy="114300"/>
            </a:xfrm>
            <a:prstGeom prst="rightArrow">
              <a:avLst>
                <a:gd fmla="val 50000" name="adj1"/>
                <a:gd fmla="val 50000"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295" name="Google Shape;295;p28"/>
            <p:cNvSpPr/>
            <p:nvPr/>
          </p:nvSpPr>
          <p:spPr>
            <a:xfrm>
              <a:off x="4645260" y="1524000"/>
              <a:ext cx="512700" cy="114300"/>
            </a:xfrm>
            <a:prstGeom prst="rightArrow">
              <a:avLst>
                <a:gd fmla="val 50000" name="adj1"/>
                <a:gd fmla="val 50000"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296" name="Google Shape;296;p28"/>
            <p:cNvSpPr/>
            <p:nvPr/>
          </p:nvSpPr>
          <p:spPr>
            <a:xfrm>
              <a:off x="7449573" y="1524000"/>
              <a:ext cx="969900" cy="114300"/>
            </a:xfrm>
            <a:prstGeom prst="rightArrow">
              <a:avLst>
                <a:gd fmla="val 50000" name="adj1"/>
                <a:gd fmla="val 50000"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grpSp>
      <p:sp>
        <p:nvSpPr>
          <p:cNvPr id="297" name="Google Shape;297;p28"/>
          <p:cNvSpPr/>
          <p:nvPr/>
        </p:nvSpPr>
        <p:spPr>
          <a:xfrm>
            <a:off x="4800600" y="1295400"/>
            <a:ext cx="550800" cy="570000"/>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298" name="Google Shape;298;p28"/>
          <p:cNvSpPr/>
          <p:nvPr/>
        </p:nvSpPr>
        <p:spPr>
          <a:xfrm>
            <a:off x="3962400" y="1295400"/>
            <a:ext cx="550800" cy="570000"/>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grpSp>
        <p:nvGrpSpPr>
          <p:cNvPr id="299" name="Google Shape;299;p28"/>
          <p:cNvGrpSpPr/>
          <p:nvPr/>
        </p:nvGrpSpPr>
        <p:grpSpPr>
          <a:xfrm>
            <a:off x="429887" y="1981200"/>
            <a:ext cx="8714076" cy="646200"/>
            <a:chOff x="1988397" y="2209800"/>
            <a:chExt cx="8714076" cy="646200"/>
          </a:xfrm>
        </p:grpSpPr>
        <p:sp>
          <p:nvSpPr>
            <p:cNvPr id="300" name="Google Shape;300;p28"/>
            <p:cNvSpPr txBox="1"/>
            <p:nvPr/>
          </p:nvSpPr>
          <p:spPr>
            <a:xfrm>
              <a:off x="1988397" y="2209800"/>
              <a:ext cx="1066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2060"/>
                  </a:solidFill>
                  <a:latin typeface="Arial"/>
                  <a:ea typeface="Arial"/>
                  <a:cs typeface="Arial"/>
                  <a:sym typeface="Arial"/>
                </a:rPr>
                <a:t>ক্লাস</a:t>
              </a:r>
              <a:r>
                <a:rPr b="1" lang="en-US" sz="3600">
                  <a:solidFill>
                    <a:srgbClr val="7030A0"/>
                  </a:solidFill>
                  <a:latin typeface="Arial"/>
                  <a:ea typeface="Arial"/>
                  <a:cs typeface="Arial"/>
                  <a:sym typeface="Arial"/>
                </a:rPr>
                <a:t>  </a:t>
              </a:r>
              <a:endParaRPr b="1" sz="3600">
                <a:solidFill>
                  <a:srgbClr val="7030A0"/>
                </a:solidFill>
                <a:latin typeface="Arial"/>
                <a:ea typeface="Arial"/>
                <a:cs typeface="Arial"/>
                <a:sym typeface="Arial"/>
              </a:endParaRPr>
            </a:p>
          </p:txBody>
        </p:sp>
        <p:sp>
          <p:nvSpPr>
            <p:cNvPr id="301" name="Google Shape;301;p28"/>
            <p:cNvSpPr txBox="1"/>
            <p:nvPr/>
          </p:nvSpPr>
          <p:spPr>
            <a:xfrm>
              <a:off x="6519087" y="2209800"/>
              <a:ext cx="685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2060"/>
                  </a:solidFill>
                  <a:latin typeface="Arial"/>
                  <a:ea typeface="Arial"/>
                  <a:cs typeface="Arial"/>
                  <a:sym typeface="Arial"/>
                </a:rPr>
                <a:t>ল</a:t>
              </a:r>
              <a:endParaRPr b="1" sz="3600">
                <a:solidFill>
                  <a:srgbClr val="002060"/>
                </a:solidFill>
                <a:latin typeface="Arial"/>
                <a:ea typeface="Arial"/>
                <a:cs typeface="Arial"/>
                <a:sym typeface="Arial"/>
              </a:endParaRPr>
            </a:p>
          </p:txBody>
        </p:sp>
        <p:sp>
          <p:nvSpPr>
            <p:cNvPr id="302" name="Google Shape;302;p28"/>
            <p:cNvSpPr txBox="1"/>
            <p:nvPr/>
          </p:nvSpPr>
          <p:spPr>
            <a:xfrm>
              <a:off x="9272673" y="2209800"/>
              <a:ext cx="1429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2060"/>
                  </a:solidFill>
                  <a:latin typeface="Arial"/>
                  <a:ea typeface="Arial"/>
                  <a:cs typeface="Arial"/>
                  <a:sym typeface="Arial"/>
                </a:rPr>
                <a:t>ক্লান্ত</a:t>
              </a:r>
              <a:r>
                <a:rPr b="1" lang="en-US" sz="3600">
                  <a:solidFill>
                    <a:srgbClr val="7030A0"/>
                  </a:solidFill>
                  <a:latin typeface="Arial"/>
                  <a:ea typeface="Arial"/>
                  <a:cs typeface="Arial"/>
                  <a:sym typeface="Arial"/>
                </a:rPr>
                <a:t>   </a:t>
              </a:r>
              <a:endParaRPr b="1" sz="3600">
                <a:solidFill>
                  <a:srgbClr val="7030A0"/>
                </a:solidFill>
                <a:latin typeface="Arial"/>
                <a:ea typeface="Arial"/>
                <a:cs typeface="Arial"/>
                <a:sym typeface="Arial"/>
              </a:endParaRPr>
            </a:p>
          </p:txBody>
        </p:sp>
        <p:sp>
          <p:nvSpPr>
            <p:cNvPr id="303" name="Google Shape;303;p28"/>
            <p:cNvSpPr txBox="1"/>
            <p:nvPr/>
          </p:nvSpPr>
          <p:spPr>
            <a:xfrm>
              <a:off x="3980242" y="2209800"/>
              <a:ext cx="685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2060"/>
                  </a:solidFill>
                  <a:latin typeface="Arial"/>
                  <a:ea typeface="Arial"/>
                  <a:cs typeface="Arial"/>
                  <a:sym typeface="Arial"/>
                </a:rPr>
                <a:t>ক্ল</a:t>
              </a:r>
              <a:r>
                <a:rPr b="1" lang="en-US" sz="3600">
                  <a:solidFill>
                    <a:srgbClr val="7030A0"/>
                  </a:solidFill>
                  <a:latin typeface="Arial"/>
                  <a:ea typeface="Arial"/>
                  <a:cs typeface="Arial"/>
                  <a:sym typeface="Arial"/>
                </a:rPr>
                <a:t> </a:t>
              </a:r>
              <a:endParaRPr b="1" sz="3600">
                <a:solidFill>
                  <a:srgbClr val="7030A0"/>
                </a:solidFill>
                <a:latin typeface="Arial"/>
                <a:ea typeface="Arial"/>
                <a:cs typeface="Arial"/>
                <a:sym typeface="Arial"/>
              </a:endParaRPr>
            </a:p>
          </p:txBody>
        </p:sp>
        <p:sp>
          <p:nvSpPr>
            <p:cNvPr id="304" name="Google Shape;304;p28"/>
            <p:cNvSpPr txBox="1"/>
            <p:nvPr/>
          </p:nvSpPr>
          <p:spPr>
            <a:xfrm>
              <a:off x="5597760" y="2209800"/>
              <a:ext cx="685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2060"/>
                  </a:solidFill>
                  <a:latin typeface="Arial"/>
                  <a:ea typeface="Arial"/>
                  <a:cs typeface="Arial"/>
                  <a:sym typeface="Arial"/>
                </a:rPr>
                <a:t>ক</a:t>
              </a:r>
              <a:endParaRPr b="1" sz="3600">
                <a:solidFill>
                  <a:srgbClr val="002060"/>
                </a:solidFill>
                <a:latin typeface="Arial"/>
                <a:ea typeface="Arial"/>
                <a:cs typeface="Arial"/>
                <a:sym typeface="Arial"/>
              </a:endParaRPr>
            </a:p>
          </p:txBody>
        </p:sp>
        <p:sp>
          <p:nvSpPr>
            <p:cNvPr id="305" name="Google Shape;305;p28"/>
            <p:cNvSpPr/>
            <p:nvPr/>
          </p:nvSpPr>
          <p:spPr>
            <a:xfrm>
              <a:off x="3329078" y="2452255"/>
              <a:ext cx="512700" cy="114300"/>
            </a:xfrm>
            <a:prstGeom prst="rightArrow">
              <a:avLst>
                <a:gd fmla="val 50000" name="adj1"/>
                <a:gd fmla="val 50000"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06" name="Google Shape;306;p28"/>
            <p:cNvSpPr/>
            <p:nvPr/>
          </p:nvSpPr>
          <p:spPr>
            <a:xfrm>
              <a:off x="4721460" y="2438400"/>
              <a:ext cx="512700" cy="114300"/>
            </a:xfrm>
            <a:prstGeom prst="rightArrow">
              <a:avLst>
                <a:gd fmla="val 50000" name="adj1"/>
                <a:gd fmla="val 50000"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07" name="Google Shape;307;p28"/>
            <p:cNvSpPr/>
            <p:nvPr/>
          </p:nvSpPr>
          <p:spPr>
            <a:xfrm>
              <a:off x="7428792" y="2438399"/>
              <a:ext cx="990600" cy="128100"/>
            </a:xfrm>
            <a:prstGeom prst="rightArrow">
              <a:avLst>
                <a:gd fmla="val 50000" name="adj1"/>
                <a:gd fmla="val 50000"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08" name="Google Shape;308;p28"/>
            <p:cNvSpPr/>
            <p:nvPr/>
          </p:nvSpPr>
          <p:spPr>
            <a:xfrm>
              <a:off x="5579797" y="2209800"/>
              <a:ext cx="627600" cy="646200"/>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09" name="Google Shape;309;p28"/>
            <p:cNvSpPr/>
            <p:nvPr/>
          </p:nvSpPr>
          <p:spPr>
            <a:xfrm>
              <a:off x="6435315" y="2209800"/>
              <a:ext cx="609600" cy="646200"/>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grpSp>
      <p:grpSp>
        <p:nvGrpSpPr>
          <p:cNvPr id="310" name="Google Shape;310;p28"/>
          <p:cNvGrpSpPr/>
          <p:nvPr/>
        </p:nvGrpSpPr>
        <p:grpSpPr>
          <a:xfrm>
            <a:off x="152400" y="2667000"/>
            <a:ext cx="9302111" cy="1636800"/>
            <a:chOff x="1590144" y="3011269"/>
            <a:chExt cx="9302111" cy="1636800"/>
          </a:xfrm>
        </p:grpSpPr>
        <p:sp>
          <p:nvSpPr>
            <p:cNvPr id="311" name="Google Shape;311;p28"/>
            <p:cNvSpPr txBox="1"/>
            <p:nvPr/>
          </p:nvSpPr>
          <p:spPr>
            <a:xfrm>
              <a:off x="1786405" y="3968280"/>
              <a:ext cx="16182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2060"/>
                  </a:solidFill>
                  <a:latin typeface="Arial"/>
                  <a:ea typeface="Arial"/>
                  <a:cs typeface="Arial"/>
                  <a:sym typeface="Arial"/>
                </a:rPr>
                <a:t>অসুস্থ</a:t>
              </a:r>
              <a:r>
                <a:rPr b="1" lang="en-US" sz="3600">
                  <a:solidFill>
                    <a:srgbClr val="7030A0"/>
                  </a:solidFill>
                  <a:latin typeface="Arial"/>
                  <a:ea typeface="Arial"/>
                  <a:cs typeface="Arial"/>
                  <a:sym typeface="Arial"/>
                </a:rPr>
                <a:t>  </a:t>
              </a:r>
              <a:endParaRPr b="1" sz="3600">
                <a:solidFill>
                  <a:srgbClr val="7030A0"/>
                </a:solidFill>
                <a:latin typeface="Arial"/>
                <a:ea typeface="Arial"/>
                <a:cs typeface="Arial"/>
                <a:sym typeface="Arial"/>
              </a:endParaRPr>
            </a:p>
          </p:txBody>
        </p:sp>
        <p:sp>
          <p:nvSpPr>
            <p:cNvPr id="312" name="Google Shape;312;p28"/>
            <p:cNvSpPr txBox="1"/>
            <p:nvPr/>
          </p:nvSpPr>
          <p:spPr>
            <a:xfrm>
              <a:off x="6442887" y="3968280"/>
              <a:ext cx="685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2060"/>
                  </a:solidFill>
                  <a:latin typeface="Arial"/>
                  <a:ea typeface="Arial"/>
                  <a:cs typeface="Arial"/>
                  <a:sym typeface="Arial"/>
                </a:rPr>
                <a:t>থ</a:t>
              </a:r>
              <a:r>
                <a:rPr b="1" lang="en-US" sz="3600">
                  <a:solidFill>
                    <a:srgbClr val="7030A0"/>
                  </a:solidFill>
                  <a:latin typeface="Arial"/>
                  <a:ea typeface="Arial"/>
                  <a:cs typeface="Arial"/>
                  <a:sym typeface="Arial"/>
                </a:rPr>
                <a:t>  </a:t>
              </a:r>
              <a:endParaRPr b="1" sz="3600">
                <a:solidFill>
                  <a:srgbClr val="7030A0"/>
                </a:solidFill>
                <a:latin typeface="Arial"/>
                <a:ea typeface="Arial"/>
                <a:cs typeface="Arial"/>
                <a:sym typeface="Arial"/>
              </a:endParaRPr>
            </a:p>
          </p:txBody>
        </p:sp>
        <p:sp>
          <p:nvSpPr>
            <p:cNvPr id="313" name="Google Shape;313;p28"/>
            <p:cNvSpPr txBox="1"/>
            <p:nvPr/>
          </p:nvSpPr>
          <p:spPr>
            <a:xfrm>
              <a:off x="9386255" y="3968280"/>
              <a:ext cx="15060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2060"/>
                  </a:solidFill>
                  <a:latin typeface="Arial"/>
                  <a:ea typeface="Arial"/>
                  <a:cs typeface="Arial"/>
                  <a:sym typeface="Arial"/>
                </a:rPr>
                <a:t>স্বাস্থ্য</a:t>
              </a:r>
              <a:r>
                <a:rPr b="1" lang="en-US" sz="3600">
                  <a:solidFill>
                    <a:srgbClr val="7030A0"/>
                  </a:solidFill>
                  <a:latin typeface="Arial"/>
                  <a:ea typeface="Arial"/>
                  <a:cs typeface="Arial"/>
                  <a:sym typeface="Arial"/>
                </a:rPr>
                <a:t>  </a:t>
              </a:r>
              <a:endParaRPr b="1" sz="3600">
                <a:solidFill>
                  <a:srgbClr val="7030A0"/>
                </a:solidFill>
                <a:latin typeface="Arial"/>
                <a:ea typeface="Arial"/>
                <a:cs typeface="Arial"/>
                <a:sym typeface="Arial"/>
              </a:endParaRPr>
            </a:p>
          </p:txBody>
        </p:sp>
        <p:sp>
          <p:nvSpPr>
            <p:cNvPr id="314" name="Google Shape;314;p28"/>
            <p:cNvSpPr txBox="1"/>
            <p:nvPr/>
          </p:nvSpPr>
          <p:spPr>
            <a:xfrm>
              <a:off x="3996915" y="3968280"/>
              <a:ext cx="685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2060"/>
                  </a:solidFill>
                  <a:latin typeface="Arial"/>
                  <a:ea typeface="Arial"/>
                  <a:cs typeface="Arial"/>
                  <a:sym typeface="Arial"/>
                </a:rPr>
                <a:t>স্থ</a:t>
              </a:r>
              <a:r>
                <a:rPr b="1" lang="en-US" sz="3600">
                  <a:solidFill>
                    <a:srgbClr val="7030A0"/>
                  </a:solidFill>
                  <a:latin typeface="Arial"/>
                  <a:ea typeface="Arial"/>
                  <a:cs typeface="Arial"/>
                  <a:sym typeface="Arial"/>
                </a:rPr>
                <a:t>  </a:t>
              </a:r>
              <a:endParaRPr b="1" sz="3600">
                <a:solidFill>
                  <a:srgbClr val="7030A0"/>
                </a:solidFill>
                <a:latin typeface="Arial"/>
                <a:ea typeface="Arial"/>
                <a:cs typeface="Arial"/>
                <a:sym typeface="Arial"/>
              </a:endParaRPr>
            </a:p>
          </p:txBody>
        </p:sp>
        <p:sp>
          <p:nvSpPr>
            <p:cNvPr id="315" name="Google Shape;315;p28"/>
            <p:cNvSpPr txBox="1"/>
            <p:nvPr/>
          </p:nvSpPr>
          <p:spPr>
            <a:xfrm>
              <a:off x="5521560" y="3968280"/>
              <a:ext cx="685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2060"/>
                  </a:solidFill>
                  <a:latin typeface="Arial"/>
                  <a:ea typeface="Arial"/>
                  <a:cs typeface="Arial"/>
                  <a:sym typeface="Arial"/>
                </a:rPr>
                <a:t>স</a:t>
              </a:r>
              <a:endParaRPr b="1" sz="3600">
                <a:solidFill>
                  <a:srgbClr val="002060"/>
                </a:solidFill>
                <a:latin typeface="Arial"/>
                <a:ea typeface="Arial"/>
                <a:cs typeface="Arial"/>
                <a:sym typeface="Arial"/>
              </a:endParaRPr>
            </a:p>
          </p:txBody>
        </p:sp>
        <p:sp>
          <p:nvSpPr>
            <p:cNvPr id="316" name="Google Shape;316;p28"/>
            <p:cNvSpPr/>
            <p:nvPr/>
          </p:nvSpPr>
          <p:spPr>
            <a:xfrm>
              <a:off x="3308107" y="4210735"/>
              <a:ext cx="512700" cy="114300"/>
            </a:xfrm>
            <a:prstGeom prst="rightArrow">
              <a:avLst>
                <a:gd fmla="val 50000" name="adj1"/>
                <a:gd fmla="val 50000"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7" name="Google Shape;317;p28"/>
            <p:cNvSpPr/>
            <p:nvPr/>
          </p:nvSpPr>
          <p:spPr>
            <a:xfrm>
              <a:off x="4645260" y="4196880"/>
              <a:ext cx="512700" cy="114300"/>
            </a:xfrm>
            <a:prstGeom prst="rightArrow">
              <a:avLst>
                <a:gd fmla="val 50000" name="adj1"/>
                <a:gd fmla="val 50000"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8" name="Google Shape;318;p28"/>
            <p:cNvSpPr/>
            <p:nvPr/>
          </p:nvSpPr>
          <p:spPr>
            <a:xfrm>
              <a:off x="7373374" y="4196880"/>
              <a:ext cx="1046100" cy="151500"/>
            </a:xfrm>
            <a:prstGeom prst="rightArrow">
              <a:avLst>
                <a:gd fmla="val 50000" name="adj1"/>
                <a:gd fmla="val 50000"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9" name="Google Shape;319;p28"/>
            <p:cNvSpPr/>
            <p:nvPr/>
          </p:nvSpPr>
          <p:spPr>
            <a:xfrm>
              <a:off x="5443395" y="3968280"/>
              <a:ext cx="609600" cy="646200"/>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0" name="Google Shape;320;p28"/>
            <p:cNvSpPr/>
            <p:nvPr/>
          </p:nvSpPr>
          <p:spPr>
            <a:xfrm>
              <a:off x="6359760" y="4001869"/>
              <a:ext cx="609600" cy="646200"/>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grpSp>
          <p:nvGrpSpPr>
            <p:cNvPr id="321" name="Google Shape;321;p28"/>
            <p:cNvGrpSpPr/>
            <p:nvPr/>
          </p:nvGrpSpPr>
          <p:grpSpPr>
            <a:xfrm>
              <a:off x="1590144" y="3011269"/>
              <a:ext cx="9112328" cy="665934"/>
              <a:chOff x="1590144" y="3011269"/>
              <a:chExt cx="9112328" cy="665934"/>
            </a:xfrm>
          </p:grpSpPr>
          <p:sp>
            <p:nvSpPr>
              <p:cNvPr id="322" name="Google Shape;322;p28"/>
              <p:cNvSpPr txBox="1"/>
              <p:nvPr/>
            </p:nvSpPr>
            <p:spPr>
              <a:xfrm>
                <a:off x="1590144" y="3011269"/>
                <a:ext cx="15420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7030A0"/>
                    </a:solidFill>
                    <a:latin typeface="Arial"/>
                    <a:ea typeface="Arial"/>
                    <a:cs typeface="Arial"/>
                    <a:sym typeface="Arial"/>
                  </a:rPr>
                  <a:t> সন্ধ্যা </a:t>
                </a:r>
                <a:endParaRPr b="1" sz="3600">
                  <a:solidFill>
                    <a:srgbClr val="7030A0"/>
                  </a:solidFill>
                  <a:latin typeface="Arial"/>
                  <a:ea typeface="Arial"/>
                  <a:cs typeface="Arial"/>
                  <a:sym typeface="Arial"/>
                </a:endParaRPr>
              </a:p>
            </p:txBody>
          </p:sp>
          <p:sp>
            <p:nvSpPr>
              <p:cNvPr id="323" name="Google Shape;323;p28"/>
              <p:cNvSpPr txBox="1"/>
              <p:nvPr/>
            </p:nvSpPr>
            <p:spPr>
              <a:xfrm>
                <a:off x="6511515" y="3011269"/>
                <a:ext cx="685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7030A0"/>
                    </a:solidFill>
                    <a:latin typeface="Arial"/>
                    <a:ea typeface="Arial"/>
                    <a:cs typeface="Arial"/>
                    <a:sym typeface="Arial"/>
                  </a:rPr>
                  <a:t>ধ </a:t>
                </a:r>
                <a:endParaRPr b="1" sz="3600">
                  <a:solidFill>
                    <a:srgbClr val="7030A0"/>
                  </a:solidFill>
                  <a:latin typeface="Arial"/>
                  <a:ea typeface="Arial"/>
                  <a:cs typeface="Arial"/>
                  <a:sym typeface="Arial"/>
                </a:endParaRPr>
              </a:p>
            </p:txBody>
          </p:sp>
          <p:sp>
            <p:nvSpPr>
              <p:cNvPr id="324" name="Google Shape;324;p28"/>
              <p:cNvSpPr txBox="1"/>
              <p:nvPr/>
            </p:nvSpPr>
            <p:spPr>
              <a:xfrm>
                <a:off x="9348872" y="3011269"/>
                <a:ext cx="13536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7030A0"/>
                    </a:solidFill>
                    <a:latin typeface="Arial"/>
                    <a:ea typeface="Arial"/>
                    <a:cs typeface="Arial"/>
                    <a:sym typeface="Arial"/>
                  </a:rPr>
                  <a:t>বন্ধ   </a:t>
                </a:r>
                <a:endParaRPr b="1" sz="3600">
                  <a:solidFill>
                    <a:srgbClr val="7030A0"/>
                  </a:solidFill>
                  <a:latin typeface="Arial"/>
                  <a:ea typeface="Arial"/>
                  <a:cs typeface="Arial"/>
                  <a:sym typeface="Arial"/>
                </a:endParaRPr>
              </a:p>
            </p:txBody>
          </p:sp>
          <p:sp>
            <p:nvSpPr>
              <p:cNvPr id="325" name="Google Shape;325;p28"/>
              <p:cNvSpPr txBox="1"/>
              <p:nvPr/>
            </p:nvSpPr>
            <p:spPr>
              <a:xfrm>
                <a:off x="3996915" y="3011269"/>
                <a:ext cx="685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7030A0"/>
                    </a:solidFill>
                    <a:latin typeface="Arial"/>
                    <a:ea typeface="Arial"/>
                    <a:cs typeface="Arial"/>
                    <a:sym typeface="Arial"/>
                  </a:rPr>
                  <a:t>ন্ধ </a:t>
                </a:r>
                <a:endParaRPr b="1" sz="3600">
                  <a:solidFill>
                    <a:srgbClr val="7030A0"/>
                  </a:solidFill>
                  <a:latin typeface="Arial"/>
                  <a:ea typeface="Arial"/>
                  <a:cs typeface="Arial"/>
                  <a:sym typeface="Arial"/>
                </a:endParaRPr>
              </a:p>
            </p:txBody>
          </p:sp>
          <p:sp>
            <p:nvSpPr>
              <p:cNvPr id="326" name="Google Shape;326;p28"/>
              <p:cNvSpPr txBox="1"/>
              <p:nvPr/>
            </p:nvSpPr>
            <p:spPr>
              <a:xfrm>
                <a:off x="5597115" y="3011269"/>
                <a:ext cx="685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7030A0"/>
                    </a:solidFill>
                    <a:latin typeface="Arial"/>
                    <a:ea typeface="Arial"/>
                    <a:cs typeface="Arial"/>
                    <a:sym typeface="Arial"/>
                  </a:rPr>
                  <a:t>ন </a:t>
                </a:r>
                <a:endParaRPr b="1" sz="3600">
                  <a:solidFill>
                    <a:srgbClr val="7030A0"/>
                  </a:solidFill>
                  <a:latin typeface="Arial"/>
                  <a:ea typeface="Arial"/>
                  <a:cs typeface="Arial"/>
                  <a:sym typeface="Arial"/>
                </a:endParaRPr>
              </a:p>
            </p:txBody>
          </p:sp>
          <p:sp>
            <p:nvSpPr>
              <p:cNvPr id="327" name="Google Shape;327;p28"/>
              <p:cNvSpPr/>
              <p:nvPr/>
            </p:nvSpPr>
            <p:spPr>
              <a:xfrm>
                <a:off x="3405278" y="3253724"/>
                <a:ext cx="512700" cy="114300"/>
              </a:xfrm>
              <a:prstGeom prst="rightArrow">
                <a:avLst>
                  <a:gd fmla="val 50000" name="adj1"/>
                  <a:gd fmla="val 50000"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8" name="Google Shape;328;p28"/>
              <p:cNvSpPr/>
              <p:nvPr/>
            </p:nvSpPr>
            <p:spPr>
              <a:xfrm>
                <a:off x="4797660" y="3239869"/>
                <a:ext cx="512700" cy="114300"/>
              </a:xfrm>
              <a:prstGeom prst="rightArrow">
                <a:avLst>
                  <a:gd fmla="val 50000" name="adj1"/>
                  <a:gd fmla="val 50000"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9" name="Google Shape;329;p28"/>
              <p:cNvSpPr/>
              <p:nvPr/>
            </p:nvSpPr>
            <p:spPr>
              <a:xfrm>
                <a:off x="7449574" y="3239869"/>
                <a:ext cx="969900" cy="123300"/>
              </a:xfrm>
              <a:prstGeom prst="rightArrow">
                <a:avLst>
                  <a:gd fmla="val 50000" name="adj1"/>
                  <a:gd fmla="val 50000"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30" name="Google Shape;330;p28"/>
              <p:cNvSpPr/>
              <p:nvPr/>
            </p:nvSpPr>
            <p:spPr>
              <a:xfrm>
                <a:off x="5579797" y="3011269"/>
                <a:ext cx="550800" cy="646200"/>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31" name="Google Shape;331;p28"/>
              <p:cNvSpPr/>
              <p:nvPr/>
            </p:nvSpPr>
            <p:spPr>
              <a:xfrm>
                <a:off x="6435315" y="3031003"/>
                <a:ext cx="609600" cy="646200"/>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grpSp>
      </p:grpSp>
      <p:grpSp>
        <p:nvGrpSpPr>
          <p:cNvPr id="332" name="Google Shape;332;p28"/>
          <p:cNvGrpSpPr/>
          <p:nvPr/>
        </p:nvGrpSpPr>
        <p:grpSpPr>
          <a:xfrm>
            <a:off x="381000" y="4648200"/>
            <a:ext cx="8762963" cy="769500"/>
            <a:chOff x="2232811" y="4892708"/>
            <a:chExt cx="8762963" cy="769500"/>
          </a:xfrm>
        </p:grpSpPr>
        <p:sp>
          <p:nvSpPr>
            <p:cNvPr id="333" name="Google Shape;333;p28"/>
            <p:cNvSpPr txBox="1"/>
            <p:nvPr/>
          </p:nvSpPr>
          <p:spPr>
            <a:xfrm>
              <a:off x="2232811" y="4892708"/>
              <a:ext cx="10668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7030A0"/>
                  </a:solidFill>
                  <a:latin typeface="Arial"/>
                  <a:ea typeface="Arial"/>
                  <a:cs typeface="Arial"/>
                  <a:sym typeface="Arial"/>
                </a:rPr>
                <a:t>গল্প</a:t>
              </a:r>
              <a:r>
                <a:rPr b="1" lang="en-US" sz="4400">
                  <a:solidFill>
                    <a:srgbClr val="7030A0"/>
                  </a:solidFill>
                  <a:latin typeface="Arial"/>
                  <a:ea typeface="Arial"/>
                  <a:cs typeface="Arial"/>
                  <a:sym typeface="Arial"/>
                </a:rPr>
                <a:t> </a:t>
              </a:r>
              <a:r>
                <a:rPr b="1" lang="en-US" sz="3600">
                  <a:solidFill>
                    <a:srgbClr val="7030A0"/>
                  </a:solidFill>
                  <a:latin typeface="Arial"/>
                  <a:ea typeface="Arial"/>
                  <a:cs typeface="Arial"/>
                  <a:sym typeface="Arial"/>
                </a:rPr>
                <a:t> </a:t>
              </a:r>
              <a:endParaRPr b="1" sz="3600">
                <a:solidFill>
                  <a:srgbClr val="7030A0"/>
                </a:solidFill>
                <a:latin typeface="Arial"/>
                <a:ea typeface="Arial"/>
                <a:cs typeface="Arial"/>
                <a:sym typeface="Arial"/>
              </a:endParaRPr>
            </a:p>
          </p:txBody>
        </p:sp>
        <p:sp>
          <p:nvSpPr>
            <p:cNvPr id="334" name="Google Shape;334;p28"/>
            <p:cNvSpPr txBox="1"/>
            <p:nvPr/>
          </p:nvSpPr>
          <p:spPr>
            <a:xfrm>
              <a:off x="6359115" y="4916269"/>
              <a:ext cx="685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7030A0"/>
                  </a:solidFill>
                  <a:latin typeface="Arial"/>
                  <a:ea typeface="Arial"/>
                  <a:cs typeface="Arial"/>
                  <a:sym typeface="Arial"/>
                </a:rPr>
                <a:t>প</a:t>
              </a:r>
              <a:endParaRPr b="1" sz="3600">
                <a:solidFill>
                  <a:srgbClr val="7030A0"/>
                </a:solidFill>
                <a:latin typeface="Arial"/>
                <a:ea typeface="Arial"/>
                <a:cs typeface="Arial"/>
                <a:sym typeface="Arial"/>
              </a:endParaRPr>
            </a:p>
          </p:txBody>
        </p:sp>
        <p:sp>
          <p:nvSpPr>
            <p:cNvPr id="335" name="Google Shape;335;p28"/>
            <p:cNvSpPr txBox="1"/>
            <p:nvPr/>
          </p:nvSpPr>
          <p:spPr>
            <a:xfrm>
              <a:off x="9489774" y="4916269"/>
              <a:ext cx="15060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7030A0"/>
                  </a:solidFill>
                  <a:latin typeface="Arial"/>
                  <a:ea typeface="Arial"/>
                  <a:cs typeface="Arial"/>
                  <a:sym typeface="Arial"/>
                </a:rPr>
                <a:t>অল্প  </a:t>
              </a:r>
              <a:endParaRPr b="1" sz="3600">
                <a:solidFill>
                  <a:srgbClr val="7030A0"/>
                </a:solidFill>
                <a:latin typeface="Arial"/>
                <a:ea typeface="Arial"/>
                <a:cs typeface="Arial"/>
                <a:sym typeface="Arial"/>
              </a:endParaRPr>
            </a:p>
          </p:txBody>
        </p:sp>
        <p:sp>
          <p:nvSpPr>
            <p:cNvPr id="336" name="Google Shape;336;p28"/>
            <p:cNvSpPr txBox="1"/>
            <p:nvPr/>
          </p:nvSpPr>
          <p:spPr>
            <a:xfrm>
              <a:off x="3996915" y="4916269"/>
              <a:ext cx="685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7030A0"/>
                  </a:solidFill>
                  <a:latin typeface="Arial"/>
                  <a:ea typeface="Arial"/>
                  <a:cs typeface="Arial"/>
                  <a:sym typeface="Arial"/>
                </a:rPr>
                <a:t>ল্প </a:t>
              </a:r>
              <a:endParaRPr b="1" sz="3600">
                <a:solidFill>
                  <a:srgbClr val="7030A0"/>
                </a:solidFill>
                <a:latin typeface="Arial"/>
                <a:ea typeface="Arial"/>
                <a:cs typeface="Arial"/>
                <a:sym typeface="Arial"/>
              </a:endParaRPr>
            </a:p>
          </p:txBody>
        </p:sp>
        <p:sp>
          <p:nvSpPr>
            <p:cNvPr id="337" name="Google Shape;337;p28"/>
            <p:cNvSpPr txBox="1"/>
            <p:nvPr/>
          </p:nvSpPr>
          <p:spPr>
            <a:xfrm>
              <a:off x="5521560" y="4916269"/>
              <a:ext cx="685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7030A0"/>
                  </a:solidFill>
                  <a:latin typeface="Arial"/>
                  <a:ea typeface="Arial"/>
                  <a:cs typeface="Arial"/>
                  <a:sym typeface="Arial"/>
                </a:rPr>
                <a:t>ল </a:t>
              </a:r>
              <a:endParaRPr b="1" sz="3600">
                <a:solidFill>
                  <a:srgbClr val="7030A0"/>
                </a:solidFill>
                <a:latin typeface="Arial"/>
                <a:ea typeface="Arial"/>
                <a:cs typeface="Arial"/>
                <a:sym typeface="Arial"/>
              </a:endParaRPr>
            </a:p>
          </p:txBody>
        </p:sp>
        <p:sp>
          <p:nvSpPr>
            <p:cNvPr id="338" name="Google Shape;338;p28"/>
            <p:cNvSpPr/>
            <p:nvPr/>
          </p:nvSpPr>
          <p:spPr>
            <a:xfrm>
              <a:off x="3408097" y="5158724"/>
              <a:ext cx="512700" cy="114300"/>
            </a:xfrm>
            <a:prstGeom prst="rightArrow">
              <a:avLst>
                <a:gd fmla="val 50000" name="adj1"/>
                <a:gd fmla="val 50000"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39" name="Google Shape;339;p28"/>
            <p:cNvSpPr/>
            <p:nvPr/>
          </p:nvSpPr>
          <p:spPr>
            <a:xfrm>
              <a:off x="4645260" y="5144869"/>
              <a:ext cx="512700" cy="114300"/>
            </a:xfrm>
            <a:prstGeom prst="rightArrow">
              <a:avLst>
                <a:gd fmla="val 50000" name="adj1"/>
                <a:gd fmla="val 50000"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40" name="Google Shape;340;p28"/>
            <p:cNvSpPr/>
            <p:nvPr/>
          </p:nvSpPr>
          <p:spPr>
            <a:xfrm>
              <a:off x="7373374" y="5144869"/>
              <a:ext cx="1046100" cy="114300"/>
            </a:xfrm>
            <a:prstGeom prst="rightArrow">
              <a:avLst>
                <a:gd fmla="val 50000" name="adj1"/>
                <a:gd fmla="val 50000"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41" name="Google Shape;341;p28"/>
            <p:cNvSpPr/>
            <p:nvPr/>
          </p:nvSpPr>
          <p:spPr>
            <a:xfrm>
              <a:off x="5464272" y="4892708"/>
              <a:ext cx="609600" cy="646200"/>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42" name="Google Shape;342;p28"/>
            <p:cNvSpPr/>
            <p:nvPr/>
          </p:nvSpPr>
          <p:spPr>
            <a:xfrm>
              <a:off x="6359115" y="4916269"/>
              <a:ext cx="609600" cy="646200"/>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ppt_w</p:attrName>
                                        </p:attrNameLst>
                                      </p:cBhvr>
                                      <p:tavLst>
                                        <p:tav fmla="" tm="0">
                                          <p:val>
                                            <p:strVal val="0"/>
                                          </p:val>
                                        </p:tav>
                                        <p:tav fmla="" tm="100000">
                                          <p:val>
                                            <p:strVal val="#ppt_w"/>
                                          </p:val>
                                        </p:tav>
                                      </p:tavLst>
                                    </p:anim>
                                    <p:anim calcmode="lin" valueType="num">
                                      <p:cBhvr additive="base">
                                        <p:cTn dur="500"/>
                                        <p:tgtEl>
                                          <p:spTgt spid="29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ppt_w</p:attrName>
                                        </p:attrNameLst>
                                      </p:cBhvr>
                                      <p:tavLst>
                                        <p:tav fmla="" tm="0">
                                          <p:val>
                                            <p:strVal val="0"/>
                                          </p:val>
                                        </p:tav>
                                        <p:tav fmla="" tm="100000">
                                          <p:val>
                                            <p:strVal val="#ppt_w"/>
                                          </p:val>
                                        </p:tav>
                                      </p:tavLst>
                                    </p:anim>
                                    <p:anim calcmode="lin" valueType="num">
                                      <p:cBhvr additive="base">
                                        <p:cTn dur="500"/>
                                        <p:tgtEl>
                                          <p:spTgt spid="2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9"/>
          <p:cNvSpPr/>
          <p:nvPr/>
        </p:nvSpPr>
        <p:spPr>
          <a:xfrm>
            <a:off x="2847560" y="653576"/>
            <a:ext cx="3629400" cy="848100"/>
          </a:xfrm>
          <a:prstGeom prst="rect">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000">
                <a:solidFill>
                  <a:schemeClr val="lt1"/>
                </a:solidFill>
                <a:latin typeface="Arial"/>
                <a:ea typeface="Arial"/>
                <a:cs typeface="Arial"/>
                <a:sym typeface="Arial"/>
              </a:rPr>
              <a:t>যুক্তবর্ণ</a:t>
            </a:r>
            <a:endParaRPr sz="6000">
              <a:solidFill>
                <a:schemeClr val="lt1"/>
              </a:solidFill>
              <a:latin typeface="Arial"/>
              <a:ea typeface="Arial"/>
              <a:cs typeface="Arial"/>
              <a:sym typeface="Arial"/>
            </a:endParaRPr>
          </a:p>
        </p:txBody>
      </p:sp>
      <p:sp>
        <p:nvSpPr>
          <p:cNvPr id="348" name="Google Shape;348;p29"/>
          <p:cNvSpPr/>
          <p:nvPr/>
        </p:nvSpPr>
        <p:spPr>
          <a:xfrm>
            <a:off x="824947" y="2690191"/>
            <a:ext cx="1262400" cy="95430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rgbClr val="FF0000"/>
                </a:solidFill>
                <a:latin typeface="Arial"/>
                <a:ea typeface="Arial"/>
                <a:cs typeface="Arial"/>
                <a:sym typeface="Arial"/>
              </a:rPr>
              <a:t>স্ক</a:t>
            </a:r>
            <a:endParaRPr sz="5400">
              <a:solidFill>
                <a:srgbClr val="FF0000"/>
              </a:solidFill>
              <a:latin typeface="Arial"/>
              <a:ea typeface="Arial"/>
              <a:cs typeface="Arial"/>
              <a:sym typeface="Arial"/>
            </a:endParaRPr>
          </a:p>
        </p:txBody>
      </p:sp>
      <p:sp>
        <p:nvSpPr>
          <p:cNvPr id="349" name="Google Shape;349;p29"/>
          <p:cNvSpPr/>
          <p:nvPr/>
        </p:nvSpPr>
        <p:spPr>
          <a:xfrm>
            <a:off x="3021495" y="2676938"/>
            <a:ext cx="1262400" cy="95430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400">
                <a:solidFill>
                  <a:srgbClr val="FF0000"/>
                </a:solidFill>
                <a:latin typeface="Arial"/>
                <a:ea typeface="Arial"/>
                <a:cs typeface="Arial"/>
                <a:sym typeface="Arial"/>
              </a:rPr>
              <a:t>ন্ধ</a:t>
            </a:r>
            <a:endParaRPr sz="5400">
              <a:solidFill>
                <a:srgbClr val="FF0000"/>
              </a:solidFill>
              <a:latin typeface="Arial"/>
              <a:ea typeface="Arial"/>
              <a:cs typeface="Arial"/>
              <a:sym typeface="Arial"/>
            </a:endParaRPr>
          </a:p>
        </p:txBody>
      </p:sp>
      <p:sp>
        <p:nvSpPr>
          <p:cNvPr id="350" name="Google Shape;350;p29"/>
          <p:cNvSpPr/>
          <p:nvPr/>
        </p:nvSpPr>
        <p:spPr>
          <a:xfrm>
            <a:off x="5218043" y="2676938"/>
            <a:ext cx="1262400" cy="95430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rgbClr val="FF0000"/>
                </a:solidFill>
                <a:latin typeface="Arial"/>
                <a:ea typeface="Arial"/>
                <a:cs typeface="Arial"/>
                <a:sym typeface="Arial"/>
              </a:rPr>
              <a:t>ক্ল</a:t>
            </a:r>
            <a:endParaRPr sz="4400">
              <a:solidFill>
                <a:srgbClr val="FF0000"/>
              </a:solidFill>
              <a:latin typeface="Arial"/>
              <a:ea typeface="Arial"/>
              <a:cs typeface="Arial"/>
              <a:sym typeface="Arial"/>
            </a:endParaRPr>
          </a:p>
        </p:txBody>
      </p:sp>
      <p:sp>
        <p:nvSpPr>
          <p:cNvPr id="351" name="Google Shape;351;p29"/>
          <p:cNvSpPr/>
          <p:nvPr/>
        </p:nvSpPr>
        <p:spPr>
          <a:xfrm>
            <a:off x="7414591" y="2690191"/>
            <a:ext cx="1262400" cy="95430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rgbClr val="FF0000"/>
                </a:solidFill>
                <a:latin typeface="Arial"/>
                <a:ea typeface="Arial"/>
                <a:cs typeface="Arial"/>
                <a:sym typeface="Arial"/>
              </a:rPr>
              <a:t>ল্প</a:t>
            </a:r>
            <a:endParaRPr sz="4400">
              <a:solidFill>
                <a:srgbClr val="FF0000"/>
              </a:solidFill>
              <a:latin typeface="Arial"/>
              <a:ea typeface="Arial"/>
              <a:cs typeface="Arial"/>
              <a:sym typeface="Arial"/>
            </a:endParaRPr>
          </a:p>
        </p:txBody>
      </p:sp>
      <p:sp>
        <p:nvSpPr>
          <p:cNvPr id="352" name="Google Shape;352;p29"/>
          <p:cNvSpPr/>
          <p:nvPr/>
        </p:nvSpPr>
        <p:spPr>
          <a:xfrm>
            <a:off x="457200" y="4631637"/>
            <a:ext cx="2133600" cy="1020417"/>
          </a:xfrm>
          <a:prstGeom prst="flowChartOnlineStorage">
            <a:avLst/>
          </a:prstGeom>
          <a:solidFill>
            <a:srgbClr val="00B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Arial"/>
                <a:ea typeface="Arial"/>
                <a:cs typeface="Arial"/>
                <a:sym typeface="Arial"/>
              </a:rPr>
              <a:t>ল+প</a:t>
            </a:r>
            <a:endParaRPr sz="4400">
              <a:solidFill>
                <a:schemeClr val="lt1"/>
              </a:solidFill>
              <a:latin typeface="Arial"/>
              <a:ea typeface="Arial"/>
              <a:cs typeface="Arial"/>
              <a:sym typeface="Arial"/>
            </a:endParaRPr>
          </a:p>
        </p:txBody>
      </p:sp>
      <p:sp>
        <p:nvSpPr>
          <p:cNvPr id="353" name="Google Shape;353;p29"/>
          <p:cNvSpPr/>
          <p:nvPr/>
        </p:nvSpPr>
        <p:spPr>
          <a:xfrm>
            <a:off x="2590800" y="4707836"/>
            <a:ext cx="2286000" cy="1020417"/>
          </a:xfrm>
          <a:prstGeom prst="flowChartOnlineStorage">
            <a:avLst/>
          </a:prstGeom>
          <a:solidFill>
            <a:srgbClr val="00B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Arial"/>
                <a:ea typeface="Arial"/>
                <a:cs typeface="Arial"/>
                <a:sym typeface="Arial"/>
              </a:rPr>
              <a:t>ক+ল</a:t>
            </a:r>
            <a:endParaRPr sz="4400">
              <a:solidFill>
                <a:schemeClr val="lt1"/>
              </a:solidFill>
              <a:latin typeface="Arial"/>
              <a:ea typeface="Arial"/>
              <a:cs typeface="Arial"/>
              <a:sym typeface="Arial"/>
            </a:endParaRPr>
          </a:p>
        </p:txBody>
      </p:sp>
      <p:sp>
        <p:nvSpPr>
          <p:cNvPr id="354" name="Google Shape;354;p29"/>
          <p:cNvSpPr/>
          <p:nvPr/>
        </p:nvSpPr>
        <p:spPr>
          <a:xfrm>
            <a:off x="4876800" y="4724400"/>
            <a:ext cx="1923222" cy="1020417"/>
          </a:xfrm>
          <a:prstGeom prst="flowChartOnlineStorage">
            <a:avLst/>
          </a:prstGeom>
          <a:solidFill>
            <a:srgbClr val="00B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Arial"/>
                <a:ea typeface="Arial"/>
                <a:cs typeface="Arial"/>
                <a:sym typeface="Arial"/>
              </a:rPr>
              <a:t>ন+ধ</a:t>
            </a:r>
            <a:endParaRPr sz="4400">
              <a:solidFill>
                <a:schemeClr val="lt1"/>
              </a:solidFill>
              <a:latin typeface="Arial"/>
              <a:ea typeface="Arial"/>
              <a:cs typeface="Arial"/>
              <a:sym typeface="Arial"/>
            </a:endParaRPr>
          </a:p>
        </p:txBody>
      </p:sp>
      <p:sp>
        <p:nvSpPr>
          <p:cNvPr id="355" name="Google Shape;355;p29"/>
          <p:cNvSpPr/>
          <p:nvPr/>
        </p:nvSpPr>
        <p:spPr>
          <a:xfrm>
            <a:off x="6705600" y="4717775"/>
            <a:ext cx="2286000" cy="1020417"/>
          </a:xfrm>
          <a:prstGeom prst="flowChartOnlineStorage">
            <a:avLst/>
          </a:prstGeom>
          <a:solidFill>
            <a:srgbClr val="00B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Arial"/>
                <a:ea typeface="Arial"/>
                <a:cs typeface="Arial"/>
                <a:sym typeface="Arial"/>
              </a:rPr>
              <a:t>স+ক</a:t>
            </a:r>
            <a:endParaRPr sz="4400">
              <a:solidFill>
                <a:schemeClr val="lt1"/>
              </a:solidFill>
              <a:latin typeface="Arial"/>
              <a:ea typeface="Arial"/>
              <a:cs typeface="Arial"/>
              <a:sym typeface="Arial"/>
            </a:endParaRPr>
          </a:p>
        </p:txBody>
      </p:sp>
      <p:sp>
        <p:nvSpPr>
          <p:cNvPr id="356" name="Google Shape;356;p29"/>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0"/>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62" name="Google Shape;362;p30"/>
          <p:cNvSpPr/>
          <p:nvPr/>
        </p:nvSpPr>
        <p:spPr>
          <a:xfrm>
            <a:off x="776774" y="457200"/>
            <a:ext cx="7077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u="sng">
                <a:solidFill>
                  <a:srgbClr val="974806"/>
                </a:solidFill>
                <a:effectLst>
                  <a:outerShdw blurRad="50800" algn="tl" dir="5460000" dist="39000">
                    <a:srgbClr val="000000">
                      <a:alpha val="38000"/>
                    </a:srgbClr>
                  </a:outerShdw>
                </a:effectLst>
                <a:latin typeface="Arial"/>
                <a:ea typeface="Arial"/>
                <a:cs typeface="Arial"/>
                <a:sym typeface="Arial"/>
              </a:rPr>
              <a:t>এসো চলিত ও সাধু ভাষার শব্দ জেনে নিই</a:t>
            </a:r>
            <a:endParaRPr sz="3200" u="sng">
              <a:solidFill>
                <a:srgbClr val="974806"/>
              </a:solidFill>
              <a:effectLst>
                <a:outerShdw blurRad="50800" algn="tl" dir="5460000" dist="39000">
                  <a:srgbClr val="000000">
                    <a:alpha val="38000"/>
                  </a:srgbClr>
                </a:outerShdw>
              </a:effectLst>
              <a:latin typeface="Arial"/>
              <a:ea typeface="Arial"/>
              <a:cs typeface="Arial"/>
              <a:sym typeface="Arial"/>
            </a:endParaRPr>
          </a:p>
        </p:txBody>
      </p:sp>
      <p:graphicFrame>
        <p:nvGraphicFramePr>
          <p:cNvPr id="363" name="Google Shape;363;p30"/>
          <p:cNvGraphicFramePr/>
          <p:nvPr/>
        </p:nvGraphicFramePr>
        <p:xfrm>
          <a:off x="304800" y="1066802"/>
          <a:ext cx="3000000" cy="3000000"/>
        </p:xfrm>
        <a:graphic>
          <a:graphicData uri="http://schemas.openxmlformats.org/drawingml/2006/table">
            <a:tbl>
              <a:tblPr bandRow="1" firstRow="1">
                <a:noFill/>
                <a:tableStyleId>{3B663BBD-4628-4888-BF50-59817E402ABC}</a:tableStyleId>
              </a:tblPr>
              <a:tblGrid>
                <a:gridCol w="4267200"/>
                <a:gridCol w="4267200"/>
              </a:tblGrid>
              <a:tr h="914400">
                <a:tc>
                  <a:txBody>
                    <a:bodyPr/>
                    <a:lstStyle/>
                    <a:p>
                      <a:pPr indent="0" lvl="0" marL="0" marR="0" rtl="0" algn="l">
                        <a:spcBef>
                          <a:spcPts val="0"/>
                        </a:spcBef>
                        <a:spcAft>
                          <a:spcPts val="0"/>
                        </a:spcAft>
                        <a:buNone/>
                      </a:pPr>
                      <a:r>
                        <a:t/>
                      </a:r>
                      <a:endParaRPr sz="1800"/>
                    </a:p>
                  </a:txBody>
                  <a:tcPr marT="45725" marB="45725" marR="91450" marL="91450">
                    <a:solidFill>
                      <a:srgbClr val="FFFF00"/>
                    </a:solidFill>
                  </a:tcPr>
                </a:tc>
                <a:tc>
                  <a:txBody>
                    <a:bodyPr/>
                    <a:lstStyle/>
                    <a:p>
                      <a:pPr indent="0" lvl="0" marL="0" marR="0" rtl="0" algn="l">
                        <a:spcBef>
                          <a:spcPts val="0"/>
                        </a:spcBef>
                        <a:spcAft>
                          <a:spcPts val="0"/>
                        </a:spcAft>
                        <a:buNone/>
                      </a:pPr>
                      <a:r>
                        <a:t/>
                      </a:r>
                      <a:endParaRPr sz="1800"/>
                    </a:p>
                  </a:txBody>
                  <a:tcPr marT="45725" marB="45725" marR="91450" marL="91450">
                    <a:solidFill>
                      <a:srgbClr val="FFFF00"/>
                    </a:solidFill>
                  </a:tcPr>
                </a:tc>
              </a:tr>
              <a:tr h="914400">
                <a:tc>
                  <a:txBody>
                    <a:bodyPr/>
                    <a:lstStyle/>
                    <a:p>
                      <a:pPr indent="0" lvl="0" marL="0" marR="0" rtl="0" algn="l">
                        <a:spcBef>
                          <a:spcPts val="0"/>
                        </a:spcBef>
                        <a:spcAft>
                          <a:spcPts val="0"/>
                        </a:spcAft>
                        <a:buNone/>
                      </a:pPr>
                      <a:r>
                        <a:t/>
                      </a:r>
                      <a:endParaRPr sz="1800"/>
                    </a:p>
                  </a:txBody>
                  <a:tcPr marT="45725" marB="45725" marR="91450" marL="91450">
                    <a:solidFill>
                      <a:schemeClr val="accent2"/>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2"/>
                    </a:solidFill>
                  </a:tcPr>
                </a:tc>
              </a:tr>
              <a:tr h="914400">
                <a:tc>
                  <a:txBody>
                    <a:bodyPr/>
                    <a:lstStyle/>
                    <a:p>
                      <a:pPr indent="0" lvl="0" marL="0" marR="0" rtl="0" algn="l">
                        <a:spcBef>
                          <a:spcPts val="0"/>
                        </a:spcBef>
                        <a:spcAft>
                          <a:spcPts val="0"/>
                        </a:spcAft>
                        <a:buNone/>
                      </a:pPr>
                      <a:r>
                        <a:t/>
                      </a:r>
                      <a:endParaRPr sz="1800"/>
                    </a:p>
                  </a:txBody>
                  <a:tcPr marT="45725" marB="45725" marR="91450" marL="91450">
                    <a:solidFill>
                      <a:srgbClr val="00B050"/>
                    </a:solidFill>
                  </a:tcPr>
                </a:tc>
                <a:tc>
                  <a:txBody>
                    <a:bodyPr/>
                    <a:lstStyle/>
                    <a:p>
                      <a:pPr indent="0" lvl="0" marL="0" marR="0" rtl="0" algn="l">
                        <a:spcBef>
                          <a:spcPts val="0"/>
                        </a:spcBef>
                        <a:spcAft>
                          <a:spcPts val="0"/>
                        </a:spcAft>
                        <a:buNone/>
                      </a:pPr>
                      <a:r>
                        <a:t/>
                      </a:r>
                      <a:endParaRPr sz="1800"/>
                    </a:p>
                  </a:txBody>
                  <a:tcPr marT="45725" marB="45725" marR="91450" marL="91450">
                    <a:solidFill>
                      <a:srgbClr val="00B050"/>
                    </a:solidFill>
                  </a:tcPr>
                </a:tc>
              </a:tr>
              <a:tr h="914400">
                <a:tc>
                  <a:txBody>
                    <a:bodyPr/>
                    <a:lstStyle/>
                    <a:p>
                      <a:pPr indent="0" lvl="0" marL="0" marR="0" rtl="0" algn="l">
                        <a:spcBef>
                          <a:spcPts val="0"/>
                        </a:spcBef>
                        <a:spcAft>
                          <a:spcPts val="0"/>
                        </a:spcAft>
                        <a:buNone/>
                      </a:pPr>
                      <a:r>
                        <a:t/>
                      </a:r>
                      <a:endParaRPr sz="1800"/>
                    </a:p>
                  </a:txBody>
                  <a:tcPr marT="45725" marB="45725" marR="91450" marL="91450">
                    <a:solidFill>
                      <a:srgbClr val="FF0000"/>
                    </a:solidFill>
                  </a:tcPr>
                </a:tc>
                <a:tc>
                  <a:txBody>
                    <a:bodyPr/>
                    <a:lstStyle/>
                    <a:p>
                      <a:pPr indent="0" lvl="0" marL="0" marR="0" rtl="0" algn="l">
                        <a:spcBef>
                          <a:spcPts val="0"/>
                        </a:spcBef>
                        <a:spcAft>
                          <a:spcPts val="0"/>
                        </a:spcAft>
                        <a:buNone/>
                      </a:pPr>
                      <a:r>
                        <a:t/>
                      </a:r>
                      <a:endParaRPr sz="1800"/>
                    </a:p>
                  </a:txBody>
                  <a:tcPr marT="45725" marB="45725" marR="91450" marL="91450">
                    <a:solidFill>
                      <a:srgbClr val="FF0000"/>
                    </a:solidFill>
                  </a:tcPr>
                </a:tc>
              </a:tr>
              <a:tr h="914400">
                <a:tc>
                  <a:txBody>
                    <a:bodyPr/>
                    <a:lstStyle/>
                    <a:p>
                      <a:pPr indent="0" lvl="0" marL="0" marR="0" rtl="0" algn="l">
                        <a:spcBef>
                          <a:spcPts val="0"/>
                        </a:spcBef>
                        <a:spcAft>
                          <a:spcPts val="0"/>
                        </a:spcAft>
                        <a:buNone/>
                      </a:pPr>
                      <a:r>
                        <a:t/>
                      </a:r>
                      <a:endParaRPr sz="1800"/>
                    </a:p>
                  </a:txBody>
                  <a:tcPr marT="45725" marB="45725" marR="91450" marL="91450">
                    <a:solidFill>
                      <a:srgbClr val="00B0F0"/>
                    </a:solidFill>
                  </a:tcPr>
                </a:tc>
                <a:tc>
                  <a:txBody>
                    <a:bodyPr/>
                    <a:lstStyle/>
                    <a:p>
                      <a:pPr indent="0" lvl="0" marL="0" marR="0" rtl="0" algn="l">
                        <a:spcBef>
                          <a:spcPts val="0"/>
                        </a:spcBef>
                        <a:spcAft>
                          <a:spcPts val="0"/>
                        </a:spcAft>
                        <a:buNone/>
                      </a:pPr>
                      <a:r>
                        <a:t/>
                      </a:r>
                      <a:endParaRPr sz="1800"/>
                    </a:p>
                  </a:txBody>
                  <a:tcPr marT="45725" marB="45725" marR="91450" marL="91450">
                    <a:solidFill>
                      <a:srgbClr val="00B0F0"/>
                    </a:solidFill>
                  </a:tcPr>
                </a:tc>
              </a:tr>
              <a:tr h="914400">
                <a:tc>
                  <a:txBody>
                    <a:bodyPr/>
                    <a:lstStyle/>
                    <a:p>
                      <a:pPr indent="0" lvl="0" marL="0" marR="0" rtl="0" algn="l">
                        <a:spcBef>
                          <a:spcPts val="0"/>
                        </a:spcBef>
                        <a:spcAft>
                          <a:spcPts val="0"/>
                        </a:spcAft>
                        <a:buNone/>
                      </a:pPr>
                      <a:r>
                        <a:t/>
                      </a:r>
                      <a:endParaRPr sz="1800"/>
                    </a:p>
                  </a:txBody>
                  <a:tcPr marT="45725" marB="45725" marR="91450" marL="91450">
                    <a:solidFill>
                      <a:schemeClr val="accent6"/>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6"/>
                    </a:solidFill>
                  </a:tcPr>
                </a:tc>
              </a:tr>
            </a:tbl>
          </a:graphicData>
        </a:graphic>
      </p:graphicFrame>
      <p:sp>
        <p:nvSpPr>
          <p:cNvPr id="364" name="Google Shape;364;p30"/>
          <p:cNvSpPr txBox="1"/>
          <p:nvPr/>
        </p:nvSpPr>
        <p:spPr>
          <a:xfrm>
            <a:off x="1752600" y="1143000"/>
            <a:ext cx="22239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u="sng">
                <a:solidFill>
                  <a:srgbClr val="FF0000"/>
                </a:solidFill>
                <a:latin typeface="Arial"/>
                <a:ea typeface="Arial"/>
                <a:cs typeface="Arial"/>
                <a:sym typeface="Arial"/>
              </a:rPr>
              <a:t>চলিত শব্দ</a:t>
            </a:r>
            <a:r>
              <a:rPr b="1" lang="en-US" sz="4000" u="sng">
                <a:solidFill>
                  <a:srgbClr val="FF0000"/>
                </a:solidFill>
                <a:latin typeface="Arial"/>
                <a:ea typeface="Arial"/>
                <a:cs typeface="Arial"/>
                <a:sym typeface="Arial"/>
              </a:rPr>
              <a:t> </a:t>
            </a:r>
            <a:endParaRPr b="1" sz="4000" u="sng">
              <a:solidFill>
                <a:srgbClr val="FF0000"/>
              </a:solidFill>
              <a:latin typeface="Arial"/>
              <a:ea typeface="Arial"/>
              <a:cs typeface="Arial"/>
              <a:sym typeface="Arial"/>
            </a:endParaRPr>
          </a:p>
        </p:txBody>
      </p:sp>
      <p:sp>
        <p:nvSpPr>
          <p:cNvPr id="365" name="Google Shape;365;p30"/>
          <p:cNvSpPr txBox="1"/>
          <p:nvPr/>
        </p:nvSpPr>
        <p:spPr>
          <a:xfrm>
            <a:off x="5257800" y="1143000"/>
            <a:ext cx="28332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u="sng">
                <a:solidFill>
                  <a:schemeClr val="dk1"/>
                </a:solidFill>
                <a:latin typeface="Arial"/>
                <a:ea typeface="Arial"/>
                <a:cs typeface="Arial"/>
                <a:sym typeface="Arial"/>
              </a:rPr>
              <a:t>সাধু শব্দ</a:t>
            </a:r>
            <a:r>
              <a:rPr b="1" lang="en-US" sz="4000" u="sng">
                <a:solidFill>
                  <a:schemeClr val="dk1"/>
                </a:solidFill>
                <a:latin typeface="Arial"/>
                <a:ea typeface="Arial"/>
                <a:cs typeface="Arial"/>
                <a:sym typeface="Arial"/>
              </a:rPr>
              <a:t> </a:t>
            </a:r>
            <a:endParaRPr/>
          </a:p>
        </p:txBody>
      </p:sp>
      <p:sp>
        <p:nvSpPr>
          <p:cNvPr id="366" name="Google Shape;366;p30"/>
          <p:cNvSpPr txBox="1"/>
          <p:nvPr/>
        </p:nvSpPr>
        <p:spPr>
          <a:xfrm>
            <a:off x="1752600" y="2057400"/>
            <a:ext cx="19257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Arial"/>
                <a:ea typeface="Arial"/>
                <a:cs typeface="Arial"/>
                <a:sym typeface="Arial"/>
              </a:rPr>
              <a:t>লিখল</a:t>
            </a:r>
            <a:r>
              <a:rPr lang="en-US"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p:txBody>
      </p:sp>
      <p:sp>
        <p:nvSpPr>
          <p:cNvPr id="367" name="Google Shape;367;p30"/>
          <p:cNvSpPr txBox="1"/>
          <p:nvPr/>
        </p:nvSpPr>
        <p:spPr>
          <a:xfrm>
            <a:off x="5410200" y="2057400"/>
            <a:ext cx="18837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Arial"/>
                <a:ea typeface="Arial"/>
                <a:cs typeface="Arial"/>
                <a:sym typeface="Arial"/>
              </a:rPr>
              <a:t>লিখিল</a:t>
            </a:r>
            <a:r>
              <a:rPr lang="en-US"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p:txBody>
      </p:sp>
      <p:sp>
        <p:nvSpPr>
          <p:cNvPr id="368" name="Google Shape;368;p30"/>
          <p:cNvSpPr txBox="1"/>
          <p:nvPr/>
        </p:nvSpPr>
        <p:spPr>
          <a:xfrm>
            <a:off x="1600200" y="2971800"/>
            <a:ext cx="22089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Arial"/>
                <a:ea typeface="Arial"/>
                <a:cs typeface="Arial"/>
                <a:sym typeface="Arial"/>
              </a:rPr>
              <a:t>আসব</a:t>
            </a:r>
            <a:r>
              <a:rPr lang="en-US"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p:txBody>
      </p:sp>
      <p:sp>
        <p:nvSpPr>
          <p:cNvPr id="369" name="Google Shape;369;p30"/>
          <p:cNvSpPr txBox="1"/>
          <p:nvPr/>
        </p:nvSpPr>
        <p:spPr>
          <a:xfrm flipH="1">
            <a:off x="5257689" y="2971800"/>
            <a:ext cx="19683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Arial"/>
                <a:ea typeface="Arial"/>
                <a:cs typeface="Arial"/>
                <a:sym typeface="Arial"/>
              </a:rPr>
              <a:t>আসিব</a:t>
            </a:r>
            <a:r>
              <a:rPr lang="en-US" sz="3200">
                <a:solidFill>
                  <a:schemeClr val="dk1"/>
                </a:solidFill>
                <a:latin typeface="Arial"/>
                <a:ea typeface="Arial"/>
                <a:cs typeface="Arial"/>
                <a:sym typeface="Arial"/>
              </a:rPr>
              <a:t> </a:t>
            </a:r>
            <a:endParaRPr sz="3200">
              <a:solidFill>
                <a:schemeClr val="dk1"/>
              </a:solidFill>
              <a:latin typeface="Arial"/>
              <a:ea typeface="Arial"/>
              <a:cs typeface="Arial"/>
              <a:sym typeface="Arial"/>
            </a:endParaRPr>
          </a:p>
        </p:txBody>
      </p:sp>
      <p:sp>
        <p:nvSpPr>
          <p:cNvPr id="370" name="Google Shape;370;p30"/>
          <p:cNvSpPr txBox="1"/>
          <p:nvPr/>
        </p:nvSpPr>
        <p:spPr>
          <a:xfrm>
            <a:off x="1524000" y="3886200"/>
            <a:ext cx="21090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Arial"/>
                <a:ea typeface="Arial"/>
                <a:cs typeface="Arial"/>
                <a:sym typeface="Arial"/>
              </a:rPr>
              <a:t>দেখবে</a:t>
            </a:r>
            <a:r>
              <a:rPr lang="en-US"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p:txBody>
      </p:sp>
      <p:sp>
        <p:nvSpPr>
          <p:cNvPr id="371" name="Google Shape;371;p30"/>
          <p:cNvSpPr txBox="1"/>
          <p:nvPr/>
        </p:nvSpPr>
        <p:spPr>
          <a:xfrm>
            <a:off x="5181600" y="3886200"/>
            <a:ext cx="24210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Arial"/>
                <a:ea typeface="Arial"/>
                <a:cs typeface="Arial"/>
                <a:sym typeface="Arial"/>
              </a:rPr>
              <a:t>দেখিবে</a:t>
            </a:r>
            <a:r>
              <a:rPr lang="en-US"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p:txBody>
      </p:sp>
      <p:sp>
        <p:nvSpPr>
          <p:cNvPr id="372" name="Google Shape;372;p30"/>
          <p:cNvSpPr txBox="1"/>
          <p:nvPr/>
        </p:nvSpPr>
        <p:spPr>
          <a:xfrm>
            <a:off x="1600200" y="4800600"/>
            <a:ext cx="21771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Arial"/>
                <a:ea typeface="Arial"/>
                <a:cs typeface="Arial"/>
                <a:sym typeface="Arial"/>
              </a:rPr>
              <a:t>জানতে</a:t>
            </a:r>
            <a:r>
              <a:rPr lang="en-US" sz="3200">
                <a:solidFill>
                  <a:schemeClr val="dk1"/>
                </a:solidFill>
                <a:latin typeface="Arial"/>
                <a:ea typeface="Arial"/>
                <a:cs typeface="Arial"/>
                <a:sym typeface="Arial"/>
              </a:rPr>
              <a:t> </a:t>
            </a:r>
            <a:endParaRPr sz="3200">
              <a:solidFill>
                <a:schemeClr val="dk1"/>
              </a:solidFill>
              <a:latin typeface="Arial"/>
              <a:ea typeface="Arial"/>
              <a:cs typeface="Arial"/>
              <a:sym typeface="Arial"/>
            </a:endParaRPr>
          </a:p>
        </p:txBody>
      </p:sp>
      <p:sp>
        <p:nvSpPr>
          <p:cNvPr id="373" name="Google Shape;373;p30"/>
          <p:cNvSpPr txBox="1"/>
          <p:nvPr/>
        </p:nvSpPr>
        <p:spPr>
          <a:xfrm>
            <a:off x="5334000" y="4800600"/>
            <a:ext cx="20973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Arial"/>
                <a:ea typeface="Arial"/>
                <a:cs typeface="Arial"/>
                <a:sym typeface="Arial"/>
              </a:rPr>
              <a:t>জানিতে</a:t>
            </a:r>
            <a:r>
              <a:rPr lang="en-US" sz="3200">
                <a:solidFill>
                  <a:schemeClr val="dk1"/>
                </a:solidFill>
                <a:latin typeface="Arial"/>
                <a:ea typeface="Arial"/>
                <a:cs typeface="Arial"/>
                <a:sym typeface="Arial"/>
              </a:rPr>
              <a:t> </a:t>
            </a:r>
            <a:endParaRPr sz="3200">
              <a:solidFill>
                <a:schemeClr val="dk1"/>
              </a:solidFill>
              <a:latin typeface="Arial"/>
              <a:ea typeface="Arial"/>
              <a:cs typeface="Arial"/>
              <a:sym typeface="Arial"/>
            </a:endParaRPr>
          </a:p>
        </p:txBody>
      </p:sp>
      <p:sp>
        <p:nvSpPr>
          <p:cNvPr id="374" name="Google Shape;374;p30"/>
          <p:cNvSpPr txBox="1"/>
          <p:nvPr/>
        </p:nvSpPr>
        <p:spPr>
          <a:xfrm>
            <a:off x="1600200" y="5791200"/>
            <a:ext cx="1752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করব </a:t>
            </a:r>
            <a:endParaRPr b="1" sz="4400">
              <a:solidFill>
                <a:schemeClr val="dk1"/>
              </a:solidFill>
              <a:latin typeface="Calibri"/>
              <a:ea typeface="Calibri"/>
              <a:cs typeface="Calibri"/>
              <a:sym typeface="Calibri"/>
            </a:endParaRPr>
          </a:p>
        </p:txBody>
      </p:sp>
      <p:sp>
        <p:nvSpPr>
          <p:cNvPr id="375" name="Google Shape;375;p30"/>
          <p:cNvSpPr txBox="1"/>
          <p:nvPr/>
        </p:nvSpPr>
        <p:spPr>
          <a:xfrm>
            <a:off x="5257800" y="5715000"/>
            <a:ext cx="1752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করিব </a:t>
            </a:r>
            <a:endParaRPr b="1" sz="4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1"/>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grpSp>
        <p:nvGrpSpPr>
          <p:cNvPr id="381" name="Google Shape;381;p31"/>
          <p:cNvGrpSpPr/>
          <p:nvPr/>
        </p:nvGrpSpPr>
        <p:grpSpPr>
          <a:xfrm>
            <a:off x="761962" y="381004"/>
            <a:ext cx="7958674" cy="3990389"/>
            <a:chOff x="774734" y="-229697"/>
            <a:chExt cx="10900800" cy="4494694"/>
          </a:xfrm>
        </p:grpSpPr>
        <p:sp>
          <p:nvSpPr>
            <p:cNvPr id="382" name="Google Shape;382;p31"/>
            <p:cNvSpPr txBox="1"/>
            <p:nvPr/>
          </p:nvSpPr>
          <p:spPr>
            <a:xfrm>
              <a:off x="3175066" y="-229697"/>
              <a:ext cx="5712300" cy="797400"/>
            </a:xfrm>
            <a:prstGeom prst="rect">
              <a:avLst/>
            </a:prstGeom>
            <a:noFill/>
            <a:ln>
              <a:noFill/>
            </a:ln>
            <a:effectLst>
              <a:reflection blurRad="0" dir="0" dist="0" endA="300" endPos="35000" fadeDir="5400012" kx="0" rotWithShape="0" algn="bl" stA="52000" stPos="0" sy="-100000" ky="0"/>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7030A0"/>
                  </a:solidFill>
                  <a:effectLst>
                    <a:outerShdw blurRad="60007" kx="-1800000" rotWithShape="0" algn="bl" dir="15000000" dist="200025" sy="30000">
                      <a:srgbClr val="366092">
                        <a:alpha val="31764"/>
                      </a:srgbClr>
                    </a:outerShdw>
                  </a:effectLst>
                  <a:latin typeface="Arial"/>
                  <a:ea typeface="Arial"/>
                  <a:cs typeface="Arial"/>
                  <a:sym typeface="Arial"/>
                </a:rPr>
                <a:t>জোড়ায় কাজ</a:t>
              </a:r>
              <a:endParaRPr b="1" sz="9600">
                <a:solidFill>
                  <a:srgbClr val="7030A0"/>
                </a:solidFill>
                <a:effectLst>
                  <a:outerShdw blurRad="60007" kx="-1800000" rotWithShape="0" algn="bl" dir="15000000" dist="200025" sy="30000">
                    <a:srgbClr val="366092">
                      <a:alpha val="31764"/>
                    </a:srgbClr>
                  </a:outerShdw>
                </a:effectLst>
                <a:latin typeface="Calibri"/>
                <a:ea typeface="Calibri"/>
                <a:cs typeface="Calibri"/>
                <a:sym typeface="Calibri"/>
              </a:endParaRPr>
            </a:p>
          </p:txBody>
        </p:sp>
        <p:pic>
          <p:nvPicPr>
            <p:cNvPr id="383" name="Google Shape;383;p31"/>
            <p:cNvPicPr preferRelativeResize="0"/>
            <p:nvPr/>
          </p:nvPicPr>
          <p:blipFill rotWithShape="1">
            <a:blip r:embed="rId3">
              <a:alphaModFix/>
            </a:blip>
            <a:srcRect b="0" l="0" r="53205" t="0"/>
            <a:stretch/>
          </p:blipFill>
          <p:spPr>
            <a:xfrm>
              <a:off x="1143820" y="443719"/>
              <a:ext cx="1234628" cy="1733550"/>
            </a:xfrm>
            <a:prstGeom prst="rect">
              <a:avLst/>
            </a:prstGeom>
            <a:noFill/>
            <a:ln>
              <a:noFill/>
            </a:ln>
          </p:spPr>
        </p:pic>
        <p:pic>
          <p:nvPicPr>
            <p:cNvPr id="384" name="Google Shape;384;p31"/>
            <p:cNvPicPr preferRelativeResize="0"/>
            <p:nvPr/>
          </p:nvPicPr>
          <p:blipFill rotWithShape="1">
            <a:blip r:embed="rId3">
              <a:alphaModFix/>
            </a:blip>
            <a:srcRect b="0" l="46305" r="0" t="0"/>
            <a:stretch/>
          </p:blipFill>
          <p:spPr>
            <a:xfrm>
              <a:off x="10066813" y="506783"/>
              <a:ext cx="1394718" cy="1733550"/>
            </a:xfrm>
            <a:prstGeom prst="rect">
              <a:avLst/>
            </a:prstGeom>
            <a:noFill/>
            <a:ln>
              <a:noFill/>
            </a:ln>
          </p:spPr>
        </p:pic>
        <p:pic>
          <p:nvPicPr>
            <p:cNvPr descr="৪ অক্টোবর থেকে একাদশ শ্রেণির ক্লাস শুরু" id="385" name="Google Shape;385;p31"/>
            <p:cNvPicPr preferRelativeResize="0"/>
            <p:nvPr/>
          </p:nvPicPr>
          <p:blipFill rotWithShape="1">
            <a:blip r:embed="rId4">
              <a:alphaModFix/>
            </a:blip>
            <a:srcRect b="0" l="0" r="0" t="0"/>
            <a:stretch/>
          </p:blipFill>
          <p:spPr>
            <a:xfrm>
              <a:off x="4844862" y="542759"/>
              <a:ext cx="2246100" cy="2092800"/>
            </a:xfrm>
            <a:prstGeom prst="ellipse">
              <a:avLst/>
            </a:prstGeom>
            <a:noFill/>
            <a:ln>
              <a:noFill/>
            </a:ln>
          </p:spPr>
        </p:pic>
        <p:sp>
          <p:nvSpPr>
            <p:cNvPr id="386" name="Google Shape;386;p31"/>
            <p:cNvSpPr txBox="1"/>
            <p:nvPr/>
          </p:nvSpPr>
          <p:spPr>
            <a:xfrm>
              <a:off x="774734" y="2774297"/>
              <a:ext cx="10900800" cy="1490700"/>
            </a:xfrm>
            <a:prstGeom prst="rect">
              <a:avLst/>
            </a:prstGeom>
            <a:noFill/>
            <a:ln cap="flat" cmpd="sng" w="38100">
              <a:solidFill>
                <a:srgbClr val="B00C91"/>
              </a:solidFill>
              <a:prstDash val="solid"/>
              <a:round/>
              <a:headEnd len="sm" w="sm" type="none"/>
              <a:tailEnd len="sm" w="sm" type="none"/>
            </a:ln>
          </p:spPr>
          <p:txBody>
            <a:bodyPr anchorCtr="0" anchor="t" bIns="45700" lIns="91425" spcFirstLastPara="1" rIns="91425" wrap="square" tIns="45700">
              <a:spAutoFit/>
            </a:bodyPr>
            <a:lstStyle/>
            <a:p>
              <a:pPr indent="-857250" lvl="0" marL="857250" marR="0" rtl="0" algn="ctr">
                <a:spcBef>
                  <a:spcPts val="0"/>
                </a:spcBef>
                <a:spcAft>
                  <a:spcPts val="0"/>
                </a:spcAft>
                <a:buClr>
                  <a:srgbClr val="2117E7"/>
                </a:buClr>
                <a:buSzPts val="3200"/>
                <a:buFont typeface="Noto Sans Symbols"/>
                <a:buChar char="❖"/>
              </a:pPr>
              <a:r>
                <a:rPr b="1" lang="en-US" sz="3200">
                  <a:solidFill>
                    <a:srgbClr val="2117E7"/>
                  </a:solidFill>
                  <a:effectLst>
                    <a:outerShdw blurRad="38100" rotWithShape="0" algn="tl" dir="2700000" dist="19050">
                      <a:srgbClr val="000000">
                        <a:alpha val="40000"/>
                      </a:srgbClr>
                    </a:outerShdw>
                  </a:effectLst>
                  <a:latin typeface="Arial"/>
                  <a:ea typeface="Arial"/>
                  <a:cs typeface="Arial"/>
                  <a:sym typeface="Arial"/>
                </a:rPr>
                <a:t>প্রেরক ও প্রাপক দিয়ে একটি করে বাক্য রচনা কর। </a:t>
              </a:r>
              <a:r>
                <a:rPr b="1" lang="en-US" sz="4800">
                  <a:solidFill>
                    <a:srgbClr val="2117E7"/>
                  </a:solidFill>
                  <a:effectLst>
                    <a:outerShdw blurRad="38100" algn="tl" dir="2700000" dist="38100">
                      <a:srgbClr val="000000">
                        <a:alpha val="43137"/>
                      </a:srgbClr>
                    </a:outerShdw>
                  </a:effectLst>
                  <a:latin typeface="Arial"/>
                  <a:ea typeface="Arial"/>
                  <a:cs typeface="Arial"/>
                  <a:sym typeface="Arial"/>
                </a:rPr>
                <a:t> </a:t>
              </a:r>
              <a:endParaRPr b="1" sz="4800">
                <a:solidFill>
                  <a:srgbClr val="2117E7"/>
                </a:solidFill>
                <a:effectLst>
                  <a:outerShdw blurRad="38100" algn="tl" dir="2700000" dist="38100">
                    <a:srgbClr val="000000">
                      <a:alpha val="43137"/>
                    </a:srgbClr>
                  </a:outerShdw>
                </a:effectLst>
                <a:latin typeface="Arial"/>
                <a:ea typeface="Arial"/>
                <a:cs typeface="Arial"/>
                <a:sym typeface="Arial"/>
              </a:endParaRPr>
            </a:p>
          </p:txBody>
        </p:sp>
      </p:grpSp>
      <p:pic>
        <p:nvPicPr>
          <p:cNvPr id="387" name="Google Shape;387;p31"/>
          <p:cNvPicPr preferRelativeResize="0"/>
          <p:nvPr/>
        </p:nvPicPr>
        <p:blipFill rotWithShape="1">
          <a:blip r:embed="rId5">
            <a:alphaModFix/>
          </a:blip>
          <a:srcRect b="0" l="0" r="0" t="0"/>
          <a:stretch/>
        </p:blipFill>
        <p:spPr>
          <a:xfrm rot="5400000">
            <a:off x="1758231" y="3728169"/>
            <a:ext cx="1600200" cy="4202262"/>
          </a:xfrm>
          <a:prstGeom prst="rect">
            <a:avLst/>
          </a:prstGeom>
          <a:noFill/>
          <a:ln>
            <a:noFill/>
          </a:ln>
        </p:spPr>
      </p:pic>
      <p:pic>
        <p:nvPicPr>
          <p:cNvPr id="388" name="Google Shape;388;p31"/>
          <p:cNvPicPr preferRelativeResize="0"/>
          <p:nvPr/>
        </p:nvPicPr>
        <p:blipFill rotWithShape="1">
          <a:blip r:embed="rId5">
            <a:alphaModFix/>
          </a:blip>
          <a:srcRect b="0" l="0" r="0" t="0"/>
          <a:stretch/>
        </p:blipFill>
        <p:spPr>
          <a:xfrm rot="5400000">
            <a:off x="5873031" y="3651969"/>
            <a:ext cx="1600200" cy="42022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822"/>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p:nvPr/>
        </p:nvSpPr>
        <p:spPr>
          <a:xfrm>
            <a:off x="1905000" y="228600"/>
            <a:ext cx="5472300" cy="186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1500" u="none" cap="none" strike="noStrike">
                <a:solidFill>
                  <a:srgbClr val="1905AB"/>
                </a:solidFill>
                <a:effectLst>
                  <a:outerShdw rotWithShape="0" algn="tl" dir="2700000" dist="38100">
                    <a:srgbClr val="C0504D">
                      <a:alpha val="100000"/>
                    </a:srgbClr>
                  </a:outerShdw>
                </a:effectLst>
                <a:latin typeface="Arial"/>
                <a:ea typeface="Arial"/>
                <a:cs typeface="Arial"/>
                <a:sym typeface="Arial"/>
              </a:rPr>
              <a:t>প</a:t>
            </a:r>
            <a:r>
              <a:rPr b="1" i="0" lang="en-US" sz="8000" u="none" cap="none" strike="noStrike">
                <a:solidFill>
                  <a:srgbClr val="AC04A0"/>
                </a:solidFill>
                <a:effectLst>
                  <a:outerShdw rotWithShape="0" algn="tl" dir="2700000" dist="38100">
                    <a:srgbClr val="C0504D">
                      <a:alpha val="100000"/>
                    </a:srgbClr>
                  </a:outerShdw>
                </a:effectLst>
                <a:latin typeface="Arial"/>
                <a:ea typeface="Arial"/>
                <a:cs typeface="Arial"/>
                <a:sym typeface="Arial"/>
              </a:rPr>
              <a:t>রি</a:t>
            </a:r>
            <a:r>
              <a:rPr b="1" i="0" lang="en-US" sz="8000" u="none" cap="none" strike="noStrike">
                <a:solidFill>
                  <a:srgbClr val="00B050"/>
                </a:solidFill>
                <a:effectLst>
                  <a:outerShdw rotWithShape="0" algn="tl" dir="2700000" dist="38100">
                    <a:srgbClr val="C0504D">
                      <a:alpha val="100000"/>
                    </a:srgbClr>
                  </a:outerShdw>
                </a:effectLst>
                <a:latin typeface="Arial"/>
                <a:ea typeface="Arial"/>
                <a:cs typeface="Arial"/>
                <a:sym typeface="Arial"/>
              </a:rPr>
              <a:t>চি</a:t>
            </a:r>
            <a:r>
              <a:rPr b="1" i="0" lang="en-US" sz="8000" u="none" cap="none" strike="noStrike">
                <a:solidFill>
                  <a:schemeClr val="dk1"/>
                </a:solidFill>
                <a:effectLst>
                  <a:outerShdw rotWithShape="0" algn="tl" dir="2700000" dist="38100">
                    <a:srgbClr val="C0504D">
                      <a:alpha val="100000"/>
                    </a:srgbClr>
                  </a:outerShdw>
                </a:effectLst>
                <a:latin typeface="Arial"/>
                <a:ea typeface="Arial"/>
                <a:cs typeface="Arial"/>
                <a:sym typeface="Arial"/>
              </a:rPr>
              <a:t>তি</a:t>
            </a:r>
            <a:endParaRPr b="1" i="0" sz="6000" u="none" cap="none" strike="noStrike">
              <a:solidFill>
                <a:schemeClr val="dk1"/>
              </a:solidFill>
              <a:effectLst>
                <a:outerShdw rotWithShape="0" algn="tl" dir="2700000" dist="38100">
                  <a:srgbClr val="C0504D">
                    <a:alpha val="100000"/>
                  </a:srgbClr>
                </a:outerShdw>
              </a:effectLst>
              <a:latin typeface="Arial"/>
              <a:ea typeface="Arial"/>
              <a:cs typeface="Arial"/>
              <a:sym typeface="Arial"/>
            </a:endParaRPr>
          </a:p>
        </p:txBody>
      </p:sp>
      <p:grpSp>
        <p:nvGrpSpPr>
          <p:cNvPr id="106" name="Google Shape;106;p14"/>
          <p:cNvGrpSpPr/>
          <p:nvPr/>
        </p:nvGrpSpPr>
        <p:grpSpPr>
          <a:xfrm>
            <a:off x="0" y="0"/>
            <a:ext cx="9144000" cy="6858000"/>
            <a:chOff x="0" y="0"/>
            <a:chExt cx="9144000" cy="6858000"/>
          </a:xfrm>
        </p:grpSpPr>
        <p:sp>
          <p:nvSpPr>
            <p:cNvPr id="107" name="Google Shape;107;p14"/>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pic>
          <p:nvPicPr>
            <p:cNvPr id="108" name="Google Shape;108;p14"/>
            <p:cNvPicPr preferRelativeResize="0"/>
            <p:nvPr/>
          </p:nvPicPr>
          <p:blipFill rotWithShape="1">
            <a:blip r:embed="rId3">
              <a:alphaModFix/>
            </a:blip>
            <a:srcRect b="0" l="0" r="0" t="0"/>
            <a:stretch/>
          </p:blipFill>
          <p:spPr>
            <a:xfrm>
              <a:off x="7086600" y="1371600"/>
              <a:ext cx="1805475" cy="4741332"/>
            </a:xfrm>
            <a:prstGeom prst="rect">
              <a:avLst/>
            </a:prstGeom>
            <a:noFill/>
            <a:ln>
              <a:noFill/>
            </a:ln>
          </p:spPr>
        </p:pic>
        <p:pic>
          <p:nvPicPr>
            <p:cNvPr id="109" name="Google Shape;109;p14"/>
            <p:cNvPicPr preferRelativeResize="0"/>
            <p:nvPr/>
          </p:nvPicPr>
          <p:blipFill rotWithShape="1">
            <a:blip r:embed="rId3">
              <a:alphaModFix/>
            </a:blip>
            <a:srcRect b="0" l="0" r="0" t="0"/>
            <a:stretch/>
          </p:blipFill>
          <p:spPr>
            <a:xfrm>
              <a:off x="304801" y="304800"/>
              <a:ext cx="1600200" cy="4202262"/>
            </a:xfrm>
            <a:prstGeom prst="rect">
              <a:avLst/>
            </a:prstGeom>
            <a:noFill/>
            <a:ln>
              <a:noFill/>
            </a:ln>
          </p:spPr>
        </p:pic>
      </p:grpSp>
      <p:pic>
        <p:nvPicPr>
          <p:cNvPr id="110" name="Google Shape;110;p14"/>
          <p:cNvPicPr preferRelativeResize="0"/>
          <p:nvPr/>
        </p:nvPicPr>
        <p:blipFill>
          <a:blip r:embed="rId4">
            <a:alphaModFix/>
          </a:blip>
          <a:stretch>
            <a:fillRect/>
          </a:stretch>
        </p:blipFill>
        <p:spPr>
          <a:xfrm>
            <a:off x="3020125" y="228600"/>
            <a:ext cx="3325250" cy="3816925"/>
          </a:xfrm>
          <a:prstGeom prst="rect">
            <a:avLst/>
          </a:prstGeom>
          <a:noFill/>
          <a:ln>
            <a:noFill/>
          </a:ln>
        </p:spPr>
      </p:pic>
      <p:sp>
        <p:nvSpPr>
          <p:cNvPr id="111" name="Google Shape;111;p14"/>
          <p:cNvSpPr txBox="1"/>
          <p:nvPr/>
        </p:nvSpPr>
        <p:spPr>
          <a:xfrm rot="-801">
            <a:off x="964800" y="3429687"/>
            <a:ext cx="6435000" cy="287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500">
                <a:latin typeface="Calibri"/>
                <a:ea typeface="Calibri"/>
                <a:cs typeface="Calibri"/>
                <a:sym typeface="Calibri"/>
              </a:rPr>
              <a:t>শিলা ঢালী</a:t>
            </a:r>
            <a:endParaRPr sz="3500">
              <a:latin typeface="Calibri"/>
              <a:ea typeface="Calibri"/>
              <a:cs typeface="Calibri"/>
              <a:sym typeface="Calibri"/>
            </a:endParaRPr>
          </a:p>
          <a:p>
            <a:pPr indent="0" lvl="0" marL="0" rtl="0" algn="l">
              <a:spcBef>
                <a:spcPts val="0"/>
              </a:spcBef>
              <a:spcAft>
                <a:spcPts val="0"/>
              </a:spcAft>
              <a:buNone/>
            </a:pPr>
            <a:r>
              <a:rPr lang="en-US" sz="3500">
                <a:latin typeface="Calibri"/>
                <a:ea typeface="Calibri"/>
                <a:cs typeface="Calibri"/>
                <a:sym typeface="Calibri"/>
              </a:rPr>
              <a:t>সহকারি  শিক্ষক</a:t>
            </a:r>
            <a:endParaRPr sz="3500">
              <a:latin typeface="Calibri"/>
              <a:ea typeface="Calibri"/>
              <a:cs typeface="Calibri"/>
              <a:sym typeface="Calibri"/>
            </a:endParaRPr>
          </a:p>
          <a:p>
            <a:pPr indent="0" lvl="0" marL="0" rtl="0" algn="l">
              <a:spcBef>
                <a:spcPts val="0"/>
              </a:spcBef>
              <a:spcAft>
                <a:spcPts val="0"/>
              </a:spcAft>
              <a:buNone/>
            </a:pPr>
            <a:r>
              <a:rPr lang="en-US" sz="3500">
                <a:latin typeface="Calibri"/>
                <a:ea typeface="Calibri"/>
                <a:cs typeface="Calibri"/>
                <a:sym typeface="Calibri"/>
              </a:rPr>
              <a:t>চরকাউয়া মাতৃ সরকারি প্রাথমিক বিদ্যালয়</a:t>
            </a:r>
            <a:endParaRPr sz="3500">
              <a:latin typeface="Calibri"/>
              <a:ea typeface="Calibri"/>
              <a:cs typeface="Calibri"/>
              <a:sym typeface="Calibri"/>
            </a:endParaRPr>
          </a:p>
          <a:p>
            <a:pPr indent="0" lvl="0" marL="0" rtl="0" algn="l">
              <a:spcBef>
                <a:spcPts val="0"/>
              </a:spcBef>
              <a:spcAft>
                <a:spcPts val="0"/>
              </a:spcAft>
              <a:buNone/>
            </a:pPr>
            <a:r>
              <a:rPr lang="en-US" sz="3500">
                <a:latin typeface="Calibri"/>
                <a:ea typeface="Calibri"/>
                <a:cs typeface="Calibri"/>
                <a:sym typeface="Calibri"/>
              </a:rPr>
              <a:t>বরিশাল সদর, বরিশাল</a:t>
            </a:r>
            <a:endParaRPr sz="35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455"/>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2"/>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94" name="Google Shape;394;p32"/>
          <p:cNvSpPr/>
          <p:nvPr/>
        </p:nvSpPr>
        <p:spPr>
          <a:xfrm>
            <a:off x="228600" y="304800"/>
            <a:ext cx="87438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effectLst>
                  <a:outerShdw blurRad="50800" algn="tl" dir="5460000" dist="39000">
                    <a:srgbClr val="000000">
                      <a:alpha val="38000"/>
                    </a:srgbClr>
                  </a:outerShdw>
                </a:effectLst>
                <a:latin typeface="Arial"/>
                <a:ea typeface="Arial"/>
                <a:cs typeface="Arial"/>
                <a:sym typeface="Arial"/>
              </a:rPr>
              <a:t>শিক্ষার্থীদের একক পাঠ ও প্রমিত উচ্চারণ অনুশীলন</a:t>
            </a:r>
            <a:endParaRPr b="1" sz="2800">
              <a:solidFill>
                <a:schemeClr val="dk1"/>
              </a:solidFill>
              <a:effectLst>
                <a:outerShdw blurRad="50800" algn="tl" dir="5460000" dist="39000">
                  <a:srgbClr val="000000">
                    <a:alpha val="38000"/>
                  </a:srgbClr>
                </a:outerShdw>
              </a:effectLst>
              <a:latin typeface="Arial"/>
              <a:ea typeface="Arial"/>
              <a:cs typeface="Arial"/>
              <a:sym typeface="Arial"/>
            </a:endParaRPr>
          </a:p>
        </p:txBody>
      </p:sp>
      <p:pic>
        <p:nvPicPr>
          <p:cNvPr id="395" name="Google Shape;395;p32"/>
          <p:cNvPicPr preferRelativeResize="0"/>
          <p:nvPr/>
        </p:nvPicPr>
        <p:blipFill rotWithShape="1">
          <a:blip r:embed="rId3">
            <a:alphaModFix/>
          </a:blip>
          <a:srcRect b="0" l="0" r="0" t="0"/>
          <a:stretch/>
        </p:blipFill>
        <p:spPr>
          <a:xfrm>
            <a:off x="466644" y="1419975"/>
            <a:ext cx="3933000" cy="4438500"/>
          </a:xfrm>
          <a:prstGeom prst="ellipse">
            <a:avLst/>
          </a:prstGeom>
          <a:noFill/>
          <a:ln cap="rnd" cmpd="sng" w="28575">
            <a:solidFill>
              <a:srgbClr val="FF0000"/>
            </a:solidFill>
            <a:prstDash val="solid"/>
            <a:round/>
            <a:headEnd len="sm" w="sm" type="none"/>
            <a:tailEnd len="sm" w="sm" type="none"/>
          </a:ln>
          <a:effectLst>
            <a:outerShdw blurRad="381000" sx="-80000" rotWithShape="0" dir="5400000" dist="292100" sy="-18000">
              <a:srgbClr val="000000">
                <a:alpha val="21960"/>
              </a:srgbClr>
            </a:outerShdw>
          </a:effectLst>
        </p:spPr>
      </p:pic>
      <p:pic>
        <p:nvPicPr>
          <p:cNvPr id="396" name="Google Shape;396;p32"/>
          <p:cNvPicPr preferRelativeResize="0"/>
          <p:nvPr/>
        </p:nvPicPr>
        <p:blipFill rotWithShape="1">
          <a:blip r:embed="rId4">
            <a:alphaModFix/>
          </a:blip>
          <a:srcRect b="0" l="0" r="0" t="0"/>
          <a:stretch/>
        </p:blipFill>
        <p:spPr>
          <a:xfrm>
            <a:off x="5334000" y="1676400"/>
            <a:ext cx="3063382" cy="4084510"/>
          </a:xfrm>
          <a:prstGeom prst="rect">
            <a:avLst/>
          </a:prstGeom>
          <a:noFill/>
          <a:ln cap="sq" cmpd="sng" w="38100">
            <a:solidFill>
              <a:srgbClr val="3011E9"/>
            </a:solidFill>
            <a:prstDash val="solid"/>
            <a:miter lim="800000"/>
            <a:headEnd len="sm" w="sm" type="none"/>
            <a:tailEnd len="sm" w="sm" type="none"/>
          </a:ln>
          <a:effectLst>
            <a:outerShdw blurRad="50800" rotWithShape="0" algn="tl" dir="2700000" dist="38100">
              <a:srgbClr val="000000">
                <a:alpha val="4275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20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3"/>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graphicFrame>
        <p:nvGraphicFramePr>
          <p:cNvPr id="402" name="Google Shape;402;p33"/>
          <p:cNvGraphicFramePr/>
          <p:nvPr/>
        </p:nvGraphicFramePr>
        <p:xfrm>
          <a:off x="304800" y="304800"/>
          <a:ext cx="3000000" cy="3000000"/>
        </p:xfrm>
        <a:graphic>
          <a:graphicData uri="http://schemas.openxmlformats.org/drawingml/2006/table">
            <a:tbl>
              <a:tblPr bandRow="1" firstRow="1">
                <a:noFill/>
                <a:tableStyleId>{3B663BBD-4628-4888-BF50-59817E402ABC}</a:tableStyleId>
              </a:tblPr>
              <a:tblGrid>
                <a:gridCol w="3048000"/>
                <a:gridCol w="5486400"/>
              </a:tblGrid>
              <a:tr h="954475">
                <a:tc gridSpan="2">
                  <a:txBody>
                    <a:bodyPr/>
                    <a:lstStyle/>
                    <a:p>
                      <a:pPr indent="0" lvl="0" marL="0" marR="0" rtl="0" algn="l">
                        <a:spcBef>
                          <a:spcPts val="0"/>
                        </a:spcBef>
                        <a:spcAft>
                          <a:spcPts val="0"/>
                        </a:spcAft>
                        <a:buNone/>
                      </a:pPr>
                      <a:r>
                        <a:rPr lang="en-US" sz="4400"/>
                        <a:t>                বাক্য রচনা কর </a:t>
                      </a:r>
                      <a:endParaRPr sz="4400"/>
                    </a:p>
                  </a:txBody>
                  <a:tcPr marT="45725" marB="45725" marR="91450" marL="91450">
                    <a:solidFill>
                      <a:srgbClr val="FFC000"/>
                    </a:solidFill>
                  </a:tcPr>
                </a:tc>
                <a:tc hMerge="1"/>
              </a:tr>
              <a:tr h="1304425">
                <a:tc>
                  <a:txBody>
                    <a:bodyPr/>
                    <a:lstStyle/>
                    <a:p>
                      <a:pPr indent="0" lvl="0" marL="0" marR="0" rtl="0" algn="l">
                        <a:spcBef>
                          <a:spcPts val="0"/>
                        </a:spcBef>
                        <a:spcAft>
                          <a:spcPts val="0"/>
                        </a:spcAft>
                        <a:buNone/>
                      </a:pPr>
                      <a:r>
                        <a:t/>
                      </a:r>
                      <a:endParaRPr sz="1800"/>
                    </a:p>
                  </a:txBody>
                  <a:tcPr marT="45725" marB="45725" marR="91450" marL="91450">
                    <a:solidFill>
                      <a:schemeClr val="accent2"/>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2"/>
                    </a:solidFill>
                  </a:tcPr>
                </a:tc>
              </a:tr>
              <a:tr h="1304425">
                <a:tc>
                  <a:txBody>
                    <a:bodyPr/>
                    <a:lstStyle/>
                    <a:p>
                      <a:pPr indent="0" lvl="0" marL="0" marR="0" rtl="0" algn="l">
                        <a:spcBef>
                          <a:spcPts val="0"/>
                        </a:spcBef>
                        <a:spcAft>
                          <a:spcPts val="0"/>
                        </a:spcAft>
                        <a:buNone/>
                      </a:pPr>
                      <a:r>
                        <a:t/>
                      </a:r>
                      <a:endParaRPr sz="1800"/>
                    </a:p>
                  </a:txBody>
                  <a:tcPr marT="45725" marB="45725" marR="91450" marL="91450">
                    <a:solidFill>
                      <a:schemeClr val="accent6"/>
                    </a:solidFill>
                  </a:tcPr>
                </a:tc>
                <a:tc>
                  <a:txBody>
                    <a:bodyPr/>
                    <a:lstStyle/>
                    <a:p>
                      <a:pPr indent="0" lvl="0" marL="0" marR="0" rtl="0" algn="l">
                        <a:spcBef>
                          <a:spcPts val="0"/>
                        </a:spcBef>
                        <a:spcAft>
                          <a:spcPts val="0"/>
                        </a:spcAft>
                        <a:buNone/>
                      </a:pPr>
                      <a:r>
                        <a:t/>
                      </a:r>
                      <a:endParaRPr sz="1800"/>
                    </a:p>
                  </a:txBody>
                  <a:tcPr marT="45725" marB="45725" marR="91450" marL="91450">
                    <a:solidFill>
                      <a:schemeClr val="accent6"/>
                    </a:solidFill>
                  </a:tcPr>
                </a:tc>
              </a:tr>
              <a:tr h="1304425">
                <a:tc>
                  <a:txBody>
                    <a:bodyPr/>
                    <a:lstStyle/>
                    <a:p>
                      <a:pPr indent="0" lvl="0" marL="0" marR="0" rtl="0" algn="l">
                        <a:spcBef>
                          <a:spcPts val="0"/>
                        </a:spcBef>
                        <a:spcAft>
                          <a:spcPts val="0"/>
                        </a:spcAft>
                        <a:buNone/>
                      </a:pPr>
                      <a:r>
                        <a:t/>
                      </a:r>
                      <a:endParaRPr sz="1800"/>
                    </a:p>
                  </a:txBody>
                  <a:tcPr marT="45725" marB="45725" marR="91450" marL="91450">
                    <a:solidFill>
                      <a:srgbClr val="00B0F0"/>
                    </a:solidFill>
                  </a:tcPr>
                </a:tc>
                <a:tc>
                  <a:txBody>
                    <a:bodyPr/>
                    <a:lstStyle/>
                    <a:p>
                      <a:pPr indent="0" lvl="0" marL="0" marR="0" rtl="0" algn="l">
                        <a:spcBef>
                          <a:spcPts val="0"/>
                        </a:spcBef>
                        <a:spcAft>
                          <a:spcPts val="0"/>
                        </a:spcAft>
                        <a:buNone/>
                      </a:pPr>
                      <a:r>
                        <a:t/>
                      </a:r>
                      <a:endParaRPr sz="1800"/>
                    </a:p>
                  </a:txBody>
                  <a:tcPr marT="45725" marB="45725" marR="91450" marL="91450">
                    <a:solidFill>
                      <a:srgbClr val="00B0F0"/>
                    </a:solidFill>
                  </a:tcPr>
                </a:tc>
              </a:tr>
              <a:tr h="1304425">
                <a:tc>
                  <a:txBody>
                    <a:bodyPr/>
                    <a:lstStyle/>
                    <a:p>
                      <a:pPr indent="0" lvl="0" marL="0" marR="0" rtl="0" algn="l">
                        <a:spcBef>
                          <a:spcPts val="0"/>
                        </a:spcBef>
                        <a:spcAft>
                          <a:spcPts val="0"/>
                        </a:spcAft>
                        <a:buNone/>
                      </a:pPr>
                      <a:r>
                        <a:t/>
                      </a:r>
                      <a:endParaRPr sz="1800"/>
                    </a:p>
                  </a:txBody>
                  <a:tcPr marT="45725" marB="45725" marR="91450" marL="91450">
                    <a:solidFill>
                      <a:srgbClr val="00B050"/>
                    </a:solidFill>
                  </a:tcPr>
                </a:tc>
                <a:tc>
                  <a:txBody>
                    <a:bodyPr/>
                    <a:lstStyle/>
                    <a:p>
                      <a:pPr indent="0" lvl="0" marL="0" marR="0" rtl="0" algn="l">
                        <a:spcBef>
                          <a:spcPts val="0"/>
                        </a:spcBef>
                        <a:spcAft>
                          <a:spcPts val="0"/>
                        </a:spcAft>
                        <a:buNone/>
                      </a:pPr>
                      <a:r>
                        <a:t/>
                      </a:r>
                      <a:endParaRPr sz="1800"/>
                    </a:p>
                  </a:txBody>
                  <a:tcPr marT="45725" marB="45725" marR="91450" marL="91450">
                    <a:solidFill>
                      <a:srgbClr val="00B050"/>
                    </a:solidFill>
                  </a:tcPr>
                </a:tc>
              </a:tr>
            </a:tbl>
          </a:graphicData>
        </a:graphic>
      </p:graphicFrame>
      <p:sp>
        <p:nvSpPr>
          <p:cNvPr id="403" name="Google Shape;403;p33"/>
          <p:cNvSpPr txBox="1"/>
          <p:nvPr/>
        </p:nvSpPr>
        <p:spPr>
          <a:xfrm>
            <a:off x="1219200" y="1447800"/>
            <a:ext cx="1295400" cy="769500"/>
          </a:xfrm>
          <a:prstGeom prst="rect">
            <a:avLst/>
          </a:prstGeom>
          <a:solidFill>
            <a:schemeClr val="accent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7030A0"/>
                </a:solidFill>
                <a:latin typeface="Arial"/>
                <a:ea typeface="Arial"/>
                <a:cs typeface="Arial"/>
                <a:sym typeface="Arial"/>
              </a:rPr>
              <a:t>স্কুল</a:t>
            </a:r>
            <a:endParaRPr sz="4400">
              <a:solidFill>
                <a:srgbClr val="7030A0"/>
              </a:solidFill>
              <a:latin typeface="Arial"/>
              <a:ea typeface="Arial"/>
              <a:cs typeface="Arial"/>
              <a:sym typeface="Arial"/>
            </a:endParaRPr>
          </a:p>
        </p:txBody>
      </p:sp>
      <p:sp>
        <p:nvSpPr>
          <p:cNvPr id="404" name="Google Shape;404;p33"/>
          <p:cNvSpPr txBox="1"/>
          <p:nvPr/>
        </p:nvSpPr>
        <p:spPr>
          <a:xfrm>
            <a:off x="3581400" y="1600200"/>
            <a:ext cx="5317500" cy="584700"/>
          </a:xfrm>
          <a:prstGeom prst="rect">
            <a:avLst/>
          </a:prstGeom>
          <a:solidFill>
            <a:srgbClr val="FBD4B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শাহিন নিয়মিত স্কুলে যায়।</a:t>
            </a:r>
            <a:endParaRPr sz="3200">
              <a:solidFill>
                <a:schemeClr val="dk1"/>
              </a:solidFill>
              <a:latin typeface="Arial"/>
              <a:ea typeface="Arial"/>
              <a:cs typeface="Arial"/>
              <a:sym typeface="Arial"/>
            </a:endParaRPr>
          </a:p>
        </p:txBody>
      </p:sp>
      <p:sp>
        <p:nvSpPr>
          <p:cNvPr id="405" name="Google Shape;405;p33"/>
          <p:cNvSpPr txBox="1"/>
          <p:nvPr/>
        </p:nvSpPr>
        <p:spPr>
          <a:xfrm>
            <a:off x="1295400" y="2743200"/>
            <a:ext cx="1441200" cy="769500"/>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7030A0"/>
                </a:solidFill>
                <a:latin typeface="Arial"/>
                <a:ea typeface="Arial"/>
                <a:cs typeface="Arial"/>
                <a:sym typeface="Arial"/>
              </a:rPr>
              <a:t>সন্ধ্যা</a:t>
            </a:r>
            <a:endParaRPr sz="4400">
              <a:solidFill>
                <a:srgbClr val="7030A0"/>
              </a:solidFill>
              <a:latin typeface="Arial"/>
              <a:ea typeface="Arial"/>
              <a:cs typeface="Arial"/>
              <a:sym typeface="Arial"/>
            </a:endParaRPr>
          </a:p>
        </p:txBody>
      </p:sp>
      <p:sp>
        <p:nvSpPr>
          <p:cNvPr id="406" name="Google Shape;406;p33"/>
          <p:cNvSpPr txBox="1"/>
          <p:nvPr/>
        </p:nvSpPr>
        <p:spPr>
          <a:xfrm>
            <a:off x="3962400" y="2895600"/>
            <a:ext cx="4174500" cy="584700"/>
          </a:xfrm>
          <a:prstGeom prst="rect">
            <a:avLst/>
          </a:prstGeom>
          <a:solidFill>
            <a:srgbClr val="FBD4B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সন্ধ্যা নেমে এলো।</a:t>
            </a:r>
            <a:endParaRPr sz="3200">
              <a:solidFill>
                <a:schemeClr val="dk1"/>
              </a:solidFill>
              <a:latin typeface="Arial"/>
              <a:ea typeface="Arial"/>
              <a:cs typeface="Arial"/>
              <a:sym typeface="Arial"/>
            </a:endParaRPr>
          </a:p>
        </p:txBody>
      </p:sp>
      <p:sp>
        <p:nvSpPr>
          <p:cNvPr id="407" name="Google Shape;407;p33"/>
          <p:cNvSpPr txBox="1"/>
          <p:nvPr/>
        </p:nvSpPr>
        <p:spPr>
          <a:xfrm>
            <a:off x="1143000" y="4114800"/>
            <a:ext cx="1441200" cy="769500"/>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7030A0"/>
                </a:solidFill>
                <a:latin typeface="Arial"/>
                <a:ea typeface="Arial"/>
                <a:cs typeface="Arial"/>
                <a:sym typeface="Arial"/>
              </a:rPr>
              <a:t>চিঠি</a:t>
            </a:r>
            <a:endParaRPr sz="4400">
              <a:solidFill>
                <a:srgbClr val="7030A0"/>
              </a:solidFill>
              <a:latin typeface="Arial"/>
              <a:ea typeface="Arial"/>
              <a:cs typeface="Arial"/>
              <a:sym typeface="Arial"/>
            </a:endParaRPr>
          </a:p>
        </p:txBody>
      </p:sp>
      <p:sp>
        <p:nvSpPr>
          <p:cNvPr id="408" name="Google Shape;408;p33"/>
          <p:cNvSpPr txBox="1"/>
          <p:nvPr/>
        </p:nvSpPr>
        <p:spPr>
          <a:xfrm>
            <a:off x="3810000" y="4267200"/>
            <a:ext cx="4817100" cy="584700"/>
          </a:xfrm>
          <a:prstGeom prst="rect">
            <a:avLst/>
          </a:prstGeom>
          <a:solidFill>
            <a:srgbClr val="FBD4B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শাহিন একটি চিঠি লিখল।</a:t>
            </a:r>
            <a:endParaRPr sz="3200">
              <a:solidFill>
                <a:schemeClr val="dk1"/>
              </a:solidFill>
              <a:latin typeface="Arial"/>
              <a:ea typeface="Arial"/>
              <a:cs typeface="Arial"/>
              <a:sym typeface="Arial"/>
            </a:endParaRPr>
          </a:p>
        </p:txBody>
      </p:sp>
      <p:sp>
        <p:nvSpPr>
          <p:cNvPr id="409" name="Google Shape;409;p33"/>
          <p:cNvSpPr txBox="1"/>
          <p:nvPr/>
        </p:nvSpPr>
        <p:spPr>
          <a:xfrm>
            <a:off x="990600" y="5410200"/>
            <a:ext cx="1441200" cy="769500"/>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7030A0"/>
                </a:solidFill>
                <a:latin typeface="Arial"/>
                <a:ea typeface="Arial"/>
                <a:cs typeface="Arial"/>
                <a:sym typeface="Arial"/>
              </a:rPr>
              <a:t>গল্প</a:t>
            </a:r>
            <a:endParaRPr sz="4400">
              <a:solidFill>
                <a:srgbClr val="7030A0"/>
              </a:solidFill>
              <a:latin typeface="Arial"/>
              <a:ea typeface="Arial"/>
              <a:cs typeface="Arial"/>
              <a:sym typeface="Arial"/>
            </a:endParaRPr>
          </a:p>
        </p:txBody>
      </p:sp>
      <p:sp>
        <p:nvSpPr>
          <p:cNvPr id="410" name="Google Shape;410;p33"/>
          <p:cNvSpPr txBox="1"/>
          <p:nvPr/>
        </p:nvSpPr>
        <p:spPr>
          <a:xfrm>
            <a:off x="3962400" y="5562600"/>
            <a:ext cx="4174500" cy="584700"/>
          </a:xfrm>
          <a:prstGeom prst="rect">
            <a:avLst/>
          </a:prstGeom>
          <a:solidFill>
            <a:srgbClr val="FBD4B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শাহিন গল্পের বই পড়ে।</a:t>
            </a:r>
            <a:endParaRPr sz="32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822"/>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4"/>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pic>
        <p:nvPicPr>
          <p:cNvPr id="416" name="Google Shape;416;p34"/>
          <p:cNvPicPr preferRelativeResize="0"/>
          <p:nvPr/>
        </p:nvPicPr>
        <p:blipFill rotWithShape="1">
          <a:blip r:embed="rId3">
            <a:alphaModFix/>
          </a:blip>
          <a:srcRect b="0" l="0" r="0" t="0"/>
          <a:stretch/>
        </p:blipFill>
        <p:spPr>
          <a:xfrm>
            <a:off x="516684" y="1447800"/>
            <a:ext cx="8179904" cy="4872452"/>
          </a:xfrm>
          <a:prstGeom prst="rect">
            <a:avLst/>
          </a:prstGeom>
          <a:noFill/>
          <a:ln>
            <a:noFill/>
          </a:ln>
        </p:spPr>
      </p:pic>
      <p:sp>
        <p:nvSpPr>
          <p:cNvPr id="417" name="Google Shape;417;p34"/>
          <p:cNvSpPr txBox="1"/>
          <p:nvPr/>
        </p:nvSpPr>
        <p:spPr>
          <a:xfrm>
            <a:off x="1143000" y="533400"/>
            <a:ext cx="7086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FF0000"/>
                </a:solidFill>
                <a:latin typeface="Arial"/>
                <a:ea typeface="Arial"/>
                <a:cs typeface="Arial"/>
                <a:sym typeface="Arial"/>
              </a:rPr>
              <a:t>আমার সাথে তোমরাও পড়</a:t>
            </a:r>
            <a:endParaRPr sz="4400">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5"/>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423" name="Google Shape;423;p35"/>
          <p:cNvSpPr/>
          <p:nvPr/>
        </p:nvSpPr>
        <p:spPr>
          <a:xfrm>
            <a:off x="379562" y="304800"/>
            <a:ext cx="87645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002060"/>
                </a:solidFill>
                <a:effectLst>
                  <a:outerShdw blurRad="38100" algn="tl" dir="2700000" dist="38100">
                    <a:srgbClr val="000000">
                      <a:alpha val="43137"/>
                    </a:srgbClr>
                  </a:outerShdw>
                </a:effectLst>
                <a:latin typeface="Arial"/>
                <a:ea typeface="Arial"/>
                <a:cs typeface="Arial"/>
                <a:sym typeface="Arial"/>
              </a:rPr>
              <a:t>এসো আবারও জেনে নিই চিঠির ৬ টি অংশঃ </a:t>
            </a:r>
            <a:endParaRPr b="1" sz="4000">
              <a:solidFill>
                <a:srgbClr val="002060"/>
              </a:solidFill>
              <a:effectLst>
                <a:outerShdw blurRad="38100" algn="tl" dir="2700000" dist="38100">
                  <a:srgbClr val="000000">
                    <a:alpha val="43137"/>
                  </a:srgbClr>
                </a:outerShdw>
              </a:effectLst>
              <a:latin typeface="Arial"/>
              <a:ea typeface="Arial"/>
              <a:cs typeface="Arial"/>
              <a:sym typeface="Arial"/>
            </a:endParaRPr>
          </a:p>
        </p:txBody>
      </p:sp>
      <p:grpSp>
        <p:nvGrpSpPr>
          <p:cNvPr id="424" name="Google Shape;424;p35"/>
          <p:cNvGrpSpPr/>
          <p:nvPr/>
        </p:nvGrpSpPr>
        <p:grpSpPr>
          <a:xfrm>
            <a:off x="304783" y="1219200"/>
            <a:ext cx="8534358" cy="5446462"/>
            <a:chOff x="621100" y="1345721"/>
            <a:chExt cx="11112445" cy="5446463"/>
          </a:xfrm>
        </p:grpSpPr>
        <p:sp>
          <p:nvSpPr>
            <p:cNvPr id="425" name="Google Shape;425;p35"/>
            <p:cNvSpPr txBox="1"/>
            <p:nvPr/>
          </p:nvSpPr>
          <p:spPr>
            <a:xfrm>
              <a:off x="621103" y="1345721"/>
              <a:ext cx="88335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74806"/>
                  </a:solidFill>
                  <a:effectLst>
                    <a:outerShdw blurRad="38100" algn="tl" dir="2700000" dist="38100">
                      <a:srgbClr val="000000">
                        <a:alpha val="43137"/>
                      </a:srgbClr>
                    </a:outerShdw>
                  </a:effectLst>
                  <a:latin typeface="Arial"/>
                  <a:ea typeface="Arial"/>
                  <a:cs typeface="Arial"/>
                  <a:sym typeface="Arial"/>
                </a:rPr>
                <a:t>১. যেখান থেকে চিঠি লেখা হচ্ছে সে জায়গার নাম, ঠিকানা ও তারিখ। </a:t>
              </a:r>
              <a:endParaRPr b="1" sz="2000">
                <a:solidFill>
                  <a:srgbClr val="974806"/>
                </a:solidFill>
                <a:effectLst>
                  <a:outerShdw blurRad="38100" algn="tl" dir="2700000" dist="38100">
                    <a:srgbClr val="000000">
                      <a:alpha val="43137"/>
                    </a:srgbClr>
                  </a:outerShdw>
                </a:effectLst>
                <a:latin typeface="Arial"/>
                <a:ea typeface="Arial"/>
                <a:cs typeface="Arial"/>
                <a:sym typeface="Arial"/>
              </a:endParaRPr>
            </a:p>
          </p:txBody>
        </p:sp>
        <p:sp>
          <p:nvSpPr>
            <p:cNvPr id="426" name="Google Shape;426;p35"/>
            <p:cNvSpPr txBox="1"/>
            <p:nvPr/>
          </p:nvSpPr>
          <p:spPr>
            <a:xfrm>
              <a:off x="621102" y="1992052"/>
              <a:ext cx="59694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effectLst>
                    <a:outerShdw blurRad="38100" algn="tl" dir="2700000" dist="38100">
                      <a:srgbClr val="000000">
                        <a:alpha val="43137"/>
                      </a:srgbClr>
                    </a:outerShdw>
                  </a:effectLst>
                  <a:latin typeface="Arial"/>
                  <a:ea typeface="Arial"/>
                  <a:cs typeface="Arial"/>
                  <a:sym typeface="Arial"/>
                </a:rPr>
                <a:t>২. সম্বোধন বা সম্ভাষণ। </a:t>
              </a:r>
              <a:endParaRPr b="1" sz="2800">
                <a:solidFill>
                  <a:srgbClr val="002060"/>
                </a:solidFill>
                <a:effectLst>
                  <a:outerShdw blurRad="38100" algn="tl" dir="2700000" dist="38100">
                    <a:srgbClr val="000000">
                      <a:alpha val="43137"/>
                    </a:srgbClr>
                  </a:outerShdw>
                </a:effectLst>
                <a:latin typeface="Arial"/>
                <a:ea typeface="Arial"/>
                <a:cs typeface="Arial"/>
                <a:sym typeface="Arial"/>
              </a:endParaRPr>
            </a:p>
          </p:txBody>
        </p:sp>
        <p:sp>
          <p:nvSpPr>
            <p:cNvPr id="427" name="Google Shape;427;p35"/>
            <p:cNvSpPr txBox="1"/>
            <p:nvPr/>
          </p:nvSpPr>
          <p:spPr>
            <a:xfrm>
              <a:off x="621103" y="2621130"/>
              <a:ext cx="8177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974806"/>
                  </a:solidFill>
                  <a:effectLst>
                    <a:outerShdw blurRad="38100" algn="tl" dir="2700000" dist="38100">
                      <a:srgbClr val="000000">
                        <a:alpha val="43137"/>
                      </a:srgbClr>
                    </a:outerShdw>
                  </a:effectLst>
                  <a:latin typeface="Arial"/>
                  <a:ea typeface="Arial"/>
                  <a:cs typeface="Arial"/>
                  <a:sym typeface="Arial"/>
                </a:rPr>
                <a:t>৩. মূল বক্তব্য (ভেতরে যে কথাগুলো থাকে)। </a:t>
              </a:r>
              <a:endParaRPr b="1" sz="2400">
                <a:solidFill>
                  <a:srgbClr val="974806"/>
                </a:solidFill>
                <a:effectLst>
                  <a:outerShdw blurRad="38100" algn="tl" dir="2700000" dist="38100">
                    <a:srgbClr val="000000">
                      <a:alpha val="43137"/>
                    </a:srgbClr>
                  </a:outerShdw>
                </a:effectLst>
                <a:latin typeface="Arial"/>
                <a:ea typeface="Arial"/>
                <a:cs typeface="Arial"/>
                <a:sym typeface="Arial"/>
              </a:endParaRPr>
            </a:p>
          </p:txBody>
        </p:sp>
        <p:sp>
          <p:nvSpPr>
            <p:cNvPr id="428" name="Google Shape;428;p35"/>
            <p:cNvSpPr txBox="1"/>
            <p:nvPr/>
          </p:nvSpPr>
          <p:spPr>
            <a:xfrm>
              <a:off x="621102" y="3284714"/>
              <a:ext cx="6694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effectLst>
                    <a:outerShdw blurRad="38100" algn="tl" dir="2700000" dist="38100">
                      <a:srgbClr val="000000">
                        <a:alpha val="43137"/>
                      </a:srgbClr>
                    </a:outerShdw>
                  </a:effectLst>
                  <a:latin typeface="Arial"/>
                  <a:ea typeface="Arial"/>
                  <a:cs typeface="Arial"/>
                  <a:sym typeface="Arial"/>
                </a:rPr>
                <a:t>৪. বিদায় সম্ভাষণ (পত্রের ইতি টানা)। </a:t>
              </a:r>
              <a:endParaRPr b="1" sz="2800">
                <a:solidFill>
                  <a:srgbClr val="002060"/>
                </a:solidFill>
                <a:effectLst>
                  <a:outerShdw blurRad="38100" algn="tl" dir="2700000" dist="38100">
                    <a:srgbClr val="000000">
                      <a:alpha val="43137"/>
                    </a:srgbClr>
                  </a:outerShdw>
                </a:effectLst>
                <a:latin typeface="Arial"/>
                <a:ea typeface="Arial"/>
                <a:cs typeface="Arial"/>
                <a:sym typeface="Arial"/>
              </a:endParaRPr>
            </a:p>
          </p:txBody>
        </p:sp>
        <p:sp>
          <p:nvSpPr>
            <p:cNvPr id="429" name="Google Shape;429;p35"/>
            <p:cNvSpPr txBox="1"/>
            <p:nvPr/>
          </p:nvSpPr>
          <p:spPr>
            <a:xfrm>
              <a:off x="621100" y="3931045"/>
              <a:ext cx="8988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74806"/>
                  </a:solidFill>
                  <a:effectLst>
                    <a:outerShdw blurRad="38100" algn="tl" dir="2700000" dist="38100">
                      <a:srgbClr val="000000">
                        <a:alpha val="43137"/>
                      </a:srgbClr>
                    </a:outerShdw>
                  </a:effectLst>
                  <a:latin typeface="Arial"/>
                  <a:ea typeface="Arial"/>
                  <a:cs typeface="Arial"/>
                  <a:sym typeface="Arial"/>
                </a:rPr>
                <a:t>৫. প্রেরকের (যে চিঠি পাঠাচ্ছে তার) নাম ও ঠিকানা</a:t>
              </a:r>
              <a:r>
                <a:rPr b="1" lang="en-US" sz="2800">
                  <a:solidFill>
                    <a:srgbClr val="974806"/>
                  </a:solidFill>
                  <a:effectLst>
                    <a:outerShdw blurRad="38100" algn="tl" dir="2700000" dist="38100">
                      <a:srgbClr val="000000">
                        <a:alpha val="43137"/>
                      </a:srgbClr>
                    </a:outerShdw>
                  </a:effectLst>
                  <a:latin typeface="Arial"/>
                  <a:ea typeface="Arial"/>
                  <a:cs typeface="Arial"/>
                  <a:sym typeface="Arial"/>
                </a:rPr>
                <a:t>।  </a:t>
              </a:r>
              <a:endParaRPr b="1" sz="2800">
                <a:solidFill>
                  <a:srgbClr val="974806"/>
                </a:solidFill>
                <a:effectLst>
                  <a:outerShdw blurRad="38100" algn="tl" dir="2700000" dist="38100">
                    <a:srgbClr val="000000">
                      <a:alpha val="43137"/>
                    </a:srgbClr>
                  </a:outerShdw>
                </a:effectLst>
                <a:latin typeface="Arial"/>
                <a:ea typeface="Arial"/>
                <a:cs typeface="Arial"/>
                <a:sym typeface="Arial"/>
              </a:endParaRPr>
            </a:p>
          </p:txBody>
        </p:sp>
        <p:pic>
          <p:nvPicPr>
            <p:cNvPr id="430" name="Google Shape;430;p35"/>
            <p:cNvPicPr preferRelativeResize="0"/>
            <p:nvPr/>
          </p:nvPicPr>
          <p:blipFill rotWithShape="1">
            <a:blip r:embed="rId3">
              <a:alphaModFix/>
            </a:blip>
            <a:srcRect b="0" l="0" r="0" t="0"/>
            <a:stretch/>
          </p:blipFill>
          <p:spPr>
            <a:xfrm>
              <a:off x="7315200" y="1868941"/>
              <a:ext cx="4417997" cy="2630220"/>
            </a:xfrm>
            <a:prstGeom prst="rect">
              <a:avLst/>
            </a:prstGeom>
            <a:noFill/>
            <a:ln cap="sq" cmpd="sng" w="38100">
              <a:solidFill>
                <a:srgbClr val="3011E9"/>
              </a:solidFill>
              <a:prstDash val="solid"/>
              <a:miter lim="800000"/>
              <a:headEnd len="sm" w="sm" type="none"/>
              <a:tailEnd len="sm" w="sm" type="none"/>
            </a:ln>
            <a:effectLst>
              <a:outerShdw blurRad="50800" rotWithShape="0" algn="tl" dir="2700000" dist="38100">
                <a:srgbClr val="000000">
                  <a:alpha val="42750"/>
                </a:srgbClr>
              </a:outerShdw>
            </a:effectLst>
          </p:spPr>
        </p:pic>
        <p:grpSp>
          <p:nvGrpSpPr>
            <p:cNvPr id="431" name="Google Shape;431;p35"/>
            <p:cNvGrpSpPr/>
            <p:nvPr/>
          </p:nvGrpSpPr>
          <p:grpSpPr>
            <a:xfrm>
              <a:off x="7315286" y="4565222"/>
              <a:ext cx="4418258" cy="2226961"/>
              <a:chOff x="2306220" y="780266"/>
              <a:chExt cx="8856000" cy="4853882"/>
            </a:xfrm>
          </p:grpSpPr>
          <p:sp>
            <p:nvSpPr>
              <p:cNvPr id="432" name="Google Shape;432;p35"/>
              <p:cNvSpPr/>
              <p:nvPr/>
            </p:nvSpPr>
            <p:spPr>
              <a:xfrm>
                <a:off x="2306220" y="863601"/>
                <a:ext cx="8856000" cy="3843900"/>
              </a:xfrm>
              <a:prstGeom prst="rect">
                <a:avLst/>
              </a:prstGeom>
              <a:solidFill>
                <a:srgbClr val="B7CCE4"/>
              </a:solidFill>
              <a:ln cap="flat" cmpd="sng" w="254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33" name="Google Shape;433;p35"/>
              <p:cNvCxnSpPr/>
              <p:nvPr/>
            </p:nvCxnSpPr>
            <p:spPr>
              <a:xfrm>
                <a:off x="6905928" y="863601"/>
                <a:ext cx="0" cy="3843900"/>
              </a:xfrm>
              <a:prstGeom prst="straightConnector1">
                <a:avLst/>
              </a:prstGeom>
              <a:noFill/>
              <a:ln cap="flat" cmpd="sng" w="38100">
                <a:solidFill>
                  <a:srgbClr val="FFFF00"/>
                </a:solidFill>
                <a:prstDash val="solid"/>
                <a:round/>
                <a:headEnd len="sm" w="sm" type="none"/>
                <a:tailEnd len="sm" w="sm" type="none"/>
              </a:ln>
            </p:spPr>
          </p:cxnSp>
          <p:sp>
            <p:nvSpPr>
              <p:cNvPr id="434" name="Google Shape;434;p35"/>
              <p:cNvSpPr txBox="1"/>
              <p:nvPr/>
            </p:nvSpPr>
            <p:spPr>
              <a:xfrm>
                <a:off x="2963173" y="1017529"/>
                <a:ext cx="3052800" cy="805200"/>
              </a:xfrm>
              <a:prstGeom prst="rect">
                <a:avLst/>
              </a:prstGeom>
              <a:solidFill>
                <a:srgbClr val="B7CCE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প্রেরকের নাম</a:t>
                </a:r>
                <a:endParaRPr b="1" sz="1800">
                  <a:solidFill>
                    <a:schemeClr val="dk1"/>
                  </a:solidFill>
                  <a:latin typeface="Arial"/>
                  <a:ea typeface="Arial"/>
                  <a:cs typeface="Arial"/>
                  <a:sym typeface="Arial"/>
                </a:endParaRPr>
              </a:p>
            </p:txBody>
          </p:sp>
          <p:sp>
            <p:nvSpPr>
              <p:cNvPr id="435" name="Google Shape;435;p35"/>
              <p:cNvSpPr txBox="1"/>
              <p:nvPr/>
            </p:nvSpPr>
            <p:spPr>
              <a:xfrm>
                <a:off x="7221117" y="780266"/>
                <a:ext cx="3138000" cy="1140600"/>
              </a:xfrm>
              <a:prstGeom prst="rect">
                <a:avLst/>
              </a:prstGeom>
              <a:solidFill>
                <a:srgbClr val="B7CCE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effectLst>
                      <a:outerShdw blurRad="38100" rotWithShape="0" algn="tl" dir="2700000" dist="19050">
                        <a:srgbClr val="000000">
                          <a:alpha val="40000"/>
                        </a:srgbClr>
                      </a:outerShdw>
                    </a:effectLst>
                    <a:latin typeface="Arial"/>
                    <a:ea typeface="Arial"/>
                    <a:cs typeface="Arial"/>
                    <a:sym typeface="Arial"/>
                  </a:rPr>
                  <a:t>  </a:t>
                </a:r>
                <a:r>
                  <a:rPr b="1" lang="en-US" sz="1800">
                    <a:solidFill>
                      <a:schemeClr val="dk1"/>
                    </a:solidFill>
                    <a:latin typeface="Arial"/>
                    <a:ea typeface="Arial"/>
                    <a:cs typeface="Arial"/>
                    <a:sym typeface="Arial"/>
                  </a:rPr>
                  <a:t>প্রাপকের নাম</a:t>
                </a:r>
                <a:endParaRPr b="1" sz="1800">
                  <a:solidFill>
                    <a:schemeClr val="dk1"/>
                  </a:solidFill>
                  <a:latin typeface="Arial"/>
                  <a:ea typeface="Arial"/>
                  <a:cs typeface="Arial"/>
                  <a:sym typeface="Arial"/>
                </a:endParaRPr>
              </a:p>
            </p:txBody>
          </p:sp>
          <p:sp>
            <p:nvSpPr>
              <p:cNvPr id="436" name="Google Shape;436;p35"/>
              <p:cNvSpPr txBox="1"/>
              <p:nvPr/>
            </p:nvSpPr>
            <p:spPr>
              <a:xfrm>
                <a:off x="7168351" y="2078248"/>
                <a:ext cx="3593700" cy="3555900"/>
              </a:xfrm>
              <a:prstGeom prst="rect">
                <a:avLst/>
              </a:prstGeom>
              <a:solidFill>
                <a:srgbClr val="B7CCE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শেখর চন্দ্র </a:t>
                </a:r>
                <a:r>
                  <a:rPr lang="en-US" sz="1600">
                    <a:solidFill>
                      <a:schemeClr val="dk1"/>
                    </a:solidFill>
                    <a:latin typeface="Arial"/>
                    <a:ea typeface="Arial"/>
                    <a:cs typeface="Arial"/>
                    <a:sym typeface="Arial"/>
                  </a:rPr>
                  <a:t>সরকার</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গ্রামঃ আড়াইপাড়(সফেদপুর)</a:t>
                </a:r>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জেলাঃ ঢাকা</a:t>
                </a:r>
                <a:endParaRPr sz="1600">
                  <a:solidFill>
                    <a:schemeClr val="dk1"/>
                  </a:solidFill>
                  <a:latin typeface="Arial"/>
                  <a:ea typeface="Arial"/>
                  <a:cs typeface="Arial"/>
                  <a:sym typeface="Arial"/>
                </a:endParaRPr>
              </a:p>
            </p:txBody>
          </p:sp>
          <p:sp>
            <p:nvSpPr>
              <p:cNvPr id="437" name="Google Shape;437;p35"/>
              <p:cNvSpPr txBox="1"/>
              <p:nvPr/>
            </p:nvSpPr>
            <p:spPr>
              <a:xfrm>
                <a:off x="2686287" y="1970999"/>
                <a:ext cx="3530700" cy="3287400"/>
              </a:xfrm>
              <a:prstGeom prst="rect">
                <a:avLst/>
              </a:prstGeom>
              <a:solidFill>
                <a:srgbClr val="B7CCE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শাহীন রহমান</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গ্রামঃ সফেদপুর</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জেলাঃ ঢাকা</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পোস্ট কোডঃ</a:t>
                </a:r>
                <a:r>
                  <a:rPr lang="en-US" sz="1800">
                    <a:solidFill>
                      <a:schemeClr val="dk1"/>
                    </a:solidFill>
                    <a:latin typeface="Arial"/>
                    <a:ea typeface="Arial"/>
                    <a:cs typeface="Arial"/>
                    <a:sym typeface="Arial"/>
                  </a:rPr>
                  <a:t> ১৩৪৫</a:t>
                </a:r>
                <a:endParaRPr/>
              </a:p>
            </p:txBody>
          </p:sp>
        </p:grpSp>
        <p:sp>
          <p:nvSpPr>
            <p:cNvPr id="438" name="Google Shape;438;p35"/>
            <p:cNvSpPr txBox="1"/>
            <p:nvPr/>
          </p:nvSpPr>
          <p:spPr>
            <a:xfrm>
              <a:off x="10753932" y="1863107"/>
              <a:ext cx="7599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C00000"/>
                  </a:solidFill>
                  <a:effectLst>
                    <a:outerShdw blurRad="38100" algn="tl" dir="2700000" dist="38100">
                      <a:srgbClr val="000000">
                        <a:alpha val="43137"/>
                      </a:srgbClr>
                    </a:outerShdw>
                  </a:effectLst>
                  <a:latin typeface="Arial"/>
                  <a:ea typeface="Arial"/>
                  <a:cs typeface="Arial"/>
                  <a:sym typeface="Arial"/>
                </a:rPr>
                <a:t>১</a:t>
              </a:r>
              <a:endParaRPr b="1" sz="5400">
                <a:solidFill>
                  <a:srgbClr val="C00000"/>
                </a:solidFill>
                <a:effectLst>
                  <a:outerShdw blurRad="38100" algn="tl" dir="2700000" dist="38100">
                    <a:srgbClr val="000000">
                      <a:alpha val="43137"/>
                    </a:srgbClr>
                  </a:outerShdw>
                </a:effectLst>
                <a:latin typeface="Arial"/>
                <a:ea typeface="Arial"/>
                <a:cs typeface="Arial"/>
                <a:sym typeface="Arial"/>
              </a:endParaRPr>
            </a:p>
          </p:txBody>
        </p:sp>
        <p:sp>
          <p:nvSpPr>
            <p:cNvPr id="439" name="Google Shape;439;p35"/>
            <p:cNvSpPr txBox="1"/>
            <p:nvPr/>
          </p:nvSpPr>
          <p:spPr>
            <a:xfrm>
              <a:off x="7724982" y="2015507"/>
              <a:ext cx="7599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C00000"/>
                  </a:solidFill>
                  <a:effectLst>
                    <a:outerShdw blurRad="38100" algn="tl" dir="2700000" dist="38100">
                      <a:srgbClr val="000000">
                        <a:alpha val="43137"/>
                      </a:srgbClr>
                    </a:outerShdw>
                  </a:effectLst>
                  <a:latin typeface="Arial"/>
                  <a:ea typeface="Arial"/>
                  <a:cs typeface="Arial"/>
                  <a:sym typeface="Arial"/>
                </a:rPr>
                <a:t>২</a:t>
              </a:r>
              <a:endParaRPr b="1" sz="5400">
                <a:solidFill>
                  <a:srgbClr val="C00000"/>
                </a:solidFill>
                <a:effectLst>
                  <a:outerShdw blurRad="38100" algn="tl" dir="2700000" dist="38100">
                    <a:srgbClr val="000000">
                      <a:alpha val="43137"/>
                    </a:srgbClr>
                  </a:outerShdw>
                </a:effectLst>
                <a:latin typeface="Arial"/>
                <a:ea typeface="Arial"/>
                <a:cs typeface="Arial"/>
                <a:sym typeface="Arial"/>
              </a:endParaRPr>
            </a:p>
          </p:txBody>
        </p:sp>
        <p:sp>
          <p:nvSpPr>
            <p:cNvPr id="440" name="Google Shape;440;p35"/>
            <p:cNvSpPr txBox="1"/>
            <p:nvPr/>
          </p:nvSpPr>
          <p:spPr>
            <a:xfrm>
              <a:off x="9115632" y="2663207"/>
              <a:ext cx="7599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C00000"/>
                  </a:solidFill>
                  <a:effectLst>
                    <a:outerShdw blurRad="38100" algn="tl" dir="2700000" dist="38100">
                      <a:srgbClr val="000000">
                        <a:alpha val="43137"/>
                      </a:srgbClr>
                    </a:outerShdw>
                  </a:effectLst>
                  <a:latin typeface="Arial"/>
                  <a:ea typeface="Arial"/>
                  <a:cs typeface="Arial"/>
                  <a:sym typeface="Arial"/>
                </a:rPr>
                <a:t>৩</a:t>
              </a:r>
              <a:endParaRPr b="1" sz="5400">
                <a:solidFill>
                  <a:srgbClr val="C00000"/>
                </a:solidFill>
                <a:effectLst>
                  <a:outerShdw blurRad="38100" algn="tl" dir="2700000" dist="38100">
                    <a:srgbClr val="000000">
                      <a:alpha val="43137"/>
                    </a:srgbClr>
                  </a:outerShdw>
                </a:effectLst>
                <a:latin typeface="Arial"/>
                <a:ea typeface="Arial"/>
                <a:cs typeface="Arial"/>
                <a:sym typeface="Arial"/>
              </a:endParaRPr>
            </a:p>
          </p:txBody>
        </p:sp>
        <p:sp>
          <p:nvSpPr>
            <p:cNvPr id="441" name="Google Shape;441;p35"/>
            <p:cNvSpPr txBox="1"/>
            <p:nvPr/>
          </p:nvSpPr>
          <p:spPr>
            <a:xfrm>
              <a:off x="10906332" y="3520457"/>
              <a:ext cx="7599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C00000"/>
                  </a:solidFill>
                  <a:effectLst>
                    <a:outerShdw blurRad="38100" algn="tl" dir="2700000" dist="38100">
                      <a:srgbClr val="000000">
                        <a:alpha val="43137"/>
                      </a:srgbClr>
                    </a:outerShdw>
                  </a:effectLst>
                  <a:latin typeface="Arial"/>
                  <a:ea typeface="Arial"/>
                  <a:cs typeface="Arial"/>
                  <a:sym typeface="Arial"/>
                </a:rPr>
                <a:t>৪</a:t>
              </a:r>
              <a:endParaRPr b="1" sz="5400">
                <a:solidFill>
                  <a:srgbClr val="C00000"/>
                </a:solidFill>
                <a:effectLst>
                  <a:outerShdw blurRad="38100" algn="tl" dir="2700000" dist="38100">
                    <a:srgbClr val="000000">
                      <a:alpha val="43137"/>
                    </a:srgbClr>
                  </a:outerShdw>
                </a:effectLst>
                <a:latin typeface="Arial"/>
                <a:ea typeface="Arial"/>
                <a:cs typeface="Arial"/>
                <a:sym typeface="Arial"/>
              </a:endParaRPr>
            </a:p>
          </p:txBody>
        </p:sp>
        <p:sp>
          <p:nvSpPr>
            <p:cNvPr id="442" name="Google Shape;442;p35"/>
            <p:cNvSpPr txBox="1"/>
            <p:nvPr/>
          </p:nvSpPr>
          <p:spPr>
            <a:xfrm>
              <a:off x="7705932" y="5063507"/>
              <a:ext cx="7599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C00000"/>
                  </a:solidFill>
                  <a:effectLst>
                    <a:outerShdw blurRad="38100" algn="tl" dir="2700000" dist="38100">
                      <a:srgbClr val="000000">
                        <a:alpha val="43137"/>
                      </a:srgbClr>
                    </a:outerShdw>
                  </a:effectLst>
                  <a:latin typeface="Arial"/>
                  <a:ea typeface="Arial"/>
                  <a:cs typeface="Arial"/>
                  <a:sym typeface="Arial"/>
                </a:rPr>
                <a:t>৫</a:t>
              </a:r>
              <a:endParaRPr b="1" sz="4800">
                <a:solidFill>
                  <a:srgbClr val="C00000"/>
                </a:solidFill>
                <a:effectLst>
                  <a:outerShdw blurRad="38100" algn="tl" dir="2700000" dist="38100">
                    <a:srgbClr val="000000">
                      <a:alpha val="43137"/>
                    </a:srgbClr>
                  </a:outerShdw>
                </a:effectLst>
                <a:latin typeface="Arial"/>
                <a:ea typeface="Arial"/>
                <a:cs typeface="Arial"/>
                <a:sym typeface="Arial"/>
              </a:endParaRPr>
            </a:p>
          </p:txBody>
        </p:sp>
        <p:sp>
          <p:nvSpPr>
            <p:cNvPr id="443" name="Google Shape;443;p35"/>
            <p:cNvSpPr txBox="1"/>
            <p:nvPr/>
          </p:nvSpPr>
          <p:spPr>
            <a:xfrm>
              <a:off x="10315782" y="5082557"/>
              <a:ext cx="7599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C00000"/>
                  </a:solidFill>
                  <a:effectLst>
                    <a:outerShdw blurRad="38100" algn="tl" dir="2700000" dist="38100">
                      <a:srgbClr val="000000">
                        <a:alpha val="43137"/>
                      </a:srgbClr>
                    </a:outerShdw>
                  </a:effectLst>
                  <a:latin typeface="Arial"/>
                  <a:ea typeface="Arial"/>
                  <a:cs typeface="Arial"/>
                  <a:sym typeface="Arial"/>
                </a:rPr>
                <a:t>৬</a:t>
              </a:r>
              <a:endParaRPr b="1" sz="5400">
                <a:solidFill>
                  <a:srgbClr val="C00000"/>
                </a:solidFill>
                <a:effectLst>
                  <a:outerShdw blurRad="38100" algn="tl" dir="2700000" dist="38100">
                    <a:srgbClr val="000000">
                      <a:alpha val="43137"/>
                    </a:srgbClr>
                  </a:outerShdw>
                </a:effectLst>
                <a:latin typeface="Arial"/>
                <a:ea typeface="Arial"/>
                <a:cs typeface="Arial"/>
                <a:sym typeface="Arial"/>
              </a:endParaRPr>
            </a:p>
          </p:txBody>
        </p:sp>
        <p:cxnSp>
          <p:nvCxnSpPr>
            <p:cNvPr id="444" name="Google Shape;444;p35"/>
            <p:cNvCxnSpPr/>
            <p:nvPr/>
          </p:nvCxnSpPr>
          <p:spPr>
            <a:xfrm>
              <a:off x="8657528" y="1574321"/>
              <a:ext cx="2248800" cy="673500"/>
            </a:xfrm>
            <a:prstGeom prst="straightConnector1">
              <a:avLst/>
            </a:prstGeom>
            <a:noFill/>
            <a:ln cap="flat" cmpd="sng" w="57150">
              <a:solidFill>
                <a:srgbClr val="3011E9"/>
              </a:solidFill>
              <a:prstDash val="solid"/>
              <a:round/>
              <a:headEnd len="sm" w="sm" type="none"/>
              <a:tailEnd len="med" w="med" type="triangle"/>
            </a:ln>
          </p:spPr>
        </p:cxnSp>
        <p:cxnSp>
          <p:nvCxnSpPr>
            <p:cNvPr id="445" name="Google Shape;445;p35"/>
            <p:cNvCxnSpPr/>
            <p:nvPr/>
          </p:nvCxnSpPr>
          <p:spPr>
            <a:xfrm>
              <a:off x="4490491" y="2183921"/>
              <a:ext cx="3215400" cy="331500"/>
            </a:xfrm>
            <a:prstGeom prst="straightConnector1">
              <a:avLst/>
            </a:prstGeom>
            <a:noFill/>
            <a:ln cap="flat" cmpd="sng" w="57150">
              <a:solidFill>
                <a:srgbClr val="3011E9"/>
              </a:solidFill>
              <a:prstDash val="solid"/>
              <a:round/>
              <a:headEnd len="sm" w="sm" type="none"/>
              <a:tailEnd len="med" w="med" type="triangle"/>
            </a:ln>
          </p:spPr>
        </p:cxnSp>
        <p:cxnSp>
          <p:nvCxnSpPr>
            <p:cNvPr id="446" name="Google Shape;446;p35"/>
            <p:cNvCxnSpPr/>
            <p:nvPr/>
          </p:nvCxnSpPr>
          <p:spPr>
            <a:xfrm>
              <a:off x="6871655" y="2793521"/>
              <a:ext cx="2294100" cy="235500"/>
            </a:xfrm>
            <a:prstGeom prst="straightConnector1">
              <a:avLst/>
            </a:prstGeom>
            <a:noFill/>
            <a:ln cap="flat" cmpd="sng" w="57150">
              <a:solidFill>
                <a:srgbClr val="3011E9"/>
              </a:solidFill>
              <a:prstDash val="solid"/>
              <a:round/>
              <a:headEnd len="sm" w="sm" type="none"/>
              <a:tailEnd len="med" w="med" type="triangle"/>
            </a:ln>
          </p:spPr>
        </p:cxnSp>
        <p:cxnSp>
          <p:nvCxnSpPr>
            <p:cNvPr id="447" name="Google Shape;447;p35"/>
            <p:cNvCxnSpPr/>
            <p:nvPr/>
          </p:nvCxnSpPr>
          <p:spPr>
            <a:xfrm>
              <a:off x="6673225" y="3479321"/>
              <a:ext cx="4022400" cy="383700"/>
            </a:xfrm>
            <a:prstGeom prst="straightConnector1">
              <a:avLst/>
            </a:prstGeom>
            <a:noFill/>
            <a:ln cap="flat" cmpd="sng" w="57150">
              <a:solidFill>
                <a:srgbClr val="3011E9"/>
              </a:solidFill>
              <a:prstDash val="solid"/>
              <a:round/>
              <a:headEnd len="sm" w="sm" type="none"/>
              <a:tailEnd len="med" w="med" type="triangle"/>
            </a:ln>
          </p:spPr>
        </p:cxnSp>
        <p:cxnSp>
          <p:nvCxnSpPr>
            <p:cNvPr id="448" name="Google Shape;448;p35"/>
            <p:cNvCxnSpPr/>
            <p:nvPr/>
          </p:nvCxnSpPr>
          <p:spPr>
            <a:xfrm>
              <a:off x="7140259" y="4202937"/>
              <a:ext cx="964500" cy="786900"/>
            </a:xfrm>
            <a:prstGeom prst="straightConnector1">
              <a:avLst/>
            </a:prstGeom>
            <a:noFill/>
            <a:ln cap="flat" cmpd="sng" w="57150">
              <a:solidFill>
                <a:srgbClr val="3011E9"/>
              </a:solidFill>
              <a:prstDash val="solid"/>
              <a:round/>
              <a:headEnd len="sm" w="sm" type="none"/>
              <a:tailEnd len="med" w="med" type="triangle"/>
            </a:ln>
          </p:spPr>
        </p:cxnSp>
        <p:cxnSp>
          <p:nvCxnSpPr>
            <p:cNvPr id="449" name="Google Shape;449;p35"/>
            <p:cNvCxnSpPr/>
            <p:nvPr/>
          </p:nvCxnSpPr>
          <p:spPr>
            <a:xfrm>
              <a:off x="7170281" y="4847584"/>
              <a:ext cx="3048900" cy="547500"/>
            </a:xfrm>
            <a:prstGeom prst="straightConnector1">
              <a:avLst/>
            </a:prstGeom>
            <a:noFill/>
            <a:ln cap="flat" cmpd="sng" w="57150">
              <a:solidFill>
                <a:srgbClr val="3011E9"/>
              </a:solidFill>
              <a:prstDash val="solid"/>
              <a:round/>
              <a:headEnd len="sm" w="sm" type="none"/>
              <a:tailEnd len="med" w="med" type="triangle"/>
            </a:ln>
          </p:spPr>
        </p:cxnSp>
      </p:grpSp>
      <p:sp>
        <p:nvSpPr>
          <p:cNvPr id="450" name="Google Shape;450;p35"/>
          <p:cNvSpPr txBox="1"/>
          <p:nvPr/>
        </p:nvSpPr>
        <p:spPr>
          <a:xfrm>
            <a:off x="381000" y="4495800"/>
            <a:ext cx="8988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2060"/>
                </a:solidFill>
                <a:effectLst>
                  <a:outerShdw blurRad="38100" algn="tl" dir="2700000" dist="38100">
                    <a:srgbClr val="000000">
                      <a:alpha val="43137"/>
                    </a:srgbClr>
                  </a:outerShdw>
                </a:effectLst>
                <a:latin typeface="Arial"/>
                <a:ea typeface="Arial"/>
                <a:cs typeface="Arial"/>
                <a:sym typeface="Arial"/>
              </a:rPr>
              <a:t>৬. প্রাপকের (যে চিঠি পাঠাচ্ছে তার) নাম ও ঠিকানা</a:t>
            </a:r>
            <a:r>
              <a:rPr b="1" lang="en-US" sz="2400">
                <a:solidFill>
                  <a:srgbClr val="002060"/>
                </a:solidFill>
                <a:effectLst>
                  <a:outerShdw blurRad="38100" algn="tl" dir="2700000" dist="38100">
                    <a:srgbClr val="000000">
                      <a:alpha val="43137"/>
                    </a:srgbClr>
                  </a:outerShdw>
                </a:effectLst>
                <a:latin typeface="Arial"/>
                <a:ea typeface="Arial"/>
                <a:cs typeface="Arial"/>
                <a:sym typeface="Arial"/>
              </a:rPr>
              <a:t>।  </a:t>
            </a:r>
            <a:endParaRPr b="1" sz="2400">
              <a:solidFill>
                <a:srgbClr val="002060"/>
              </a:solidFill>
              <a:effectLst>
                <a:outerShdw blurRad="38100" algn="tl" dir="2700000" dist="38100">
                  <a:srgbClr val="000000">
                    <a:alpha val="43137"/>
                  </a:srgbClr>
                </a:outerShdw>
              </a:effectLst>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6"/>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456" name="Google Shape;456;p36"/>
          <p:cNvSpPr txBox="1"/>
          <p:nvPr/>
        </p:nvSpPr>
        <p:spPr>
          <a:xfrm>
            <a:off x="1219201" y="381000"/>
            <a:ext cx="6172200" cy="1446600"/>
          </a:xfrm>
          <a:prstGeom prst="rect">
            <a:avLst/>
          </a:prstGeom>
          <a:noFill/>
          <a:ln>
            <a:noFill/>
          </a:ln>
          <a:effectLst>
            <a:reflection blurRad="0" dir="0" dist="0" endA="300" endPos="35000" fadeDir="5400012" kx="0" rotWithShape="0" algn="bl" stA="52000" stPos="0" sy="-100000" ky="0"/>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800">
                <a:gradFill flip="none" rotWithShape="1">
                  <a:gsLst>
                    <a:gs pos="16000">
                      <a:srgbClr val="974806">
                        <a:alpha val="100000"/>
                      </a:srgbClr>
                    </a:gs>
                    <a:gs pos="85000">
                      <a:srgbClr val="AC1525"/>
                    </a:gs>
                    <a:gs pos="99000">
                      <a:srgbClr val="FF0000"/>
                    </a:gs>
                    <a:gs pos="0">
                      <a:srgbClr val="FFFF00"/>
                    </a:gs>
                    <a:gs pos="42000">
                      <a:srgbClr val="205867">
                        <a:alpha val="100000"/>
                      </a:srgbClr>
                    </a:gs>
                  </a:gsLst>
                  <a:path path="circle">
                    <a:fillToRect b="50000" l="50000" r="50000" t="50000"/>
                  </a:path>
                  <a:tileRect/>
                </a:gradFill>
                <a:effectLst>
                  <a:outerShdw blurRad="60007" kx="-1800000" rotWithShape="0" algn="bl" dir="15000000" dist="200025" sy="30000">
                    <a:srgbClr val="366092">
                      <a:alpha val="31764"/>
                    </a:srgbClr>
                  </a:outerShdw>
                </a:effectLst>
                <a:latin typeface="Arial"/>
                <a:ea typeface="Arial"/>
                <a:cs typeface="Arial"/>
                <a:sym typeface="Arial"/>
              </a:rPr>
              <a:t>দলীয় কাজ</a:t>
            </a:r>
            <a:r>
              <a:rPr b="1" lang="en-US" sz="8000">
                <a:gradFill flip="none" rotWithShape="1">
                  <a:gsLst>
                    <a:gs pos="16000">
                      <a:srgbClr val="974806">
                        <a:alpha val="100000"/>
                      </a:srgbClr>
                    </a:gs>
                    <a:gs pos="85000">
                      <a:srgbClr val="AC1525"/>
                    </a:gs>
                    <a:gs pos="99000">
                      <a:srgbClr val="FF0000"/>
                    </a:gs>
                    <a:gs pos="0">
                      <a:srgbClr val="FFFF00"/>
                    </a:gs>
                    <a:gs pos="42000">
                      <a:srgbClr val="205867">
                        <a:alpha val="100000"/>
                      </a:srgbClr>
                    </a:gs>
                  </a:gsLst>
                  <a:path path="circle">
                    <a:fillToRect b="50000" l="50000" r="50000" t="50000"/>
                  </a:path>
                  <a:tileRect/>
                </a:gradFill>
                <a:effectLst>
                  <a:outerShdw blurRad="60007" kx="-1800000" rotWithShape="0" algn="bl" dir="15000000" dist="200025" sy="30000">
                    <a:srgbClr val="366092">
                      <a:alpha val="31764"/>
                    </a:srgbClr>
                  </a:outerShdw>
                </a:effectLst>
                <a:latin typeface="Arial"/>
                <a:ea typeface="Arial"/>
                <a:cs typeface="Arial"/>
                <a:sym typeface="Arial"/>
              </a:rPr>
              <a:t>  </a:t>
            </a:r>
            <a:endParaRPr b="1" sz="2800">
              <a:gradFill flip="none" rotWithShape="1">
                <a:gsLst>
                  <a:gs pos="16000">
                    <a:srgbClr val="974806">
                      <a:alpha val="100000"/>
                    </a:srgbClr>
                  </a:gs>
                  <a:gs pos="85000">
                    <a:srgbClr val="AC1525"/>
                  </a:gs>
                  <a:gs pos="99000">
                    <a:srgbClr val="FF0000"/>
                  </a:gs>
                  <a:gs pos="0">
                    <a:srgbClr val="FFFF00"/>
                  </a:gs>
                  <a:gs pos="42000">
                    <a:srgbClr val="205867">
                      <a:alpha val="100000"/>
                    </a:srgbClr>
                  </a:gs>
                </a:gsLst>
                <a:path path="circle">
                  <a:fillToRect b="50000" l="50000" r="50000" t="50000"/>
                </a:path>
                <a:tileRect/>
              </a:gradFill>
              <a:effectLst>
                <a:outerShdw blurRad="60007" kx="-1800000" rotWithShape="0" algn="bl" dir="15000000" dist="200025" sy="30000">
                  <a:srgbClr val="366092">
                    <a:alpha val="31764"/>
                  </a:srgbClr>
                </a:outerShdw>
              </a:effectLst>
              <a:latin typeface="Calibri"/>
              <a:ea typeface="Calibri"/>
              <a:cs typeface="Calibri"/>
              <a:sym typeface="Calibri"/>
            </a:endParaRPr>
          </a:p>
        </p:txBody>
      </p:sp>
      <p:pic>
        <p:nvPicPr>
          <p:cNvPr id="457" name="Google Shape;457;p36"/>
          <p:cNvPicPr preferRelativeResize="0"/>
          <p:nvPr/>
        </p:nvPicPr>
        <p:blipFill rotWithShape="1">
          <a:blip r:embed="rId3">
            <a:alphaModFix/>
          </a:blip>
          <a:srcRect b="0" l="0" r="0" t="0"/>
          <a:stretch/>
        </p:blipFill>
        <p:spPr>
          <a:xfrm>
            <a:off x="1676400" y="1752600"/>
            <a:ext cx="5085119" cy="2520351"/>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50"/>
              </a:srgbClr>
            </a:outerShdw>
          </a:effectLst>
        </p:spPr>
      </p:pic>
      <p:sp>
        <p:nvSpPr>
          <p:cNvPr id="458" name="Google Shape;458;p36"/>
          <p:cNvSpPr/>
          <p:nvPr/>
        </p:nvSpPr>
        <p:spPr>
          <a:xfrm>
            <a:off x="400051" y="4410545"/>
            <a:ext cx="8286600" cy="1754400"/>
          </a:xfrm>
          <a:prstGeom prst="rect">
            <a:avLst/>
          </a:prstGeom>
          <a:noFill/>
          <a:ln>
            <a:noFill/>
          </a:ln>
        </p:spPr>
        <p:txBody>
          <a:bodyPr anchorCtr="0" anchor="ctr" bIns="0" lIns="91425" spcFirstLastPara="1" rIns="0" wrap="square" tIns="0">
            <a:noAutofit/>
          </a:bodyPr>
          <a:lstStyle/>
          <a:p>
            <a:pPr indent="-457200" lvl="0" marL="457200" marR="0" rtl="0" algn="ctr">
              <a:spcBef>
                <a:spcPts val="0"/>
              </a:spcBef>
              <a:spcAft>
                <a:spcPts val="0"/>
              </a:spcAft>
              <a:buClr>
                <a:srgbClr val="002060"/>
              </a:buClr>
              <a:buSzPts val="4800"/>
              <a:buFont typeface="Noto Sans Symbols"/>
              <a:buChar char="❖"/>
            </a:pPr>
            <a:r>
              <a:rPr b="1" lang="en-US" sz="4800">
                <a:solidFill>
                  <a:srgbClr val="002060"/>
                </a:solidFill>
                <a:effectLst>
                  <a:outerShdw blurRad="38100" rotWithShape="0" algn="tl" dir="2700000" dist="19050">
                    <a:srgbClr val="000000">
                      <a:alpha val="40000"/>
                    </a:srgbClr>
                  </a:outerShdw>
                </a:effectLst>
                <a:latin typeface="Arial"/>
                <a:ea typeface="Arial"/>
                <a:cs typeface="Arial"/>
                <a:sym typeface="Arial"/>
              </a:rPr>
              <a:t> </a:t>
            </a:r>
            <a:r>
              <a:rPr b="1" lang="en-US" sz="6600">
                <a:solidFill>
                  <a:srgbClr val="000099"/>
                </a:solidFill>
                <a:effectLst>
                  <a:outerShdw blurRad="38100" rotWithShape="0" algn="tl" dir="2700000" dist="19050">
                    <a:srgbClr val="000000">
                      <a:alpha val="40000"/>
                    </a:srgbClr>
                  </a:outerShdw>
                </a:effectLst>
                <a:latin typeface="Arial"/>
                <a:ea typeface="Arial"/>
                <a:cs typeface="Arial"/>
                <a:sym typeface="Arial"/>
              </a:rPr>
              <a:t>‘</a:t>
            </a:r>
            <a:r>
              <a:rPr b="1" lang="en-US" sz="4800">
                <a:solidFill>
                  <a:srgbClr val="000099"/>
                </a:solidFill>
                <a:effectLst>
                  <a:outerShdw blurRad="38100" rotWithShape="0" algn="tl" dir="2700000" dist="19050">
                    <a:srgbClr val="000000">
                      <a:alpha val="40000"/>
                    </a:srgbClr>
                  </a:outerShdw>
                </a:effectLst>
                <a:latin typeface="Arial"/>
                <a:ea typeface="Arial"/>
                <a:cs typeface="Arial"/>
                <a:sym typeface="Arial"/>
              </a:rPr>
              <a:t>চিঠির অংশগুলো’</a:t>
            </a:r>
            <a:r>
              <a:rPr b="1" lang="en-US" sz="6600">
                <a:solidFill>
                  <a:srgbClr val="000099"/>
                </a:solidFill>
                <a:effectLst>
                  <a:outerShdw blurRad="38100" rotWithShape="0" algn="tl" dir="2700000" dist="19050">
                    <a:srgbClr val="000000">
                      <a:alpha val="40000"/>
                    </a:srgbClr>
                  </a:outerShdw>
                </a:effectLst>
                <a:latin typeface="Arial"/>
                <a:ea typeface="Arial"/>
                <a:cs typeface="Arial"/>
                <a:sym typeface="Arial"/>
              </a:rPr>
              <a:t> </a:t>
            </a:r>
            <a:r>
              <a:rPr b="1" lang="en-US" sz="4800">
                <a:solidFill>
                  <a:srgbClr val="002060"/>
                </a:solidFill>
                <a:effectLst>
                  <a:outerShdw blurRad="38100" rotWithShape="0" algn="tl" dir="2700000" dist="19050">
                    <a:srgbClr val="000000">
                      <a:alpha val="40000"/>
                    </a:srgbClr>
                  </a:outerShdw>
                </a:effectLst>
                <a:latin typeface="Arial"/>
                <a:ea typeface="Arial"/>
                <a:cs typeface="Arial"/>
                <a:sym typeface="Arial"/>
              </a:rPr>
              <a:t> ২টি দলে আলোচনা করে লেখ। </a:t>
            </a:r>
            <a:endParaRPr b="1" sz="4800">
              <a:solidFill>
                <a:srgbClr val="002060"/>
              </a:solidFill>
              <a:effectLst>
                <a:outerShdw blurRad="38100" rotWithShape="0" algn="tl" dir="2700000" dist="19050">
                  <a:srgbClr val="000000">
                    <a:alpha val="40000"/>
                  </a:srgbClr>
                </a:outerShdw>
              </a:effectLst>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20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000"/>
                                        <p:tgtEl>
                                          <p:spTgt spid="4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7"/>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graphicFrame>
        <p:nvGraphicFramePr>
          <p:cNvPr id="464" name="Google Shape;464;p37"/>
          <p:cNvGraphicFramePr/>
          <p:nvPr/>
        </p:nvGraphicFramePr>
        <p:xfrm>
          <a:off x="304800" y="304800"/>
          <a:ext cx="3000000" cy="3000000"/>
        </p:xfrm>
        <a:graphic>
          <a:graphicData uri="http://schemas.openxmlformats.org/drawingml/2006/table">
            <a:tbl>
              <a:tblPr bandRow="1" firstRow="1">
                <a:noFill/>
                <a:tableStyleId>{3B663BBD-4628-4888-BF50-59817E402ABC}</a:tableStyleId>
              </a:tblPr>
              <a:tblGrid>
                <a:gridCol w="990600"/>
                <a:gridCol w="1219200"/>
                <a:gridCol w="1524000"/>
                <a:gridCol w="1524000"/>
                <a:gridCol w="1854200"/>
                <a:gridCol w="1422400"/>
              </a:tblGrid>
              <a:tr h="1479500">
                <a:tc gridSpan="6">
                  <a:txBody>
                    <a:bodyPr/>
                    <a:lstStyle/>
                    <a:p>
                      <a:pPr indent="0" lvl="0" marL="0" marR="0" rtl="0" algn="l">
                        <a:spcBef>
                          <a:spcPts val="0"/>
                        </a:spcBef>
                        <a:spcAft>
                          <a:spcPts val="0"/>
                        </a:spcAft>
                        <a:buNone/>
                      </a:pPr>
                      <a:r>
                        <a:t/>
                      </a:r>
                      <a:endParaRPr sz="1800"/>
                    </a:p>
                  </a:txBody>
                  <a:tcPr marT="45725" marB="45725" marR="91450" marL="91450">
                    <a:solidFill>
                      <a:schemeClr val="accent6"/>
                    </a:solidFill>
                  </a:tcPr>
                </a:tc>
                <a:tc hMerge="1"/>
                <a:tc hMerge="1"/>
                <a:tc hMerge="1"/>
                <a:tc hMerge="1"/>
                <a:tc hMerge="1"/>
              </a:tr>
              <a:tr h="1035100">
                <a:tc gridSpan="6">
                  <a:txBody>
                    <a:bodyPr/>
                    <a:lstStyle/>
                    <a:p>
                      <a:pPr indent="0" lvl="0" marL="0" marR="0" rtl="0" algn="l">
                        <a:spcBef>
                          <a:spcPts val="0"/>
                        </a:spcBef>
                        <a:spcAft>
                          <a:spcPts val="0"/>
                        </a:spcAft>
                        <a:buNone/>
                      </a:pPr>
                      <a:r>
                        <a:t/>
                      </a:r>
                      <a:endParaRPr sz="1800"/>
                    </a:p>
                  </a:txBody>
                  <a:tcPr marT="45725" marB="45725" marR="91450" marL="91450"/>
                </a:tc>
                <a:tc hMerge="1"/>
                <a:tc hMerge="1"/>
                <a:tc hMerge="1"/>
                <a:tc hMerge="1"/>
                <a:tc hMerge="1"/>
              </a:tr>
              <a:tr h="665700">
                <a:tc>
                  <a:txBody>
                    <a:bodyPr/>
                    <a:lstStyle/>
                    <a:p>
                      <a:pPr indent="0" lvl="0" marL="0" marR="0" rtl="0" algn="l">
                        <a:spcBef>
                          <a:spcPts val="0"/>
                        </a:spcBef>
                        <a:spcAft>
                          <a:spcPts val="0"/>
                        </a:spcAft>
                        <a:buNone/>
                      </a:pPr>
                      <a:r>
                        <a:rPr lang="en-US" sz="1800"/>
                        <a:t> </a:t>
                      </a:r>
                      <a:endParaRPr sz="1800"/>
                    </a:p>
                  </a:txBody>
                  <a:tcPr marT="45725" marB="45725" marR="91450" marL="91450">
                    <a:solidFill>
                      <a:srgbClr val="E36C09"/>
                    </a:solidFill>
                  </a:tcPr>
                </a:tc>
                <a:tc>
                  <a:txBody>
                    <a:bodyPr/>
                    <a:lstStyle/>
                    <a:p>
                      <a:pPr indent="0" lvl="0" marL="0" marR="0" rtl="0" algn="l">
                        <a:spcBef>
                          <a:spcPts val="0"/>
                        </a:spcBef>
                        <a:spcAft>
                          <a:spcPts val="0"/>
                        </a:spcAft>
                        <a:buNone/>
                      </a:pPr>
                      <a:r>
                        <a:rPr lang="en-US" sz="1800"/>
                        <a:t> </a:t>
                      </a:r>
                      <a:endParaRPr sz="1800"/>
                    </a:p>
                  </a:txBody>
                  <a:tcPr marT="45725" marB="45725" marR="91450" marL="91450">
                    <a:solidFill>
                      <a:schemeClr val="accent5"/>
                    </a:solidFill>
                  </a:tcPr>
                </a:tc>
                <a:tc>
                  <a:txBody>
                    <a:bodyPr/>
                    <a:lstStyle/>
                    <a:p>
                      <a:pPr indent="0" lvl="0" marL="0" marR="0" rtl="0" algn="l">
                        <a:spcBef>
                          <a:spcPts val="0"/>
                        </a:spcBef>
                        <a:spcAft>
                          <a:spcPts val="0"/>
                        </a:spcAft>
                        <a:buNone/>
                      </a:pPr>
                      <a:r>
                        <a:rPr lang="en-US" sz="1800"/>
                        <a:t>ন</a:t>
                      </a:r>
                      <a:endParaRPr sz="1800"/>
                    </a:p>
                  </a:txBody>
                  <a:tcPr marT="45725" marB="45725" marR="91450" marL="91450">
                    <a:solidFill>
                      <a:srgbClr val="92D050"/>
                    </a:solidFill>
                  </a:tcPr>
                </a:tc>
                <a:tc>
                  <a:txBody>
                    <a:bodyPr/>
                    <a:lstStyle/>
                    <a:p>
                      <a:pPr indent="0" lvl="0" marL="0" marR="0" rtl="0" algn="l">
                        <a:spcBef>
                          <a:spcPts val="0"/>
                        </a:spcBef>
                        <a:spcAft>
                          <a:spcPts val="0"/>
                        </a:spcAft>
                        <a:buNone/>
                      </a:pPr>
                      <a:r>
                        <a:t/>
                      </a:r>
                      <a:endParaRPr sz="1800"/>
                    </a:p>
                  </a:txBody>
                  <a:tcPr marT="45725" marB="45725" marR="91450" marL="91450">
                    <a:solidFill>
                      <a:srgbClr val="FABF8E"/>
                    </a:solidFill>
                  </a:tcPr>
                </a:tc>
                <a:tc>
                  <a:txBody>
                    <a:bodyPr/>
                    <a:lstStyle/>
                    <a:p>
                      <a:pPr indent="0" lvl="0" marL="0" marR="0" rtl="0" algn="l">
                        <a:spcBef>
                          <a:spcPts val="0"/>
                        </a:spcBef>
                        <a:spcAft>
                          <a:spcPts val="0"/>
                        </a:spcAft>
                        <a:buNone/>
                      </a:pPr>
                      <a:r>
                        <a:t/>
                      </a:r>
                      <a:endParaRPr sz="1800"/>
                    </a:p>
                  </a:txBody>
                  <a:tcPr marT="45725" marB="45725" marR="91450" marL="91450">
                    <a:solidFill>
                      <a:srgbClr val="E5B8B7"/>
                    </a:solidFill>
                  </a:tcPr>
                </a:tc>
                <a:tc>
                  <a:txBody>
                    <a:bodyPr/>
                    <a:lstStyle/>
                    <a:p>
                      <a:pPr indent="0" lvl="0" marL="0" marR="0" rtl="0" algn="l">
                        <a:spcBef>
                          <a:spcPts val="0"/>
                        </a:spcBef>
                        <a:spcAft>
                          <a:spcPts val="0"/>
                        </a:spcAft>
                        <a:buNone/>
                      </a:pPr>
                      <a:r>
                        <a:t/>
                      </a:r>
                      <a:endParaRPr sz="1800"/>
                    </a:p>
                  </a:txBody>
                  <a:tcPr marT="45725" marB="45725" marR="91450" marL="91450">
                    <a:solidFill>
                      <a:srgbClr val="C5D8F1"/>
                    </a:solidFill>
                  </a:tcPr>
                </a:tc>
              </a:tr>
              <a:tr h="2896300">
                <a:tc gridSpan="6">
                  <a:txBody>
                    <a:bodyPr/>
                    <a:lstStyle/>
                    <a:p>
                      <a:pPr indent="0" lvl="0" marL="0" marR="0" rtl="0" algn="l">
                        <a:spcBef>
                          <a:spcPts val="0"/>
                        </a:spcBef>
                        <a:spcAft>
                          <a:spcPts val="0"/>
                        </a:spcAft>
                        <a:buNone/>
                      </a:pPr>
                      <a:r>
                        <a:t/>
                      </a:r>
                      <a:endParaRPr sz="1800"/>
                    </a:p>
                  </a:txBody>
                  <a:tcPr marT="45725" marB="45725" marR="91450" marL="91450">
                    <a:solidFill>
                      <a:srgbClr val="FFC000"/>
                    </a:solidFill>
                  </a:tcPr>
                </a:tc>
                <a:tc hMerge="1"/>
                <a:tc hMerge="1"/>
                <a:tc hMerge="1"/>
                <a:tc hMerge="1"/>
                <a:tc hMerge="1"/>
              </a:tr>
            </a:tbl>
          </a:graphicData>
        </a:graphic>
      </p:graphicFrame>
      <p:sp>
        <p:nvSpPr>
          <p:cNvPr id="465" name="Google Shape;465;p37"/>
          <p:cNvSpPr txBox="1"/>
          <p:nvPr/>
        </p:nvSpPr>
        <p:spPr>
          <a:xfrm>
            <a:off x="2209800" y="0"/>
            <a:ext cx="4561200" cy="1323300"/>
          </a:xfrm>
          <a:prstGeom prst="rect">
            <a:avLst/>
          </a:prstGeom>
          <a:noFill/>
          <a:ln>
            <a:noFill/>
          </a:ln>
          <a:effectLst>
            <a:reflection blurRad="0" dir="0" dist="0" endA="300" endPos="35000" fadeDir="5400012" kx="0" rotWithShape="0" algn="bl" stA="52000" stPos="0" sy="-100000" ky="0"/>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0">
                <a:gradFill flip="none" rotWithShape="1">
                  <a:gsLst>
                    <a:gs pos="32000">
                      <a:srgbClr val="00FF00"/>
                    </a:gs>
                    <a:gs pos="67000">
                      <a:srgbClr val="7030A0"/>
                    </a:gs>
                    <a:gs pos="87000">
                      <a:srgbClr val="974806">
                        <a:alpha val="100000"/>
                      </a:srgbClr>
                    </a:gs>
                    <a:gs pos="15000">
                      <a:srgbClr val="FF0000"/>
                    </a:gs>
                    <a:gs pos="49000">
                      <a:srgbClr val="205867">
                        <a:alpha val="100000"/>
                      </a:srgbClr>
                    </a:gs>
                  </a:gsLst>
                  <a:path path="circle">
                    <a:fillToRect b="50000" l="50000" r="50000" t="50000"/>
                  </a:path>
                  <a:tileRect/>
                </a:gradFill>
                <a:effectLst>
                  <a:outerShdw blurRad="60007" kx="-1800000" rotWithShape="0" algn="bl" dir="15000000" dist="200025" sy="30000">
                    <a:srgbClr val="366092">
                      <a:alpha val="31764"/>
                    </a:srgbClr>
                  </a:outerShdw>
                </a:effectLst>
                <a:latin typeface="Arial"/>
                <a:ea typeface="Arial"/>
                <a:cs typeface="Arial"/>
                <a:sym typeface="Arial"/>
              </a:rPr>
              <a:t>মূল্যায়ন</a:t>
            </a:r>
            <a:endParaRPr b="1" sz="2800">
              <a:gradFill flip="none" rotWithShape="1">
                <a:gsLst>
                  <a:gs pos="32000">
                    <a:srgbClr val="00FF00"/>
                  </a:gs>
                  <a:gs pos="67000">
                    <a:srgbClr val="7030A0"/>
                  </a:gs>
                  <a:gs pos="87000">
                    <a:srgbClr val="974806">
                      <a:alpha val="100000"/>
                    </a:srgbClr>
                  </a:gs>
                  <a:gs pos="15000">
                    <a:srgbClr val="FF0000"/>
                  </a:gs>
                  <a:gs pos="49000">
                    <a:srgbClr val="205867">
                      <a:alpha val="100000"/>
                    </a:srgbClr>
                  </a:gs>
                </a:gsLst>
                <a:path path="circle">
                  <a:fillToRect b="50000" l="50000" r="50000" t="50000"/>
                </a:path>
                <a:tileRect/>
              </a:gradFill>
              <a:effectLst>
                <a:outerShdw blurRad="60007" kx="-1800000" rotWithShape="0" algn="bl" dir="15000000" dist="200025" sy="30000">
                  <a:srgbClr val="366092">
                    <a:alpha val="31764"/>
                  </a:srgbClr>
                </a:outerShdw>
              </a:effectLst>
              <a:latin typeface="Calibri"/>
              <a:ea typeface="Calibri"/>
              <a:cs typeface="Calibri"/>
              <a:sym typeface="Calibri"/>
            </a:endParaRPr>
          </a:p>
        </p:txBody>
      </p:sp>
      <p:sp>
        <p:nvSpPr>
          <p:cNvPr id="466" name="Google Shape;466;p37"/>
          <p:cNvSpPr txBox="1"/>
          <p:nvPr/>
        </p:nvSpPr>
        <p:spPr>
          <a:xfrm>
            <a:off x="304800" y="1676400"/>
            <a:ext cx="8534400" cy="10773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2060"/>
                </a:solidFill>
                <a:effectLst>
                  <a:outerShdw blurRad="38100" rotWithShape="0" algn="tl" dir="2700000" dist="19050">
                    <a:srgbClr val="000000">
                      <a:alpha val="40000"/>
                    </a:srgbClr>
                  </a:outerShdw>
                </a:effectLst>
                <a:latin typeface="Arial"/>
                <a:ea typeface="Arial"/>
                <a:cs typeface="Arial"/>
                <a:sym typeface="Arial"/>
              </a:rPr>
              <a:t>ঘরের</a:t>
            </a:r>
            <a:r>
              <a:rPr b="1" lang="en-US" sz="3600">
                <a:solidFill>
                  <a:srgbClr val="002060"/>
                </a:solidFill>
                <a:effectLst>
                  <a:outerShdw blurRad="38100" rotWithShape="0" algn="tl" dir="2700000" dist="19050">
                    <a:srgbClr val="000000">
                      <a:alpha val="40000"/>
                    </a:srgbClr>
                  </a:outerShdw>
                </a:effectLst>
                <a:latin typeface="Arial"/>
                <a:ea typeface="Arial"/>
                <a:cs typeface="Arial"/>
                <a:sym typeface="Arial"/>
              </a:rPr>
              <a:t> </a:t>
            </a:r>
            <a:r>
              <a:rPr b="1" lang="en-US" sz="2800">
                <a:solidFill>
                  <a:srgbClr val="002060"/>
                </a:solidFill>
                <a:effectLst>
                  <a:outerShdw blurRad="38100" rotWithShape="0" algn="tl" dir="2700000" dist="19050">
                    <a:srgbClr val="000000">
                      <a:alpha val="40000"/>
                    </a:srgbClr>
                  </a:outerShdw>
                </a:effectLst>
                <a:latin typeface="Arial"/>
                <a:ea typeface="Arial"/>
                <a:cs typeface="Arial"/>
                <a:sym typeface="Arial"/>
              </a:rPr>
              <a:t>ভিতরের শব্দগুলো খালি জায়গায় বসিয়ে বাক্য তৈরি করি।  </a:t>
            </a:r>
            <a:endParaRPr b="1" sz="3600">
              <a:solidFill>
                <a:srgbClr val="002060"/>
              </a:solidFill>
              <a:effectLst>
                <a:outerShdw blurRad="38100" rotWithShape="0" algn="tl" dir="2700000" dist="19050">
                  <a:srgbClr val="000000">
                    <a:alpha val="40000"/>
                  </a:srgbClr>
                </a:outerShdw>
              </a:effectLst>
              <a:latin typeface="Arial"/>
              <a:ea typeface="Arial"/>
              <a:cs typeface="Arial"/>
              <a:sym typeface="Arial"/>
            </a:endParaRPr>
          </a:p>
        </p:txBody>
      </p:sp>
      <p:sp>
        <p:nvSpPr>
          <p:cNvPr id="467" name="Google Shape;467;p37"/>
          <p:cNvSpPr txBox="1"/>
          <p:nvPr/>
        </p:nvSpPr>
        <p:spPr>
          <a:xfrm>
            <a:off x="228600" y="3581400"/>
            <a:ext cx="8683500" cy="304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2060"/>
                </a:solidFill>
                <a:latin typeface="Arial"/>
                <a:ea typeface="Arial"/>
                <a:cs typeface="Arial"/>
                <a:sym typeface="Arial"/>
              </a:rPr>
              <a:t>ক)  চিঠির প্রথম অংশ........................................। </a:t>
            </a:r>
            <a:endParaRPr b="1" sz="3200">
              <a:solidFill>
                <a:srgbClr val="002060"/>
              </a:solidFill>
              <a:latin typeface="Arial"/>
              <a:ea typeface="Arial"/>
              <a:cs typeface="Arial"/>
              <a:sym typeface="Arial"/>
            </a:endParaRPr>
          </a:p>
          <a:p>
            <a:pPr indent="0" lvl="0" marL="0" marR="0" rtl="0" algn="l">
              <a:spcBef>
                <a:spcPts val="0"/>
              </a:spcBef>
              <a:spcAft>
                <a:spcPts val="0"/>
              </a:spcAft>
              <a:buNone/>
            </a:pPr>
            <a:r>
              <a:rPr b="1" lang="en-US" sz="3200">
                <a:solidFill>
                  <a:srgbClr val="002060"/>
                </a:solidFill>
                <a:latin typeface="Arial"/>
                <a:ea typeface="Arial"/>
                <a:cs typeface="Arial"/>
                <a:sym typeface="Arial"/>
              </a:rPr>
              <a:t>খ)  চিঠির দ্বিতীয় অংশ..........................................।</a:t>
            </a:r>
            <a:endParaRPr b="1" sz="3200">
              <a:solidFill>
                <a:srgbClr val="002060"/>
              </a:solidFill>
              <a:latin typeface="Arial"/>
              <a:ea typeface="Arial"/>
              <a:cs typeface="Arial"/>
              <a:sym typeface="Arial"/>
            </a:endParaRPr>
          </a:p>
          <a:p>
            <a:pPr indent="0" lvl="0" marL="0" marR="0" rtl="0" algn="l">
              <a:spcBef>
                <a:spcPts val="0"/>
              </a:spcBef>
              <a:spcAft>
                <a:spcPts val="0"/>
              </a:spcAft>
              <a:buNone/>
            </a:pPr>
            <a:r>
              <a:rPr b="1" lang="en-US" sz="3200">
                <a:solidFill>
                  <a:srgbClr val="002060"/>
                </a:solidFill>
                <a:latin typeface="Arial"/>
                <a:ea typeface="Arial"/>
                <a:cs typeface="Arial"/>
                <a:sym typeface="Arial"/>
              </a:rPr>
              <a:t>গ)  চিঠির তৃতীয় অংশ..........................................।</a:t>
            </a:r>
            <a:endParaRPr b="1" sz="3200">
              <a:solidFill>
                <a:srgbClr val="002060"/>
              </a:solidFill>
              <a:latin typeface="Arial"/>
              <a:ea typeface="Arial"/>
              <a:cs typeface="Arial"/>
              <a:sym typeface="Arial"/>
            </a:endParaRPr>
          </a:p>
          <a:p>
            <a:pPr indent="0" lvl="0" marL="0" marR="0" rtl="0" algn="l">
              <a:spcBef>
                <a:spcPts val="0"/>
              </a:spcBef>
              <a:spcAft>
                <a:spcPts val="0"/>
              </a:spcAft>
              <a:buNone/>
            </a:pPr>
            <a:r>
              <a:rPr b="1" lang="en-US" sz="3200">
                <a:solidFill>
                  <a:srgbClr val="002060"/>
                </a:solidFill>
                <a:latin typeface="Arial"/>
                <a:ea typeface="Arial"/>
                <a:cs typeface="Arial"/>
                <a:sym typeface="Arial"/>
              </a:rPr>
              <a:t>ঘ)  চিঠির চতুর্থ অংশ..........................................।</a:t>
            </a:r>
            <a:endParaRPr b="1" sz="3200">
              <a:solidFill>
                <a:srgbClr val="002060"/>
              </a:solidFill>
              <a:latin typeface="Arial"/>
              <a:ea typeface="Arial"/>
              <a:cs typeface="Arial"/>
              <a:sym typeface="Arial"/>
            </a:endParaRPr>
          </a:p>
          <a:p>
            <a:pPr indent="0" lvl="0" marL="0" marR="0" rtl="0" algn="l">
              <a:spcBef>
                <a:spcPts val="0"/>
              </a:spcBef>
              <a:spcAft>
                <a:spcPts val="0"/>
              </a:spcAft>
              <a:buNone/>
            </a:pPr>
            <a:r>
              <a:rPr b="1" lang="en-US" sz="3200">
                <a:solidFill>
                  <a:srgbClr val="002060"/>
                </a:solidFill>
                <a:latin typeface="Arial"/>
                <a:ea typeface="Arial"/>
                <a:cs typeface="Arial"/>
                <a:sym typeface="Arial"/>
              </a:rPr>
              <a:t>ঙ)  চিঠির পঞ্চম অংশ..........................................।</a:t>
            </a:r>
            <a:endParaRPr b="1" sz="3200">
              <a:solidFill>
                <a:srgbClr val="002060"/>
              </a:solidFill>
              <a:latin typeface="Arial"/>
              <a:ea typeface="Arial"/>
              <a:cs typeface="Arial"/>
              <a:sym typeface="Arial"/>
            </a:endParaRPr>
          </a:p>
          <a:p>
            <a:pPr indent="0" lvl="0" marL="0" marR="0" rtl="0" algn="l">
              <a:spcBef>
                <a:spcPts val="0"/>
              </a:spcBef>
              <a:spcAft>
                <a:spcPts val="0"/>
              </a:spcAft>
              <a:buNone/>
            </a:pPr>
            <a:r>
              <a:rPr b="1" lang="en-US" sz="3200">
                <a:solidFill>
                  <a:srgbClr val="002060"/>
                </a:solidFill>
                <a:latin typeface="Arial"/>
                <a:ea typeface="Arial"/>
                <a:cs typeface="Arial"/>
                <a:sym typeface="Arial"/>
              </a:rPr>
              <a:t>চ)  চিঠির ষষ্ঠ অংশ..........................................। </a:t>
            </a:r>
            <a:endParaRPr b="1" sz="3200">
              <a:solidFill>
                <a:srgbClr val="002060"/>
              </a:solidFill>
              <a:latin typeface="Arial"/>
              <a:ea typeface="Arial"/>
              <a:cs typeface="Arial"/>
              <a:sym typeface="Arial"/>
            </a:endParaRPr>
          </a:p>
        </p:txBody>
      </p:sp>
      <p:sp>
        <p:nvSpPr>
          <p:cNvPr id="468" name="Google Shape;468;p37"/>
          <p:cNvSpPr txBox="1"/>
          <p:nvPr/>
        </p:nvSpPr>
        <p:spPr>
          <a:xfrm>
            <a:off x="304800" y="2819400"/>
            <a:ext cx="12192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99"/>
                </a:solidFill>
                <a:latin typeface="Arial"/>
                <a:ea typeface="Arial"/>
                <a:cs typeface="Arial"/>
                <a:sym typeface="Arial"/>
              </a:rPr>
              <a:t>সম্বোধন</a:t>
            </a:r>
            <a:r>
              <a:rPr b="1" lang="en-US" sz="3600">
                <a:solidFill>
                  <a:srgbClr val="000099"/>
                </a:solidFill>
                <a:latin typeface="Arial"/>
                <a:ea typeface="Arial"/>
                <a:cs typeface="Arial"/>
                <a:sym typeface="Arial"/>
              </a:rPr>
              <a:t> </a:t>
            </a:r>
            <a:endParaRPr b="1" sz="3600">
              <a:solidFill>
                <a:srgbClr val="000099"/>
              </a:solidFill>
              <a:latin typeface="Arial"/>
              <a:ea typeface="Arial"/>
              <a:cs typeface="Arial"/>
              <a:sym typeface="Arial"/>
            </a:endParaRPr>
          </a:p>
        </p:txBody>
      </p:sp>
      <p:sp>
        <p:nvSpPr>
          <p:cNvPr id="469" name="Google Shape;469;p37"/>
          <p:cNvSpPr txBox="1"/>
          <p:nvPr/>
        </p:nvSpPr>
        <p:spPr>
          <a:xfrm>
            <a:off x="1295400" y="2819400"/>
            <a:ext cx="1440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99"/>
                </a:solidFill>
                <a:latin typeface="Arial"/>
                <a:ea typeface="Arial"/>
                <a:cs typeface="Arial"/>
                <a:sym typeface="Arial"/>
              </a:rPr>
              <a:t>মূল বক্তব্য</a:t>
            </a:r>
            <a:r>
              <a:rPr lang="en-US"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p:txBody>
      </p:sp>
      <p:sp>
        <p:nvSpPr>
          <p:cNvPr id="470" name="Google Shape;470;p37"/>
          <p:cNvSpPr txBox="1"/>
          <p:nvPr/>
        </p:nvSpPr>
        <p:spPr>
          <a:xfrm>
            <a:off x="2590800" y="2819400"/>
            <a:ext cx="1600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বিদায় সম্ভাষন </a:t>
            </a:r>
            <a:endParaRPr sz="1800">
              <a:solidFill>
                <a:schemeClr val="dk1"/>
              </a:solidFill>
              <a:latin typeface="Calibri"/>
              <a:ea typeface="Calibri"/>
              <a:cs typeface="Calibri"/>
              <a:sym typeface="Calibri"/>
            </a:endParaRPr>
          </a:p>
        </p:txBody>
      </p:sp>
      <p:sp>
        <p:nvSpPr>
          <p:cNvPr id="471" name="Google Shape;471;p37"/>
          <p:cNvSpPr txBox="1"/>
          <p:nvPr/>
        </p:nvSpPr>
        <p:spPr>
          <a:xfrm>
            <a:off x="4038600" y="2895600"/>
            <a:ext cx="16002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প্রেরকের নাম,ঠিকাণা</a:t>
            </a:r>
            <a:endParaRPr sz="2000">
              <a:solidFill>
                <a:schemeClr val="dk1"/>
              </a:solidFill>
              <a:latin typeface="Calibri"/>
              <a:ea typeface="Calibri"/>
              <a:cs typeface="Calibri"/>
              <a:sym typeface="Calibri"/>
            </a:endParaRPr>
          </a:p>
        </p:txBody>
      </p:sp>
      <p:sp>
        <p:nvSpPr>
          <p:cNvPr id="472" name="Google Shape;472;p37"/>
          <p:cNvSpPr txBox="1"/>
          <p:nvPr/>
        </p:nvSpPr>
        <p:spPr>
          <a:xfrm>
            <a:off x="5638800" y="2819400"/>
            <a:ext cx="16764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প্রাপকের নাম ঠিকাণা  </a:t>
            </a:r>
            <a:endParaRPr sz="1800">
              <a:solidFill>
                <a:schemeClr val="dk1"/>
              </a:solidFill>
              <a:latin typeface="Calibri"/>
              <a:ea typeface="Calibri"/>
              <a:cs typeface="Calibri"/>
              <a:sym typeface="Calibri"/>
            </a:endParaRPr>
          </a:p>
        </p:txBody>
      </p:sp>
      <p:sp>
        <p:nvSpPr>
          <p:cNvPr id="473" name="Google Shape;473;p37"/>
          <p:cNvSpPr txBox="1"/>
          <p:nvPr/>
        </p:nvSpPr>
        <p:spPr>
          <a:xfrm>
            <a:off x="7391400" y="2819400"/>
            <a:ext cx="14478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ঠিকাণা ও তারিখ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8"/>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479" name="Google Shape;479;p38"/>
          <p:cNvSpPr txBox="1"/>
          <p:nvPr/>
        </p:nvSpPr>
        <p:spPr>
          <a:xfrm>
            <a:off x="2514600" y="0"/>
            <a:ext cx="4588800" cy="1200300"/>
          </a:xfrm>
          <a:prstGeom prst="rect">
            <a:avLst/>
          </a:prstGeom>
          <a:noFill/>
          <a:ln>
            <a:noFill/>
          </a:ln>
          <a:effectLst>
            <a:reflection blurRad="0" dir="0" dist="0" endA="300" endPos="35000" fadeDir="5400012" kx="0" rotWithShape="0" algn="bl" stA="52000" stPos="0" sy="-100000" ky="0"/>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a:gradFill flip="none" rotWithShape="1">
                  <a:gsLst>
                    <a:gs pos="32000">
                      <a:srgbClr val="00FF00"/>
                    </a:gs>
                    <a:gs pos="67000">
                      <a:srgbClr val="7030A0"/>
                    </a:gs>
                    <a:gs pos="87000">
                      <a:srgbClr val="974806">
                        <a:alpha val="100000"/>
                      </a:srgbClr>
                    </a:gs>
                    <a:gs pos="15000">
                      <a:srgbClr val="FF0000"/>
                    </a:gs>
                    <a:gs pos="49000">
                      <a:srgbClr val="205867">
                        <a:alpha val="100000"/>
                      </a:srgbClr>
                    </a:gs>
                  </a:gsLst>
                  <a:path path="circle">
                    <a:fillToRect b="50000" l="50000" r="50000" t="50000"/>
                  </a:path>
                  <a:tileRect/>
                </a:gradFill>
                <a:effectLst>
                  <a:outerShdw blurRad="60007" kx="-1800000" rotWithShape="0" algn="bl" dir="15000000" dist="200025" sy="30000">
                    <a:srgbClr val="366092">
                      <a:alpha val="31764"/>
                    </a:srgbClr>
                  </a:outerShdw>
                </a:effectLst>
                <a:latin typeface="Arial"/>
                <a:ea typeface="Arial"/>
                <a:cs typeface="Arial"/>
                <a:sym typeface="Arial"/>
              </a:rPr>
              <a:t>মূল্যায়ন</a:t>
            </a:r>
            <a:endParaRPr b="1" sz="2400">
              <a:gradFill flip="none" rotWithShape="1">
                <a:gsLst>
                  <a:gs pos="32000">
                    <a:srgbClr val="00FF00"/>
                  </a:gs>
                  <a:gs pos="67000">
                    <a:srgbClr val="7030A0"/>
                  </a:gs>
                  <a:gs pos="87000">
                    <a:srgbClr val="974806">
                      <a:alpha val="100000"/>
                    </a:srgbClr>
                  </a:gs>
                  <a:gs pos="15000">
                    <a:srgbClr val="FF0000"/>
                  </a:gs>
                  <a:gs pos="49000">
                    <a:srgbClr val="205867">
                      <a:alpha val="100000"/>
                    </a:srgbClr>
                  </a:gs>
                </a:gsLst>
                <a:path path="circle">
                  <a:fillToRect b="50000" l="50000" r="50000" t="50000"/>
                </a:path>
                <a:tileRect/>
              </a:gradFill>
              <a:effectLst>
                <a:outerShdw blurRad="60007" kx="-1800000" rotWithShape="0" algn="bl" dir="15000000" dist="200025" sy="30000">
                  <a:srgbClr val="366092">
                    <a:alpha val="31764"/>
                  </a:srgbClr>
                </a:outerShdw>
              </a:effectLst>
              <a:latin typeface="Calibri"/>
              <a:ea typeface="Calibri"/>
              <a:cs typeface="Calibri"/>
              <a:sym typeface="Calibri"/>
            </a:endParaRPr>
          </a:p>
        </p:txBody>
      </p:sp>
      <p:sp>
        <p:nvSpPr>
          <p:cNvPr id="480" name="Google Shape;480;p38"/>
          <p:cNvSpPr txBox="1"/>
          <p:nvPr/>
        </p:nvSpPr>
        <p:spPr>
          <a:xfrm>
            <a:off x="533400" y="2514600"/>
            <a:ext cx="7695000" cy="5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effectLst>
                  <a:outerShdw blurRad="38100" rotWithShape="0" algn="tl" dir="2700000" dist="19050">
                    <a:srgbClr val="000000">
                      <a:alpha val="40000"/>
                    </a:srgbClr>
                  </a:outerShdw>
                </a:effectLst>
                <a:latin typeface="Arial"/>
                <a:ea typeface="Arial"/>
                <a:cs typeface="Arial"/>
                <a:sym typeface="Arial"/>
              </a:rPr>
              <a:t>১. চিঠির মধ্যে সাধারণত কয়টি অংশ থাকে?</a:t>
            </a:r>
            <a:endParaRPr sz="3200">
              <a:solidFill>
                <a:schemeClr val="dk1"/>
              </a:solidFill>
              <a:effectLst>
                <a:outerShdw blurRad="38100" rotWithShape="0" algn="tl" dir="2700000" dist="19050">
                  <a:srgbClr val="000000">
                    <a:alpha val="40000"/>
                  </a:srgbClr>
                </a:outerShdw>
              </a:effectLst>
              <a:latin typeface="Arial"/>
              <a:ea typeface="Arial"/>
              <a:cs typeface="Arial"/>
              <a:sym typeface="Arial"/>
            </a:endParaRPr>
          </a:p>
        </p:txBody>
      </p:sp>
      <p:sp>
        <p:nvSpPr>
          <p:cNvPr id="481" name="Google Shape;481;p38"/>
          <p:cNvSpPr/>
          <p:nvPr/>
        </p:nvSpPr>
        <p:spPr>
          <a:xfrm>
            <a:off x="228600" y="1524000"/>
            <a:ext cx="8707800" cy="769500"/>
          </a:xfrm>
          <a:prstGeom prst="rect">
            <a:avLst/>
          </a:prstGeom>
          <a:noFill/>
          <a:ln>
            <a:noFill/>
          </a:ln>
        </p:spPr>
        <p:txBody>
          <a:bodyPr anchorCtr="0" anchor="t" bIns="45700" lIns="91425" spcFirstLastPara="1" rIns="91425" wrap="square" tIns="45700">
            <a:noAutofit/>
          </a:bodyPr>
          <a:lstStyle/>
          <a:p>
            <a:pPr indent="-571500" lvl="0" marL="571500" marR="0" rtl="0" algn="l">
              <a:spcBef>
                <a:spcPts val="0"/>
              </a:spcBef>
              <a:spcAft>
                <a:spcPts val="0"/>
              </a:spcAft>
              <a:buClr>
                <a:schemeClr val="dk1"/>
              </a:buClr>
              <a:buSzPts val="4400"/>
              <a:buFont typeface="Noto Sans Symbols"/>
              <a:buChar char="❖"/>
            </a:pPr>
            <a:r>
              <a:rPr b="1" lang="en-US" sz="4400">
                <a:solidFill>
                  <a:schemeClr val="dk1"/>
                </a:solidFill>
                <a:effectLst>
                  <a:outerShdw blurRad="38100" rotWithShape="0" algn="tl" dir="2700000" dist="19050">
                    <a:srgbClr val="000000">
                      <a:alpha val="40000"/>
                    </a:srgbClr>
                  </a:outerShdw>
                </a:effectLst>
                <a:latin typeface="Arial"/>
                <a:ea typeface="Arial"/>
                <a:cs typeface="Arial"/>
                <a:sym typeface="Arial"/>
              </a:rPr>
              <a:t>নিচের প্রশ্নগুলোর উত্তর দাও?</a:t>
            </a:r>
            <a:endParaRPr b="1" sz="4400">
              <a:solidFill>
                <a:schemeClr val="dk1"/>
              </a:solidFill>
              <a:effectLst>
                <a:outerShdw blurRad="38100" rotWithShape="0" algn="tl" dir="2700000" dist="19050">
                  <a:srgbClr val="000000">
                    <a:alpha val="40000"/>
                  </a:srgbClr>
                </a:outerShdw>
              </a:effectLst>
              <a:latin typeface="Arial"/>
              <a:ea typeface="Arial"/>
              <a:cs typeface="Arial"/>
              <a:sym typeface="Arial"/>
            </a:endParaRPr>
          </a:p>
        </p:txBody>
      </p:sp>
      <p:sp>
        <p:nvSpPr>
          <p:cNvPr id="482" name="Google Shape;482;p38"/>
          <p:cNvSpPr txBox="1"/>
          <p:nvPr/>
        </p:nvSpPr>
        <p:spPr>
          <a:xfrm>
            <a:off x="381000" y="3124200"/>
            <a:ext cx="8458200" cy="3231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600">
                <a:solidFill>
                  <a:schemeClr val="dk1"/>
                </a:solidFill>
                <a:latin typeface="Arial"/>
                <a:ea typeface="Arial"/>
                <a:cs typeface="Arial"/>
                <a:sym typeface="Arial"/>
              </a:rPr>
              <a:t>২. শাহীন কেন চিঠি লিখেছিল?  </a:t>
            </a:r>
            <a:endParaRPr/>
          </a:p>
          <a:p>
            <a:pPr indent="0" lvl="0" marL="0" marR="0" rtl="0" algn="l">
              <a:lnSpc>
                <a:spcPct val="150000"/>
              </a:lnSpc>
              <a:spcBef>
                <a:spcPts val="0"/>
              </a:spcBef>
              <a:spcAft>
                <a:spcPts val="0"/>
              </a:spcAft>
              <a:buNone/>
            </a:pPr>
            <a:r>
              <a:rPr b="1" lang="en-US" sz="3200">
                <a:solidFill>
                  <a:schemeClr val="dk1"/>
                </a:solidFill>
                <a:latin typeface="Arial"/>
                <a:ea typeface="Arial"/>
                <a:cs typeface="Arial"/>
                <a:sym typeface="Arial"/>
              </a:rPr>
              <a:t>৩.  </a:t>
            </a:r>
            <a:r>
              <a:rPr b="1" lang="en-US" sz="3600">
                <a:solidFill>
                  <a:schemeClr val="dk1"/>
                </a:solidFill>
                <a:latin typeface="Arial"/>
                <a:ea typeface="Arial"/>
                <a:cs typeface="Arial"/>
                <a:sym typeface="Arial"/>
              </a:rPr>
              <a:t>শাহীন কাকে কাকে চিঠি লিখেছিল?</a:t>
            </a:r>
            <a:endParaRPr b="1" sz="3600">
              <a:solidFill>
                <a:srgbClr val="0070C0"/>
              </a:solidFill>
              <a:latin typeface="Arial"/>
              <a:ea typeface="Arial"/>
              <a:cs typeface="Arial"/>
              <a:sym typeface="Arial"/>
            </a:endParaRPr>
          </a:p>
          <a:p>
            <a:pPr indent="0" lvl="0" marL="0" marR="0" rtl="0" algn="l">
              <a:lnSpc>
                <a:spcPct val="150000"/>
              </a:lnSpc>
              <a:spcBef>
                <a:spcPts val="0"/>
              </a:spcBef>
              <a:spcAft>
                <a:spcPts val="0"/>
              </a:spcAft>
              <a:buNone/>
            </a:pPr>
            <a:r>
              <a:rPr b="1" lang="en-US" sz="3200">
                <a:solidFill>
                  <a:schemeClr val="dk1"/>
                </a:solidFill>
                <a:latin typeface="Arial"/>
                <a:ea typeface="Arial"/>
                <a:cs typeface="Arial"/>
                <a:sym typeface="Arial"/>
              </a:rPr>
              <a:t>৪.  বন্ধু শেখরকে কেন </a:t>
            </a:r>
            <a:r>
              <a:rPr b="1" lang="en-US" sz="3600">
                <a:solidFill>
                  <a:schemeClr val="dk1"/>
                </a:solidFill>
                <a:latin typeface="Arial"/>
                <a:ea typeface="Arial"/>
                <a:cs typeface="Arial"/>
                <a:sym typeface="Arial"/>
              </a:rPr>
              <a:t>শাহীন চিঠি লিখেছিল?</a:t>
            </a:r>
            <a:endParaRPr b="1" sz="36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b="1" lang="en-US" sz="2800">
                <a:solidFill>
                  <a:schemeClr val="dk1"/>
                </a:solidFill>
                <a:latin typeface="Arial"/>
                <a:ea typeface="Arial"/>
                <a:cs typeface="Arial"/>
                <a:sym typeface="Arial"/>
              </a:rPr>
              <a:t>৫.  চিঠিতে সাধারণত কয়টি অংশ থাকে?</a:t>
            </a:r>
            <a:endParaRPr b="1"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2000"/>
                                        <p:tgtEl>
                                          <p:spTgt spid="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39"/>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488" name="Google Shape;488;p39"/>
          <p:cNvSpPr/>
          <p:nvPr/>
        </p:nvSpPr>
        <p:spPr>
          <a:xfrm>
            <a:off x="1600200" y="304800"/>
            <a:ext cx="5772300" cy="1466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400">
                <a:solidFill>
                  <a:srgbClr val="000099"/>
                </a:solidFill>
                <a:effectLst>
                  <a:outerShdw blurRad="38100" algn="tl" dir="2700000" dist="38100">
                    <a:srgbClr val="000000">
                      <a:alpha val="43137"/>
                    </a:srgbClr>
                  </a:outerShdw>
                  <a:reflection blurRad="6350" dir="5400000" dist="0" endA="900" endPos="58000" fadeDir="5400000" kx="0" rotWithShape="0" algn="bl" stA="60000" sy="-100000" ky="0"/>
                </a:effectLst>
                <a:latin typeface="Arial"/>
                <a:ea typeface="Arial"/>
                <a:cs typeface="Arial"/>
                <a:sym typeface="Arial"/>
              </a:rPr>
              <a:t>পরিকল্পিত কাজ </a:t>
            </a:r>
            <a:endParaRPr b="1" sz="5400">
              <a:solidFill>
                <a:srgbClr val="000099"/>
              </a:solidFill>
              <a:effectLst>
                <a:outerShdw blurRad="38100" algn="tl" dir="2700000" dist="38100">
                  <a:srgbClr val="000000">
                    <a:alpha val="43137"/>
                  </a:srgbClr>
                </a:outerShdw>
                <a:reflection blurRad="6350" dir="5400000" dist="0" endA="900" endPos="58000" fadeDir="5400000" kx="0" rotWithShape="0" algn="bl" stA="60000" sy="-100000" ky="0"/>
              </a:effectLst>
              <a:latin typeface="Arial"/>
              <a:ea typeface="Arial"/>
              <a:cs typeface="Arial"/>
              <a:sym typeface="Arial"/>
            </a:endParaRPr>
          </a:p>
        </p:txBody>
      </p:sp>
      <p:pic>
        <p:nvPicPr>
          <p:cNvPr id="489" name="Google Shape;489;p39"/>
          <p:cNvPicPr preferRelativeResize="0"/>
          <p:nvPr/>
        </p:nvPicPr>
        <p:blipFill rotWithShape="1">
          <a:blip r:embed="rId3">
            <a:alphaModFix/>
          </a:blip>
          <a:srcRect b="0" l="0" r="0" t="0"/>
          <a:stretch/>
        </p:blipFill>
        <p:spPr>
          <a:xfrm>
            <a:off x="732642" y="915594"/>
            <a:ext cx="4016779" cy="2293819"/>
          </a:xfrm>
          <a:prstGeom prst="rect">
            <a:avLst/>
          </a:prstGeom>
          <a:noFill/>
          <a:ln>
            <a:noFill/>
          </a:ln>
        </p:spPr>
      </p:pic>
      <p:pic>
        <p:nvPicPr>
          <p:cNvPr id="490" name="Google Shape;490;p39"/>
          <p:cNvPicPr preferRelativeResize="0"/>
          <p:nvPr/>
        </p:nvPicPr>
        <p:blipFill rotWithShape="1">
          <a:blip r:embed="rId4">
            <a:alphaModFix/>
          </a:blip>
          <a:srcRect b="0" l="0" r="0" t="0"/>
          <a:stretch/>
        </p:blipFill>
        <p:spPr>
          <a:xfrm>
            <a:off x="-304800" y="2819400"/>
            <a:ext cx="3825505" cy="3256901"/>
          </a:xfrm>
          <a:prstGeom prst="rect">
            <a:avLst/>
          </a:prstGeom>
          <a:noFill/>
          <a:ln>
            <a:noFill/>
          </a:ln>
        </p:spPr>
      </p:pic>
      <p:sp>
        <p:nvSpPr>
          <p:cNvPr id="491" name="Google Shape;491;p39"/>
          <p:cNvSpPr txBox="1"/>
          <p:nvPr/>
        </p:nvSpPr>
        <p:spPr>
          <a:xfrm>
            <a:off x="2895600" y="3657600"/>
            <a:ext cx="5867400" cy="2800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a:solidFill>
                  <a:srgbClr val="002060"/>
                </a:solidFill>
                <a:effectLst>
                  <a:outerShdw blurRad="38100" algn="tl" dir="2700000" dist="38100">
                    <a:srgbClr val="000000">
                      <a:alpha val="43137"/>
                    </a:srgbClr>
                  </a:outerShdw>
                </a:effectLst>
                <a:latin typeface="Arial"/>
                <a:ea typeface="Arial"/>
                <a:cs typeface="Arial"/>
                <a:sym typeface="Arial"/>
              </a:rPr>
              <a:t>তোমার লেখাপড়ার অবস্থা জানিয়ে তোমার বাবার কাছে কিভাবে চিঠি লিখবে তা লিখে আনবে?</a:t>
            </a:r>
            <a:endParaRPr b="1" sz="4400">
              <a:solidFill>
                <a:srgbClr val="002060"/>
              </a:solidFill>
              <a:effectLst>
                <a:outerShdw blurRad="38100" algn="tl" dir="2700000" dist="38100">
                  <a:srgbClr val="000000">
                    <a:alpha val="43137"/>
                  </a:srgbClr>
                </a:outerShdw>
              </a:effectLst>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25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822"/>
                                        <p:tgtEl>
                                          <p:spTgt spid="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2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0"/>
          <p:cNvSpPr txBox="1"/>
          <p:nvPr/>
        </p:nvSpPr>
        <p:spPr>
          <a:xfrm>
            <a:off x="184052" y="457200"/>
            <a:ext cx="89598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2060"/>
                </a:solidFill>
                <a:effectLst>
                  <a:outerShdw blurRad="50800" algn="tl" dir="5460000" dist="39000">
                    <a:srgbClr val="000000">
                      <a:alpha val="38000"/>
                    </a:srgbClr>
                  </a:outerShdw>
                </a:effectLst>
                <a:latin typeface="Arial"/>
                <a:ea typeface="Arial"/>
                <a:cs typeface="Arial"/>
                <a:sym typeface="Arial"/>
              </a:rPr>
              <a:t>আজকের মত সবাইকে ধন্যবাদ</a:t>
            </a:r>
            <a:endParaRPr/>
          </a:p>
        </p:txBody>
      </p:sp>
      <p:sp>
        <p:nvSpPr>
          <p:cNvPr id="497" name="Google Shape;497;p40"/>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pic>
        <p:nvPicPr>
          <p:cNvPr id="498" name="Google Shape;498;p40"/>
          <p:cNvPicPr preferRelativeResize="0"/>
          <p:nvPr/>
        </p:nvPicPr>
        <p:blipFill rotWithShape="1">
          <a:blip r:embed="rId3">
            <a:alphaModFix/>
          </a:blip>
          <a:srcRect b="0" l="0" r="0" t="0"/>
          <a:stretch/>
        </p:blipFill>
        <p:spPr>
          <a:xfrm>
            <a:off x="304800" y="1676400"/>
            <a:ext cx="2755170" cy="3733800"/>
          </a:xfrm>
          <a:prstGeom prst="rect">
            <a:avLst/>
          </a:prstGeom>
          <a:noFill/>
          <a:ln>
            <a:noFill/>
          </a:ln>
        </p:spPr>
      </p:pic>
      <p:pic>
        <p:nvPicPr>
          <p:cNvPr id="499" name="Google Shape;499;p40"/>
          <p:cNvPicPr preferRelativeResize="0"/>
          <p:nvPr/>
        </p:nvPicPr>
        <p:blipFill rotWithShape="1">
          <a:blip r:embed="rId3">
            <a:alphaModFix/>
          </a:blip>
          <a:srcRect b="0" l="0" r="0" t="0"/>
          <a:stretch/>
        </p:blipFill>
        <p:spPr>
          <a:xfrm>
            <a:off x="6629400" y="1828800"/>
            <a:ext cx="2514600" cy="3581400"/>
          </a:xfrm>
          <a:prstGeom prst="rect">
            <a:avLst/>
          </a:prstGeom>
          <a:noFill/>
          <a:ln>
            <a:noFill/>
          </a:ln>
        </p:spPr>
      </p:pic>
      <p:sp>
        <p:nvSpPr>
          <p:cNvPr id="500" name="Shape 500"/>
          <p:cNvSpPr/>
          <p:nvPr/>
        </p:nvSpPr>
        <p:spPr>
          <a:xfrm>
            <a:off x="990600" y="5562600"/>
            <a:ext cx="7772400" cy="727200"/>
          </a:xfrm>
          <a:prstGeom prst="rect"/>
          <a:noFill/>
        </p:spPr>
        <p:txBody>
          <a:bodyPr rtlCol="0" wrap="square">
            <a:prstTxWarp prst="textPlain">
              <a:avLst/>
            </a:prstTxWarp>
            <a:spAutoFit/>
            <a:scene3d>
              <a:camera prst="orthographicFront"/>
              <a:lightRig dir="t" rig="threePt"/>
            </a:scene3d>
            <a:sp3d extrusionH="57150">
              <a:bevelT h="38100" prst="angle" w="38100"/>
            </a:sp3d>
          </a:bodyPr>
          <a:lstStyle>
            <a:defPPr lvl="0"/>
            <a:lvl1pPr lvl="0"/>
            <a:lvl2pPr lvl="1"/>
            <a:lvl3pPr lvl="2"/>
            <a:lvl4pPr lvl="3"/>
            <a:lvl5pPr lvl="4"/>
            <a:lvl6pPr lvl="5"/>
            <a:lvl7pPr lvl="6"/>
            <a:lvl8pPr lvl="7"/>
            <a:lvl9pPr lvl="8"/>
          </a:lstStyle>
          <a:p>
            <a:pPr lvl="0" algn="ctr"/>
            <a:r>
              <a:rPr b="1" dirty="0" lang="bn-IN" smtClean="0" sz="4000">
                <a:solidFill>
                  <a:srgbClr val="FF0000"/>
                </a:solidFill>
                <a:effectLst>
                  <a:innerShdw blurRad="63500" dir="2700000" dist="50800">
                    <a:prstClr val="black">
                      <a:alpha val="50000"/>
                    </a:prstClr>
                  </a:innerShdw>
                </a:effectLst>
                <a:latin typeface="NikoshBAN" panose="02000000000000000000" pitchFamily="2" charset="0"/>
                <a:cs typeface="NikoshBAN" panose="02000000000000000000" pitchFamily="2" charset="0"/>
              </a:rPr>
              <a:t>***</a:t>
            </a:r>
            <a:r>
              <a:rPr b="1" dirty="0" lang="bn-BD" smtClean="0" sz="4000">
                <a:solidFill>
                  <a:srgbClr val="FF0000"/>
                </a:solidFill>
                <a:effectLst>
                  <a:innerShdw blurRad="63500" dir="2700000" dist="50800">
                    <a:prstClr val="black">
                      <a:alpha val="50000"/>
                    </a:prstClr>
                  </a:innerShdw>
                </a:effectLst>
                <a:latin typeface="NikoshBAN" panose="02000000000000000000" pitchFamily="2" charset="0"/>
                <a:cs typeface="NikoshBAN" panose="02000000000000000000" pitchFamily="2" charset="0"/>
              </a:rPr>
              <a:t> </a:t>
            </a:r>
            <a:r>
              <a:rPr b="1" dirty="0" lang="bn-IN" smtClean="0" sz="4000">
                <a:solidFill>
                  <a:srgbClr val="FF0000"/>
                </a:solidFill>
                <a:effectLst>
                  <a:innerShdw blurRad="63500" dir="2700000" dist="50800">
                    <a:prstClr val="black">
                      <a:alpha val="50000"/>
                    </a:prstClr>
                  </a:innerShdw>
                </a:effectLst>
                <a:latin typeface="NikoshBAN" panose="02000000000000000000" pitchFamily="2" charset="0"/>
                <a:cs typeface="NikoshBAN" panose="02000000000000000000" pitchFamily="2" charset="0"/>
              </a:rPr>
              <a:t>ঘরে থাকি, সুস্থ থাকি</a:t>
            </a:r>
            <a:r>
              <a:rPr b="1" dirty="0" lang="bn-BD" smtClean="0" sz="4000">
                <a:solidFill>
                  <a:srgbClr val="FF0000"/>
                </a:solidFill>
                <a:effectLst>
                  <a:innerShdw blurRad="63500" dir="2700000" dist="50800">
                    <a:prstClr val="black">
                      <a:alpha val="50000"/>
                    </a:prstClr>
                  </a:innerShdw>
                </a:effectLst>
                <a:latin typeface="NikoshBAN" panose="02000000000000000000" pitchFamily="2" charset="0"/>
                <a:cs typeface="NikoshBAN" panose="02000000000000000000" pitchFamily="2" charset="0"/>
              </a:rPr>
              <a:t> </a:t>
            </a:r>
            <a:r>
              <a:rPr b="1" dirty="0" lang="bn-IN" smtClean="0" sz="4000">
                <a:solidFill>
                  <a:srgbClr val="FF0000"/>
                </a:solidFill>
                <a:effectLst>
                  <a:innerShdw blurRad="63500" dir="2700000" dist="50800">
                    <a:prstClr val="black">
                      <a:alpha val="50000"/>
                    </a:prstClr>
                  </a:innerShdw>
                </a:effectLst>
                <a:latin typeface="NikoshBAN" panose="02000000000000000000" pitchFamily="2" charset="0"/>
                <a:cs typeface="NikoshBAN" panose="02000000000000000000" pitchFamily="2" charset="0"/>
              </a:rPr>
              <a:t>***</a:t>
            </a:r>
            <a:endParaRPr b="1" dirty="0" lang="en-US" sz="4000">
              <a:solidFill>
                <a:srgbClr val="FF0000"/>
              </a:solidFill>
              <a:effectLst>
                <a:innerShdw blurRad="63500" dir="2700000" dist="50800">
                  <a:prstClr val="black">
                    <a:alpha val="50000"/>
                  </a:prstClr>
                </a:innerShdw>
              </a:effectLst>
              <a:latin typeface="NikoshBAN" panose="02000000000000000000" pitchFamily="2" charset="0"/>
              <a:cs typeface="NikoshBAN" panose="02000000000000000000" pitchFamily="2" charset="0"/>
            </a:endParaRPr>
          </a:p>
        </p:txBody>
      </p:sp>
      <p:grpSp>
        <p:nvGrpSpPr>
          <p:cNvPr id="501" name="Google Shape;501;p40"/>
          <p:cNvGrpSpPr/>
          <p:nvPr/>
        </p:nvGrpSpPr>
        <p:grpSpPr>
          <a:xfrm>
            <a:off x="3047999" y="1600197"/>
            <a:ext cx="3504853" cy="3809884"/>
            <a:chOff x="35560" y="92508"/>
            <a:chExt cx="9072880" cy="3641292"/>
          </a:xfrm>
        </p:grpSpPr>
        <p:pic>
          <p:nvPicPr>
            <p:cNvPr id="502" name="Google Shape;502;p40"/>
            <p:cNvPicPr preferRelativeResize="0"/>
            <p:nvPr/>
          </p:nvPicPr>
          <p:blipFill rotWithShape="1">
            <a:blip r:embed="rId4">
              <a:alphaModFix/>
            </a:blip>
            <a:srcRect b="0" l="0" r="0" t="0"/>
            <a:stretch/>
          </p:blipFill>
          <p:spPr>
            <a:xfrm>
              <a:off x="35560" y="92508"/>
              <a:ext cx="4536440" cy="3641292"/>
            </a:xfrm>
            <a:prstGeom prst="rect">
              <a:avLst/>
            </a:prstGeom>
            <a:noFill/>
            <a:ln>
              <a:noFill/>
            </a:ln>
            <a:effectLst>
              <a:outerShdw blurRad="50800" rotWithShape="0" algn="tl" dir="2700000" dist="38100">
                <a:srgbClr val="000000">
                  <a:alpha val="42750"/>
                </a:srgbClr>
              </a:outerShdw>
            </a:effectLst>
          </p:spPr>
        </p:pic>
        <p:pic>
          <p:nvPicPr>
            <p:cNvPr id="503" name="Google Shape;503;p40"/>
            <p:cNvPicPr preferRelativeResize="0"/>
            <p:nvPr/>
          </p:nvPicPr>
          <p:blipFill rotWithShape="1">
            <a:blip r:embed="rId4">
              <a:alphaModFix/>
            </a:blip>
            <a:srcRect b="0" l="0" r="0" t="0"/>
            <a:stretch/>
          </p:blipFill>
          <p:spPr>
            <a:xfrm flipH="1">
              <a:off x="4572000" y="92508"/>
              <a:ext cx="4536440" cy="3641292"/>
            </a:xfrm>
            <a:prstGeom prst="rect">
              <a:avLst/>
            </a:prstGeom>
            <a:noFill/>
            <a:ln>
              <a:noFill/>
            </a:ln>
            <a:effectLst>
              <a:outerShdw blurRad="50800" rotWithShape="0" algn="tl" dir="2700000" dist="38100">
                <a:srgbClr val="000000">
                  <a:alpha val="42750"/>
                </a:srgbClr>
              </a:outerShdw>
            </a:effectLst>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496"/>
                                        </p:tgtEl>
                                        <p:attrNameLst>
                                          <p:attrName>style.visibility</p:attrName>
                                        </p:attrNameLst>
                                      </p:cBhvr>
                                      <p:to>
                                        <p:strVal val="visible"/>
                                      </p:to>
                                    </p:set>
                                    <p:anim calcmode="lin" valueType="num">
                                      <p:cBhvr additive="base">
                                        <p:cTn dur="2000"/>
                                        <p:tgtEl>
                                          <p:spTgt spid="49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98"/>
                                        </p:tgtEl>
                                        <p:attrNameLst>
                                          <p:attrName>style.visibility</p:attrName>
                                        </p:attrNameLst>
                                      </p:cBhvr>
                                      <p:to>
                                        <p:strVal val="visible"/>
                                      </p:to>
                                    </p:set>
                                    <p:anim calcmode="lin" valueType="num">
                                      <p:cBhvr additive="base">
                                        <p:cTn dur="3000"/>
                                        <p:tgtEl>
                                          <p:spTgt spid="49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99"/>
                                        </p:tgtEl>
                                        <p:attrNameLst>
                                          <p:attrName>style.visibility</p:attrName>
                                        </p:attrNameLst>
                                      </p:cBhvr>
                                      <p:to>
                                        <p:strVal val="visible"/>
                                      </p:to>
                                    </p:set>
                                    <p:anim calcmode="lin" valueType="num">
                                      <p:cBhvr additive="base">
                                        <p:cTn dur="3000"/>
                                        <p:tgtEl>
                                          <p:spTgt spid="49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pSp>
        <p:nvGrpSpPr>
          <p:cNvPr id="116" name="Google Shape;116;p15"/>
          <p:cNvGrpSpPr/>
          <p:nvPr/>
        </p:nvGrpSpPr>
        <p:grpSpPr>
          <a:xfrm>
            <a:off x="0" y="0"/>
            <a:ext cx="9144000" cy="6858000"/>
            <a:chOff x="0" y="0"/>
            <a:chExt cx="9144000" cy="6858000"/>
          </a:xfrm>
        </p:grpSpPr>
        <p:sp>
          <p:nvSpPr>
            <p:cNvPr id="117" name="Google Shape;117;p15"/>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pic>
          <p:nvPicPr>
            <p:cNvPr id="118" name="Google Shape;118;p15"/>
            <p:cNvPicPr preferRelativeResize="0"/>
            <p:nvPr/>
          </p:nvPicPr>
          <p:blipFill rotWithShape="1">
            <a:blip r:embed="rId3">
              <a:alphaModFix/>
            </a:blip>
            <a:srcRect b="0" l="0" r="0" t="0"/>
            <a:stretch/>
          </p:blipFill>
          <p:spPr>
            <a:xfrm>
              <a:off x="7086600" y="1371600"/>
              <a:ext cx="1805475" cy="4741332"/>
            </a:xfrm>
            <a:prstGeom prst="rect">
              <a:avLst/>
            </a:prstGeom>
            <a:noFill/>
            <a:ln>
              <a:noFill/>
            </a:ln>
          </p:spPr>
        </p:pic>
        <p:pic>
          <p:nvPicPr>
            <p:cNvPr id="119" name="Google Shape;119;p15"/>
            <p:cNvPicPr preferRelativeResize="0"/>
            <p:nvPr/>
          </p:nvPicPr>
          <p:blipFill rotWithShape="1">
            <a:blip r:embed="rId3">
              <a:alphaModFix/>
            </a:blip>
            <a:srcRect b="0" l="0" r="0" t="0"/>
            <a:stretch/>
          </p:blipFill>
          <p:spPr>
            <a:xfrm>
              <a:off x="304801" y="304800"/>
              <a:ext cx="1600200" cy="4202262"/>
            </a:xfrm>
            <a:prstGeom prst="rect">
              <a:avLst/>
            </a:prstGeom>
            <a:noFill/>
            <a:ln>
              <a:noFill/>
            </a:ln>
          </p:spPr>
        </p:pic>
      </p:grpSp>
      <p:pic>
        <p:nvPicPr>
          <p:cNvPr id="120" name="Google Shape;120;p15"/>
          <p:cNvPicPr preferRelativeResize="0"/>
          <p:nvPr/>
        </p:nvPicPr>
        <p:blipFill rotWithShape="1">
          <a:blip r:embed="rId4">
            <a:alphaModFix/>
          </a:blip>
          <a:srcRect b="4010" l="4889" r="6849" t="2931"/>
          <a:stretch/>
        </p:blipFill>
        <p:spPr>
          <a:xfrm>
            <a:off x="3810000" y="1905000"/>
            <a:ext cx="1768611" cy="2200931"/>
          </a:xfrm>
          <a:prstGeom prst="rect">
            <a:avLst/>
          </a:prstGeom>
          <a:noFill/>
          <a:ln cap="flat" cmpd="sng" w="38100">
            <a:solidFill>
              <a:srgbClr val="E828D1"/>
            </a:solidFill>
            <a:prstDash val="solid"/>
            <a:round/>
            <a:headEnd len="sm" w="sm" type="none"/>
            <a:tailEnd len="sm" w="sm" type="none"/>
          </a:ln>
          <a:effectLst>
            <a:outerShdw blurRad="292100" rotWithShape="0" algn="tl" dir="2700000" dist="139700">
              <a:srgbClr val="333333">
                <a:alpha val="64709"/>
              </a:srgbClr>
            </a:outerShdw>
          </a:effectLst>
        </p:spPr>
      </p:pic>
      <p:sp>
        <p:nvSpPr>
          <p:cNvPr id="121" name="Google Shape;121;p15"/>
          <p:cNvSpPr/>
          <p:nvPr/>
        </p:nvSpPr>
        <p:spPr>
          <a:xfrm>
            <a:off x="1828800" y="4419600"/>
            <a:ext cx="5105400" cy="23361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i="0" lang="en-US" sz="3600" u="none" cap="none" strike="noStrike">
                <a:solidFill>
                  <a:schemeClr val="dk1"/>
                </a:solidFill>
                <a:effectLst>
                  <a:outerShdw blurRad="38100" algn="tl" dir="2700000" dist="38100">
                    <a:srgbClr val="000000">
                      <a:alpha val="43137"/>
                    </a:srgbClr>
                  </a:outerShdw>
                </a:effectLst>
                <a:latin typeface="Arial"/>
                <a:ea typeface="Arial"/>
                <a:cs typeface="Arial"/>
                <a:sym typeface="Arial"/>
              </a:rPr>
              <a:t>শ্রেণিঃ ৪র্থ </a:t>
            </a:r>
            <a:endParaRPr b="1" i="0" sz="3600" u="none" cap="none" strike="noStrike">
              <a:solidFill>
                <a:schemeClr val="dk1"/>
              </a:solidFill>
              <a:effectLst>
                <a:outerShdw blurRad="38100" algn="tl" dir="2700000" dist="38100">
                  <a:srgbClr val="000000">
                    <a:alpha val="43137"/>
                  </a:srgbClr>
                </a:outerShdw>
              </a:effectLst>
              <a:latin typeface="Arial"/>
              <a:ea typeface="Arial"/>
              <a:cs typeface="Arial"/>
              <a:sym typeface="Arial"/>
            </a:endParaRPr>
          </a:p>
          <a:p>
            <a:pPr indent="0" lvl="0" marL="0" marR="0" rtl="0" algn="l">
              <a:lnSpc>
                <a:spcPct val="80000"/>
              </a:lnSpc>
              <a:spcBef>
                <a:spcPts val="0"/>
              </a:spcBef>
              <a:spcAft>
                <a:spcPts val="0"/>
              </a:spcAft>
              <a:buNone/>
            </a:pPr>
            <a:r>
              <a:rPr b="1" i="0" lang="en-US" sz="3600" u="none" cap="none" strike="noStrike">
                <a:solidFill>
                  <a:schemeClr val="dk1"/>
                </a:solidFill>
                <a:effectLst>
                  <a:outerShdw blurRad="38100" algn="tl" dir="2700000" dist="38100">
                    <a:srgbClr val="000000">
                      <a:alpha val="43137"/>
                    </a:srgbClr>
                  </a:outerShdw>
                </a:effectLst>
                <a:latin typeface="Arial"/>
                <a:ea typeface="Arial"/>
                <a:cs typeface="Arial"/>
                <a:sym typeface="Arial"/>
              </a:rPr>
              <a:t>বিষয়ঃ বাংলা</a:t>
            </a:r>
            <a:endParaRPr/>
          </a:p>
          <a:p>
            <a:pPr indent="0" lvl="0" marL="0" marR="0" rtl="0" algn="l">
              <a:lnSpc>
                <a:spcPct val="80000"/>
              </a:lnSpc>
              <a:spcBef>
                <a:spcPts val="0"/>
              </a:spcBef>
              <a:spcAft>
                <a:spcPts val="0"/>
              </a:spcAft>
              <a:buNone/>
            </a:pPr>
            <a:r>
              <a:rPr b="1" i="0" lang="en-US" sz="3600" u="none" cap="none" strike="noStrike">
                <a:solidFill>
                  <a:schemeClr val="dk1"/>
                </a:solidFill>
                <a:effectLst>
                  <a:outerShdw blurRad="38100" algn="tl" dir="2700000" dist="38100">
                    <a:srgbClr val="000000">
                      <a:alpha val="43137"/>
                    </a:srgbClr>
                  </a:outerShdw>
                </a:effectLst>
                <a:latin typeface="Arial"/>
                <a:ea typeface="Arial"/>
                <a:cs typeface="Arial"/>
                <a:sym typeface="Arial"/>
              </a:rPr>
              <a:t>অধ্যায়ঃ ৬</a:t>
            </a:r>
            <a:endParaRPr b="1" i="0" sz="3600" u="none" cap="none" strike="noStrike">
              <a:solidFill>
                <a:schemeClr val="dk1"/>
              </a:solidFill>
              <a:effectLst>
                <a:outerShdw blurRad="38100" algn="tl" dir="2700000" dist="38100">
                  <a:srgbClr val="000000">
                    <a:alpha val="43137"/>
                  </a:srgbClr>
                </a:outerShdw>
              </a:effectLst>
              <a:latin typeface="Arial"/>
              <a:ea typeface="Arial"/>
              <a:cs typeface="Arial"/>
              <a:sym typeface="Arial"/>
            </a:endParaRPr>
          </a:p>
          <a:p>
            <a:pPr indent="0" lvl="0" marL="0" marR="0" rtl="0" algn="l">
              <a:lnSpc>
                <a:spcPct val="80000"/>
              </a:lnSpc>
              <a:spcBef>
                <a:spcPts val="0"/>
              </a:spcBef>
              <a:spcAft>
                <a:spcPts val="0"/>
              </a:spcAft>
              <a:buNone/>
            </a:pPr>
            <a:r>
              <a:rPr b="1" i="0" lang="en-US" sz="3600" u="none" cap="none" strike="noStrike">
                <a:solidFill>
                  <a:schemeClr val="dk1"/>
                </a:solidFill>
                <a:effectLst>
                  <a:outerShdw blurRad="38100" algn="tl" dir="2700000" dist="38100">
                    <a:srgbClr val="000000">
                      <a:alpha val="43137"/>
                    </a:srgbClr>
                  </a:outerShdw>
                </a:effectLst>
                <a:latin typeface="Arial"/>
                <a:ea typeface="Arial"/>
                <a:cs typeface="Arial"/>
                <a:sym typeface="Arial"/>
              </a:rPr>
              <a:t>পাঠঃ আজকে আমার ছুটি চাই </a:t>
            </a:r>
            <a:endParaRPr b="1" i="0" sz="3600" u="none" cap="none" strike="noStrike">
              <a:solidFill>
                <a:schemeClr val="dk1"/>
              </a:solidFill>
              <a:effectLst>
                <a:outerShdw blurRad="38100" algn="tl" dir="2700000" dist="38100">
                  <a:srgbClr val="000000">
                    <a:alpha val="43137"/>
                  </a:srgbClr>
                </a:outerShdw>
              </a:effectLst>
              <a:latin typeface="Arial"/>
              <a:ea typeface="Arial"/>
              <a:cs typeface="Arial"/>
              <a:sym typeface="Arial"/>
            </a:endParaRPr>
          </a:p>
          <a:p>
            <a:pPr indent="0" lvl="0" marL="0" marR="0" rtl="0" algn="ctr">
              <a:lnSpc>
                <a:spcPct val="80000"/>
              </a:lnSpc>
              <a:spcBef>
                <a:spcPts val="0"/>
              </a:spcBef>
              <a:spcAft>
                <a:spcPts val="0"/>
              </a:spcAft>
              <a:buNone/>
            </a:pPr>
            <a:r>
              <a:t/>
            </a:r>
            <a:endParaRPr b="1" i="0" sz="3600" u="none" cap="none" strike="noStrike">
              <a:solidFill>
                <a:schemeClr val="dk1"/>
              </a:solidFill>
              <a:effectLst>
                <a:outerShdw blurRad="38100" algn="tl" dir="2700000" dist="38100">
                  <a:srgbClr val="000000">
                    <a:alpha val="43137"/>
                  </a:srgbClr>
                </a:outerShdw>
              </a:effectLst>
              <a:latin typeface="Arial"/>
              <a:ea typeface="Arial"/>
              <a:cs typeface="Arial"/>
              <a:sym typeface="Arial"/>
            </a:endParaRPr>
          </a:p>
        </p:txBody>
      </p:sp>
      <p:sp>
        <p:nvSpPr>
          <p:cNvPr id="122" name="Google Shape;122;p15"/>
          <p:cNvSpPr txBox="1"/>
          <p:nvPr/>
        </p:nvSpPr>
        <p:spPr>
          <a:xfrm>
            <a:off x="1828800" y="381000"/>
            <a:ext cx="5638800" cy="1107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6600" u="none" cap="none" strike="noStrike">
                <a:solidFill>
                  <a:srgbClr val="FF0000"/>
                </a:solidFill>
                <a:latin typeface="Arial"/>
                <a:ea typeface="Arial"/>
                <a:cs typeface="Arial"/>
                <a:sym typeface="Arial"/>
              </a:rPr>
              <a:t>  পাঠ পরিচিতি </a:t>
            </a:r>
            <a:endParaRPr b="0" i="0" sz="66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822"/>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6"/>
          <p:cNvPicPr preferRelativeResize="0"/>
          <p:nvPr/>
        </p:nvPicPr>
        <p:blipFill rotWithShape="1">
          <a:blip r:embed="rId3">
            <a:alphaModFix/>
          </a:blip>
          <a:srcRect b="0" l="0" r="0" t="0"/>
          <a:stretch/>
        </p:blipFill>
        <p:spPr>
          <a:xfrm>
            <a:off x="3586163" y="3208338"/>
            <a:ext cx="1972867" cy="438150"/>
          </a:xfrm>
          <a:prstGeom prst="rect">
            <a:avLst/>
          </a:prstGeom>
          <a:noFill/>
          <a:ln>
            <a:noFill/>
          </a:ln>
        </p:spPr>
      </p:pic>
      <p:sp>
        <p:nvSpPr>
          <p:cNvPr id="128" name="Google Shape;128;p16"/>
          <p:cNvSpPr txBox="1"/>
          <p:nvPr/>
        </p:nvSpPr>
        <p:spPr>
          <a:xfrm>
            <a:off x="914400" y="838200"/>
            <a:ext cx="6934200" cy="831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800" u="none" cap="none" strike="noStrike">
                <a:solidFill>
                  <a:srgbClr val="FF0000"/>
                </a:solidFill>
                <a:latin typeface="Arial"/>
                <a:ea typeface="Arial"/>
                <a:cs typeface="Arial"/>
                <a:sym typeface="Arial"/>
              </a:rPr>
              <a:t>এসো একটি ভিডিও দেখি</a:t>
            </a:r>
            <a:endParaRPr b="0" i="0" sz="4800" u="none" cap="none" strike="noStrike">
              <a:solidFill>
                <a:srgbClr val="FF0000"/>
              </a:solidFill>
              <a:latin typeface="Arial"/>
              <a:ea typeface="Arial"/>
              <a:cs typeface="Arial"/>
              <a:sym typeface="Arial"/>
            </a:endParaRPr>
          </a:p>
        </p:txBody>
      </p:sp>
      <p:sp>
        <p:nvSpPr>
          <p:cNvPr id="129" name="Google Shape;129;p16"/>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pic>
        <p:nvPicPr>
          <p:cNvPr id="130" name="Google Shape;130;p16"/>
          <p:cNvPicPr preferRelativeResize="0"/>
          <p:nvPr/>
        </p:nvPicPr>
        <p:blipFill rotWithShape="1">
          <a:blip r:embed="rId4">
            <a:alphaModFix/>
          </a:blip>
          <a:srcRect b="0" l="0" r="0" t="0"/>
          <a:stretch/>
        </p:blipFill>
        <p:spPr>
          <a:xfrm>
            <a:off x="381000" y="1828800"/>
            <a:ext cx="1600200" cy="4202262"/>
          </a:xfrm>
          <a:prstGeom prst="rect">
            <a:avLst/>
          </a:prstGeom>
          <a:noFill/>
          <a:ln>
            <a:noFill/>
          </a:ln>
        </p:spPr>
      </p:pic>
      <p:pic>
        <p:nvPicPr>
          <p:cNvPr id="131" name="Google Shape;131;p16"/>
          <p:cNvPicPr preferRelativeResize="0"/>
          <p:nvPr/>
        </p:nvPicPr>
        <p:blipFill rotWithShape="1">
          <a:blip r:embed="rId4">
            <a:alphaModFix/>
          </a:blip>
          <a:srcRect b="0" l="0" r="0" t="0"/>
          <a:stretch/>
        </p:blipFill>
        <p:spPr>
          <a:xfrm>
            <a:off x="6781800" y="1676400"/>
            <a:ext cx="1600200" cy="42022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137" name="Google Shape;137;p17"/>
          <p:cNvSpPr txBox="1"/>
          <p:nvPr/>
        </p:nvSpPr>
        <p:spPr>
          <a:xfrm>
            <a:off x="609600" y="304800"/>
            <a:ext cx="7924800" cy="1200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400" u="none" cap="none" strike="noStrike">
                <a:solidFill>
                  <a:srgbClr val="FF0000"/>
                </a:solidFill>
                <a:latin typeface="Arial"/>
                <a:ea typeface="Arial"/>
                <a:cs typeface="Arial"/>
                <a:sym typeface="Arial"/>
              </a:rPr>
              <a:t>ছবিতে তোমরা কি দেখতে পাচ্ছ ?</a:t>
            </a:r>
            <a:endParaRPr/>
          </a:p>
          <a:p>
            <a:pPr indent="0" lvl="0" marL="0" marR="0" rtl="0" algn="ctr">
              <a:spcBef>
                <a:spcPts val="0"/>
              </a:spcBef>
              <a:spcAft>
                <a:spcPts val="0"/>
              </a:spcAft>
              <a:buNone/>
            </a:pPr>
            <a:r>
              <a:t/>
            </a:r>
            <a:endParaRPr b="0" i="0" sz="2800" u="none" cap="none" strike="noStrike">
              <a:solidFill>
                <a:srgbClr val="FF0000"/>
              </a:solidFill>
              <a:latin typeface="Calibri"/>
              <a:ea typeface="Calibri"/>
              <a:cs typeface="Calibri"/>
              <a:sym typeface="Calibri"/>
            </a:endParaRPr>
          </a:p>
        </p:txBody>
      </p:sp>
      <p:pic>
        <p:nvPicPr>
          <p:cNvPr id="138" name="Google Shape;138;p17"/>
          <p:cNvPicPr preferRelativeResize="0"/>
          <p:nvPr/>
        </p:nvPicPr>
        <p:blipFill rotWithShape="1">
          <a:blip r:embed="rId3">
            <a:alphaModFix/>
          </a:blip>
          <a:srcRect b="0" l="0" r="0" t="0"/>
          <a:stretch/>
        </p:blipFill>
        <p:spPr>
          <a:xfrm>
            <a:off x="609600" y="1371600"/>
            <a:ext cx="3657600" cy="3124200"/>
          </a:xfrm>
          <a:prstGeom prst="rect">
            <a:avLst/>
          </a:prstGeom>
          <a:noFill/>
          <a:ln>
            <a:noFill/>
          </a:ln>
        </p:spPr>
      </p:pic>
      <p:pic>
        <p:nvPicPr>
          <p:cNvPr id="139" name="Google Shape;139;p17"/>
          <p:cNvPicPr preferRelativeResize="0"/>
          <p:nvPr/>
        </p:nvPicPr>
        <p:blipFill rotWithShape="1">
          <a:blip r:embed="rId4">
            <a:alphaModFix/>
          </a:blip>
          <a:srcRect b="0" l="0" r="0" t="0"/>
          <a:stretch/>
        </p:blipFill>
        <p:spPr>
          <a:xfrm>
            <a:off x="4724400" y="1066801"/>
            <a:ext cx="3505200" cy="1600199"/>
          </a:xfrm>
          <a:prstGeom prst="rect">
            <a:avLst/>
          </a:prstGeom>
          <a:noFill/>
          <a:ln>
            <a:noFill/>
          </a:ln>
        </p:spPr>
      </p:pic>
      <p:grpSp>
        <p:nvGrpSpPr>
          <p:cNvPr id="140" name="Google Shape;140;p17"/>
          <p:cNvGrpSpPr/>
          <p:nvPr/>
        </p:nvGrpSpPr>
        <p:grpSpPr>
          <a:xfrm>
            <a:off x="4648229" y="2819459"/>
            <a:ext cx="3886272" cy="3669013"/>
            <a:chOff x="6159681" y="1374061"/>
            <a:chExt cx="5469000" cy="7199790"/>
          </a:xfrm>
        </p:grpSpPr>
        <p:sp>
          <p:nvSpPr>
            <p:cNvPr id="141" name="Google Shape;141;p17"/>
            <p:cNvSpPr/>
            <p:nvPr/>
          </p:nvSpPr>
          <p:spPr>
            <a:xfrm flipH="1">
              <a:off x="6159681" y="1374061"/>
              <a:ext cx="5469000" cy="1343400"/>
            </a:xfrm>
            <a:prstGeom prst="triangle">
              <a:avLst>
                <a:gd fmla="val 50000" name="adj"/>
              </a:avLst>
            </a:prstGeom>
            <a:solidFill>
              <a:srgbClr val="B2A0C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2060"/>
                </a:solidFill>
                <a:latin typeface="Calibri"/>
                <a:ea typeface="Calibri"/>
                <a:cs typeface="Calibri"/>
                <a:sym typeface="Calibri"/>
              </a:endParaRPr>
            </a:p>
          </p:txBody>
        </p:sp>
        <p:grpSp>
          <p:nvGrpSpPr>
            <p:cNvPr id="142" name="Google Shape;142;p17"/>
            <p:cNvGrpSpPr/>
            <p:nvPr/>
          </p:nvGrpSpPr>
          <p:grpSpPr>
            <a:xfrm>
              <a:off x="6374041" y="2779655"/>
              <a:ext cx="5087036" cy="5179863"/>
              <a:chOff x="3410178" y="2630658"/>
              <a:chExt cx="5438354" cy="5179863"/>
            </a:xfrm>
          </p:grpSpPr>
          <p:sp>
            <p:nvSpPr>
              <p:cNvPr id="143" name="Google Shape;143;p17"/>
              <p:cNvSpPr/>
              <p:nvPr/>
            </p:nvSpPr>
            <p:spPr>
              <a:xfrm>
                <a:off x="3643532" y="2630658"/>
                <a:ext cx="5205000" cy="2715000"/>
              </a:xfrm>
              <a:prstGeom prst="rect">
                <a:avLst/>
              </a:prstGeom>
              <a:solidFill>
                <a:srgbClr val="17D7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17"/>
              <p:cNvSpPr txBox="1"/>
              <p:nvPr/>
            </p:nvSpPr>
            <p:spPr>
              <a:xfrm>
                <a:off x="3410178" y="2797220"/>
                <a:ext cx="5325900" cy="5013300"/>
              </a:xfrm>
              <a:prstGeom prst="rect">
                <a:avLst/>
              </a:prstGeom>
              <a:solidFill>
                <a:srgbClr val="17D71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3011E9"/>
                    </a:solidFill>
                    <a:latin typeface="Arial"/>
                    <a:ea typeface="Arial"/>
                    <a:cs typeface="Arial"/>
                    <a:sym typeface="Arial"/>
                  </a:rPr>
                  <a:t>প্রিয় খোকা, কেমন আছো?</a:t>
                </a:r>
                <a:endParaRPr b="1" i="0" sz="4000" u="none" cap="none" strike="noStrike">
                  <a:solidFill>
                    <a:srgbClr val="3011E9"/>
                  </a:solidFill>
                  <a:latin typeface="Arial"/>
                  <a:ea typeface="Arial"/>
                  <a:cs typeface="Arial"/>
                  <a:sym typeface="Arial"/>
                </a:endParaRPr>
              </a:p>
              <a:p>
                <a:pPr indent="0" lvl="0" marL="0" marR="0" rtl="0" algn="ctr">
                  <a:spcBef>
                    <a:spcPts val="0"/>
                  </a:spcBef>
                  <a:spcAft>
                    <a:spcPts val="0"/>
                  </a:spcAft>
                  <a:buNone/>
                </a:pPr>
                <a:r>
                  <a:rPr b="1" i="0" lang="en-US" sz="4000" u="none" cap="none" strike="noStrike">
                    <a:solidFill>
                      <a:srgbClr val="3011E9"/>
                    </a:solidFill>
                    <a:latin typeface="Arial"/>
                    <a:ea typeface="Arial"/>
                    <a:cs typeface="Arial"/>
                    <a:sym typeface="Arial"/>
                  </a:rPr>
                  <a:t>       ইতি-            তোমার মা </a:t>
                </a:r>
                <a:endParaRPr b="1" i="0" sz="4000" u="none" cap="none" strike="noStrike">
                  <a:solidFill>
                    <a:srgbClr val="3011E9"/>
                  </a:solidFill>
                  <a:latin typeface="Arial"/>
                  <a:ea typeface="Arial"/>
                  <a:cs typeface="Arial"/>
                  <a:sym typeface="Arial"/>
                </a:endParaRPr>
              </a:p>
            </p:txBody>
          </p:sp>
        </p:grpSp>
        <p:sp>
          <p:nvSpPr>
            <p:cNvPr id="145" name="Google Shape;145;p17"/>
            <p:cNvSpPr/>
            <p:nvPr/>
          </p:nvSpPr>
          <p:spPr>
            <a:xfrm rot="5400000">
              <a:off x="6096415" y="2786079"/>
              <a:ext cx="2869800" cy="2743200"/>
            </a:xfrm>
            <a:prstGeom prst="triangle">
              <a:avLst>
                <a:gd fmla="val 50000" name="adj"/>
              </a:avLst>
            </a:prstGeom>
            <a:solidFill>
              <a:srgbClr val="B2A0C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17"/>
            <p:cNvSpPr/>
            <p:nvPr/>
          </p:nvSpPr>
          <p:spPr>
            <a:xfrm flipH="1" rot="-5400000">
              <a:off x="8807956" y="2870333"/>
              <a:ext cx="2855700" cy="2711700"/>
            </a:xfrm>
            <a:prstGeom prst="triangle">
              <a:avLst>
                <a:gd fmla="val 50000" name="adj"/>
              </a:avLst>
            </a:prstGeom>
            <a:solidFill>
              <a:srgbClr val="B2A0C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17"/>
            <p:cNvSpPr txBox="1"/>
            <p:nvPr/>
          </p:nvSpPr>
          <p:spPr>
            <a:xfrm>
              <a:off x="7232061" y="7804351"/>
              <a:ext cx="20538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02060"/>
                  </a:solidFill>
                  <a:effectLst>
                    <a:outerShdw blurRad="38100" algn="tl" dir="2700000" dist="38100">
                      <a:srgbClr val="000000">
                        <a:alpha val="43137"/>
                      </a:srgbClr>
                    </a:outerShdw>
                  </a:effectLst>
                  <a:latin typeface="Arial"/>
                  <a:ea typeface="Arial"/>
                  <a:cs typeface="Arial"/>
                  <a:sym typeface="Arial"/>
                </a:rPr>
                <a:t>চিঠি</a:t>
              </a:r>
              <a:r>
                <a:rPr b="1" i="0" lang="en-US" sz="3600" u="none" cap="none" strike="noStrike">
                  <a:solidFill>
                    <a:srgbClr val="C00000"/>
                  </a:solidFill>
                  <a:effectLst>
                    <a:outerShdw blurRad="38100" algn="tl" dir="2700000" dist="38100">
                      <a:srgbClr val="000000">
                        <a:alpha val="43137"/>
                      </a:srgbClr>
                    </a:outerShdw>
                  </a:effectLst>
                  <a:latin typeface="Arial"/>
                  <a:ea typeface="Arial"/>
                  <a:cs typeface="Arial"/>
                  <a:sym typeface="Arial"/>
                </a:rPr>
                <a:t>  </a:t>
              </a:r>
              <a:endParaRPr b="1" i="0" sz="3600" u="none" cap="none" strike="noStrike">
                <a:solidFill>
                  <a:srgbClr val="C00000"/>
                </a:solidFill>
                <a:effectLst>
                  <a:outerShdw blurRad="38100" algn="tl" dir="2700000" dist="38100">
                    <a:srgbClr val="000000">
                      <a:alpha val="43137"/>
                    </a:srgbClr>
                  </a:outerShdw>
                </a:effectLst>
                <a:latin typeface="Arial"/>
                <a:ea typeface="Arial"/>
                <a:cs typeface="Arial"/>
                <a:sym typeface="Arial"/>
              </a:endParaRPr>
            </a:p>
          </p:txBody>
        </p:sp>
      </p:grpSp>
      <p:sp>
        <p:nvSpPr>
          <p:cNvPr id="148" name="Google Shape;148;p17"/>
          <p:cNvSpPr txBox="1"/>
          <p:nvPr/>
        </p:nvSpPr>
        <p:spPr>
          <a:xfrm>
            <a:off x="304800" y="5181600"/>
            <a:ext cx="4267200" cy="1385100"/>
          </a:xfrm>
          <a:prstGeom prst="rect">
            <a:avLst/>
          </a:prstGeom>
          <a:no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974806"/>
                </a:solidFill>
                <a:effectLst>
                  <a:outerShdw blurRad="38100" algn="tl" dir="2700000" dist="38100">
                    <a:srgbClr val="000000">
                      <a:alpha val="43137"/>
                    </a:srgbClr>
                  </a:outerShdw>
                </a:effectLst>
                <a:latin typeface="Arial"/>
                <a:ea typeface="Arial"/>
                <a:cs typeface="Arial"/>
                <a:sym typeface="Arial"/>
              </a:rPr>
              <a:t>আত্নীয় স্বজন, বন্ধু-বান্ধবের সাথে যোগাযোগের জন্য চিঠি লেখা হয়।  </a:t>
            </a:r>
            <a:endParaRPr/>
          </a:p>
        </p:txBody>
      </p:sp>
      <p:sp>
        <p:nvSpPr>
          <p:cNvPr id="149" name="Google Shape;149;p17"/>
          <p:cNvSpPr txBox="1"/>
          <p:nvPr/>
        </p:nvSpPr>
        <p:spPr>
          <a:xfrm>
            <a:off x="0" y="4495800"/>
            <a:ext cx="4792200" cy="64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205867"/>
                </a:solidFill>
                <a:effectLst>
                  <a:outerShdw blurRad="38100" algn="tl" dir="2700000" dist="38100">
                    <a:srgbClr val="000000">
                      <a:alpha val="43137"/>
                    </a:srgbClr>
                  </a:outerShdw>
                </a:effectLst>
                <a:latin typeface="Arial"/>
                <a:ea typeface="Arial"/>
                <a:cs typeface="Arial"/>
                <a:sym typeface="Arial"/>
              </a:rPr>
              <a:t>ছেলেটি কী করছে ?</a:t>
            </a:r>
            <a:endParaRPr b="1" sz="3600">
              <a:solidFill>
                <a:srgbClr val="205867"/>
              </a:solidFill>
              <a:effectLst>
                <a:outerShdw blurRad="38100" algn="tl" dir="2700000" dist="38100">
                  <a:srgbClr val="000000">
                    <a:alpha val="43137"/>
                  </a:srgbClr>
                </a:outerShdw>
              </a:effectLst>
              <a:latin typeface="Arial"/>
              <a:ea typeface="Arial"/>
              <a:cs typeface="Arial"/>
              <a:sym typeface="Arial"/>
            </a:endParaRPr>
          </a:p>
        </p:txBody>
      </p:sp>
      <p:sp>
        <p:nvSpPr>
          <p:cNvPr id="150" name="Google Shape;150;p17"/>
          <p:cNvSpPr txBox="1"/>
          <p:nvPr/>
        </p:nvSpPr>
        <p:spPr>
          <a:xfrm>
            <a:off x="304800" y="4495800"/>
            <a:ext cx="4792200" cy="64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205867"/>
                </a:solidFill>
                <a:effectLst>
                  <a:outerShdw blurRad="38100" algn="tl" dir="2700000" dist="38100">
                    <a:srgbClr val="000000">
                      <a:alpha val="43137"/>
                    </a:srgbClr>
                  </a:outerShdw>
                </a:effectLst>
                <a:latin typeface="Arial"/>
                <a:ea typeface="Arial"/>
                <a:cs typeface="Arial"/>
                <a:sym typeface="Arial"/>
              </a:rPr>
              <a:t>ছেলেটি কিছু লিখছে। </a:t>
            </a:r>
            <a:endParaRPr b="1" sz="3600">
              <a:solidFill>
                <a:srgbClr val="205867"/>
              </a:solidFill>
              <a:effectLst>
                <a:outerShdw blurRad="38100" algn="tl" dir="2700000" dist="38100">
                  <a:srgbClr val="000000">
                    <a:alpha val="43137"/>
                  </a:srgbClr>
                </a:outerShdw>
              </a:effectLst>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2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1000"/>
                                        <p:tgtEl>
                                          <p:spTgt spid="14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500"/>
                                  </p:stCondLst>
                                  <p:childTnLst>
                                    <p:animEffect filter="fade" transition="out">
                                      <p:cBhvr>
                                        <p:cTn dur="1000"/>
                                        <p:tgtEl>
                                          <p:spTgt spid="149"/>
                                        </p:tgtEl>
                                      </p:cBhvr>
                                    </p:animEffect>
                                    <p:set>
                                      <p:cBhvr>
                                        <p:cTn dur="1" fill="hold">
                                          <p:stCondLst>
                                            <p:cond delay="1000"/>
                                          </p:stCondLst>
                                        </p:cTn>
                                        <p:tgtEl>
                                          <p:spTgt spid="1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p:tgtEl>
                                          <p:spTgt spid="15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500"/>
                                  </p:stCondLst>
                                  <p:childTnLst>
                                    <p:animEffect filter="fade" transition="out">
                                      <p:cBhvr>
                                        <p:cTn dur="1000"/>
                                        <p:tgtEl>
                                          <p:spTgt spid="150"/>
                                        </p:tgtEl>
                                      </p:cBhvr>
                                    </p:animEffect>
                                    <p:set>
                                      <p:cBhvr>
                                        <p:cTn dur="1" fill="hold">
                                          <p:stCondLst>
                                            <p:cond delay="1000"/>
                                          </p:stCondLst>
                                        </p:cTn>
                                        <p:tgtEl>
                                          <p:spTgt spid="1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822"/>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2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8"/>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156" name="Google Shape;156;p18"/>
          <p:cNvSpPr txBox="1"/>
          <p:nvPr/>
        </p:nvSpPr>
        <p:spPr>
          <a:xfrm>
            <a:off x="-228600" y="304800"/>
            <a:ext cx="10086600" cy="769500"/>
          </a:xfrm>
          <a:prstGeom prst="rect">
            <a:avLst/>
          </a:prstGeom>
          <a:noFill/>
          <a:ln>
            <a:noFill/>
          </a:ln>
          <a:effectLst>
            <a:reflection blurRad="0" dir="0" dist="0" endA="300" endPos="35000" fadeDir="5400012" kx="0" rotWithShape="0" algn="bl" stA="52000" stPos="0" sy="-100000" ky="0"/>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E02431"/>
                </a:solidFill>
                <a:effectLst>
                  <a:outerShdw blurRad="60007" kx="-1800000" rotWithShape="0" algn="bl" dir="15000000" dist="200025" sy="30000">
                    <a:srgbClr val="366092">
                      <a:alpha val="31764"/>
                    </a:srgbClr>
                  </a:outerShdw>
                </a:effectLst>
                <a:latin typeface="Arial"/>
                <a:ea typeface="Arial"/>
                <a:cs typeface="Arial"/>
                <a:sym typeface="Arial"/>
              </a:rPr>
              <a:t>আমাদের আজকের পাঠ..... </a:t>
            </a:r>
            <a:endParaRPr b="1" sz="4400">
              <a:solidFill>
                <a:srgbClr val="E02431"/>
              </a:solidFill>
              <a:effectLst>
                <a:outerShdw blurRad="60007" kx="-1800000" rotWithShape="0" algn="bl" dir="15000000" dist="200025" sy="30000">
                  <a:srgbClr val="366092">
                    <a:alpha val="31764"/>
                  </a:srgbClr>
                </a:outerShdw>
              </a:effectLst>
              <a:latin typeface="Calibri"/>
              <a:ea typeface="Calibri"/>
              <a:cs typeface="Calibri"/>
              <a:sym typeface="Calibri"/>
            </a:endParaRPr>
          </a:p>
        </p:txBody>
      </p:sp>
      <p:sp>
        <p:nvSpPr>
          <p:cNvPr id="157" name="Google Shape;157;p18"/>
          <p:cNvSpPr txBox="1"/>
          <p:nvPr/>
        </p:nvSpPr>
        <p:spPr>
          <a:xfrm>
            <a:off x="1524000" y="1447800"/>
            <a:ext cx="6116700" cy="1938900"/>
          </a:xfrm>
          <a:prstGeom prst="rect">
            <a:avLst/>
          </a:prstGeom>
          <a:noFill/>
          <a:ln>
            <a:noFill/>
          </a:ln>
          <a:effectLst>
            <a:reflection blurRad="0" dir="0" dist="0" endA="300" endPos="35000" fadeDir="5400012" kx="0" rotWithShape="0" algn="bl" stA="52000" stPos="0" sy="-100000" ky="0"/>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002060"/>
                </a:solidFill>
                <a:effectLst>
                  <a:outerShdw blurRad="60007" kx="-1800000" rotWithShape="0" algn="bl" dir="15000000" dist="200025" sy="30000">
                    <a:srgbClr val="366092">
                      <a:alpha val="31764"/>
                    </a:srgbClr>
                  </a:outerShdw>
                </a:effectLst>
                <a:latin typeface="Arial"/>
                <a:ea typeface="Arial"/>
                <a:cs typeface="Arial"/>
                <a:sym typeface="Arial"/>
              </a:rPr>
              <a:t>আজকে আমার ছুটি চাই</a:t>
            </a:r>
            <a:endParaRPr b="1" sz="6000">
              <a:solidFill>
                <a:srgbClr val="002060"/>
              </a:solidFill>
              <a:effectLst>
                <a:outerShdw blurRad="60007" kx="-1800000" rotWithShape="0" algn="bl" dir="15000000" dist="200025" sy="30000">
                  <a:srgbClr val="366092">
                    <a:alpha val="31764"/>
                  </a:srgbClr>
                </a:outerShdw>
              </a:effectLst>
              <a:latin typeface="Calibri"/>
              <a:ea typeface="Calibri"/>
              <a:cs typeface="Calibri"/>
              <a:sym typeface="Calibri"/>
            </a:endParaRPr>
          </a:p>
        </p:txBody>
      </p:sp>
      <p:pic>
        <p:nvPicPr>
          <p:cNvPr id="158" name="Google Shape;158;p18"/>
          <p:cNvPicPr preferRelativeResize="0"/>
          <p:nvPr/>
        </p:nvPicPr>
        <p:blipFill rotWithShape="1">
          <a:blip r:embed="rId3">
            <a:alphaModFix/>
          </a:blip>
          <a:srcRect b="0" l="0" r="0" t="0"/>
          <a:stretch/>
        </p:blipFill>
        <p:spPr>
          <a:xfrm>
            <a:off x="4876800" y="3505200"/>
            <a:ext cx="3650019" cy="2757031"/>
          </a:xfrm>
          <a:prstGeom prst="rect">
            <a:avLst/>
          </a:prstGeom>
          <a:noFill/>
          <a:ln cap="flat" cmpd="sng" w="38100">
            <a:solidFill>
              <a:srgbClr val="3011E9"/>
            </a:solidFill>
            <a:prstDash val="solid"/>
            <a:round/>
            <a:headEnd len="sm" w="sm" type="none"/>
            <a:tailEnd len="sm" w="sm" type="none"/>
          </a:ln>
          <a:effectLst>
            <a:outerShdw blurRad="292100" rotWithShape="0" algn="tl" dir="2700000" dist="139700">
              <a:srgbClr val="333333">
                <a:alpha val="64709"/>
              </a:srgbClr>
            </a:outerShdw>
          </a:effectLst>
        </p:spPr>
      </p:pic>
      <p:pic>
        <p:nvPicPr>
          <p:cNvPr id="159" name="Google Shape;159;p18"/>
          <p:cNvPicPr preferRelativeResize="0"/>
          <p:nvPr/>
        </p:nvPicPr>
        <p:blipFill rotWithShape="1">
          <a:blip r:embed="rId4">
            <a:alphaModFix/>
          </a:blip>
          <a:srcRect b="0" l="0" r="0" t="0"/>
          <a:stretch/>
        </p:blipFill>
        <p:spPr>
          <a:xfrm>
            <a:off x="304800" y="5021696"/>
            <a:ext cx="4495800" cy="1836304"/>
          </a:xfrm>
          <a:prstGeom prst="rect">
            <a:avLst/>
          </a:prstGeom>
          <a:noFill/>
          <a:ln>
            <a:noFill/>
          </a:ln>
        </p:spPr>
      </p:pic>
      <p:pic>
        <p:nvPicPr>
          <p:cNvPr id="160" name="Google Shape;160;p18"/>
          <p:cNvPicPr preferRelativeResize="0"/>
          <p:nvPr/>
        </p:nvPicPr>
        <p:blipFill rotWithShape="1">
          <a:blip r:embed="rId5">
            <a:alphaModFix/>
          </a:blip>
          <a:srcRect b="0" l="0" r="0" t="0"/>
          <a:stretch/>
        </p:blipFill>
        <p:spPr>
          <a:xfrm>
            <a:off x="304800" y="1143000"/>
            <a:ext cx="1600200" cy="42022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2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2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grpSp>
        <p:nvGrpSpPr>
          <p:cNvPr id="165" name="Google Shape;165;p19"/>
          <p:cNvGrpSpPr/>
          <p:nvPr/>
        </p:nvGrpSpPr>
        <p:grpSpPr>
          <a:xfrm>
            <a:off x="457177" y="457200"/>
            <a:ext cx="8000877" cy="1446600"/>
            <a:chOff x="1636755" y="342980"/>
            <a:chExt cx="8923575" cy="1446600"/>
          </a:xfrm>
        </p:grpSpPr>
        <p:sp>
          <p:nvSpPr>
            <p:cNvPr id="166" name="Google Shape;166;p19"/>
            <p:cNvSpPr txBox="1"/>
            <p:nvPr/>
          </p:nvSpPr>
          <p:spPr>
            <a:xfrm>
              <a:off x="3991185" y="342980"/>
              <a:ext cx="4209600" cy="1446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800">
                  <a:gradFill flip="none" rotWithShape="1">
                    <a:gsLst>
                      <a:gs pos="27000">
                        <a:srgbClr val="0000FF"/>
                      </a:gs>
                      <a:gs pos="28000">
                        <a:srgbClr val="FF0000"/>
                      </a:gs>
                      <a:gs pos="45000">
                        <a:srgbClr val="00B050"/>
                      </a:gs>
                      <a:gs pos="82000">
                        <a:srgbClr val="0000FF"/>
                      </a:gs>
                      <a:gs pos="62000">
                        <a:srgbClr val="E40EE4"/>
                      </a:gs>
                    </a:gsLst>
                    <a:lin ang="13500000" scaled="1"/>
                    <a:tileRect/>
                  </a:gradFill>
                  <a:effectLst>
                    <a:innerShdw blurRad="114300" dist="50800">
                      <a:prstClr val="black">
                        <a:alpha val="50000"/>
                      </a:prstClr>
                    </a:innerShdw>
                  </a:effectLst>
                  <a:latin typeface="Arial"/>
                  <a:ea typeface="Arial"/>
                  <a:cs typeface="Arial"/>
                  <a:sym typeface="Arial"/>
                </a:rPr>
                <a:t>শিখনফল</a:t>
              </a:r>
              <a:endParaRPr b="1" sz="8800">
                <a:gradFill flip="none" rotWithShape="1">
                  <a:gsLst>
                    <a:gs pos="27000">
                      <a:srgbClr val="0000FF"/>
                    </a:gs>
                    <a:gs pos="28000">
                      <a:srgbClr val="FF0000"/>
                    </a:gs>
                    <a:gs pos="45000">
                      <a:srgbClr val="00B050"/>
                    </a:gs>
                    <a:gs pos="82000">
                      <a:srgbClr val="0000FF"/>
                    </a:gs>
                    <a:gs pos="62000">
                      <a:srgbClr val="E40EE4"/>
                    </a:gs>
                  </a:gsLst>
                  <a:lin ang="13500000" scaled="1"/>
                  <a:tileRect/>
                </a:gradFill>
                <a:effectLst>
                  <a:innerShdw blurRad="114300" dist="50800">
                    <a:prstClr val="black">
                      <a:alpha val="50000"/>
                    </a:prstClr>
                  </a:innerShdw>
                </a:effectLst>
                <a:latin typeface="Arial"/>
                <a:ea typeface="Arial"/>
                <a:cs typeface="Arial"/>
                <a:sym typeface="Arial"/>
              </a:endParaRPr>
            </a:p>
          </p:txBody>
        </p:sp>
        <p:pic>
          <p:nvPicPr>
            <p:cNvPr id="167" name="Google Shape;167;p19"/>
            <p:cNvPicPr preferRelativeResize="0"/>
            <p:nvPr/>
          </p:nvPicPr>
          <p:blipFill rotWithShape="1">
            <a:blip r:embed="rId3">
              <a:alphaModFix/>
            </a:blip>
            <a:srcRect b="0" l="0" r="0" t="0"/>
            <a:stretch/>
          </p:blipFill>
          <p:spPr>
            <a:xfrm rot="-5400000">
              <a:off x="2285899" y="-306164"/>
              <a:ext cx="1298289" cy="2596576"/>
            </a:xfrm>
            <a:prstGeom prst="rect">
              <a:avLst/>
            </a:prstGeom>
            <a:noFill/>
            <a:ln>
              <a:noFill/>
            </a:ln>
          </p:spPr>
        </p:pic>
        <p:pic>
          <p:nvPicPr>
            <p:cNvPr id="168" name="Google Shape;168;p19"/>
            <p:cNvPicPr preferRelativeResize="0"/>
            <p:nvPr/>
          </p:nvPicPr>
          <p:blipFill rotWithShape="1">
            <a:blip r:embed="rId3">
              <a:alphaModFix/>
            </a:blip>
            <a:srcRect b="0" l="0" r="0" t="0"/>
            <a:stretch/>
          </p:blipFill>
          <p:spPr>
            <a:xfrm flipH="1" rot="5400000">
              <a:off x="8612897" y="-306164"/>
              <a:ext cx="1298289" cy="2596576"/>
            </a:xfrm>
            <a:prstGeom prst="rect">
              <a:avLst/>
            </a:prstGeom>
            <a:noFill/>
            <a:ln>
              <a:noFill/>
            </a:ln>
          </p:spPr>
        </p:pic>
      </p:grpSp>
      <p:sp>
        <p:nvSpPr>
          <p:cNvPr id="169" name="Google Shape;169;p19"/>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170" name="Google Shape;170;p19"/>
          <p:cNvSpPr/>
          <p:nvPr/>
        </p:nvSpPr>
        <p:spPr>
          <a:xfrm>
            <a:off x="304800" y="1828800"/>
            <a:ext cx="8534400" cy="513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2D25D1"/>
                </a:solidFill>
                <a:latin typeface="Arial"/>
                <a:ea typeface="Arial"/>
                <a:cs typeface="Arial"/>
                <a:sym typeface="Arial"/>
              </a:rPr>
              <a:t>শোনাঃ</a:t>
            </a:r>
            <a:endParaRPr b="1" sz="3200">
              <a:solidFill>
                <a:srgbClr val="2D25D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effectLst>
                  <a:outerShdw blurRad="38100" algn="tl" dir="2700000" dist="38100">
                    <a:srgbClr val="000000">
                      <a:alpha val="43137"/>
                    </a:srgbClr>
                  </a:outerShdw>
                </a:effectLst>
                <a:latin typeface="Arial"/>
                <a:ea typeface="Arial"/>
                <a:cs typeface="Arial"/>
                <a:sym typeface="Arial"/>
              </a:rPr>
              <a:t>১.১.১   যুক্তব্যঞ্জন সহযোগে গঠিত শব্দ শুনে বুঝতে পারবে।</a:t>
            </a:r>
            <a:endParaRPr b="1" sz="2800">
              <a:solidFill>
                <a:schemeClr val="dk1"/>
              </a:solidFill>
              <a:effectLst>
                <a:outerShdw blurRad="38100" algn="tl" dir="2700000" dist="38100">
                  <a:srgbClr val="000000">
                    <a:alpha val="43137"/>
                  </a:srgbClr>
                </a:outerShdw>
              </a:effectLst>
              <a:latin typeface="Arial"/>
              <a:ea typeface="Arial"/>
              <a:cs typeface="Arial"/>
              <a:sym typeface="Arial"/>
            </a:endParaRPr>
          </a:p>
          <a:p>
            <a:pPr indent="0" lvl="0" marL="0" marR="0" rtl="0" algn="l">
              <a:spcBef>
                <a:spcPts val="0"/>
              </a:spcBef>
              <a:spcAft>
                <a:spcPts val="0"/>
              </a:spcAft>
              <a:buNone/>
            </a:pPr>
            <a:r>
              <a:rPr b="1" lang="en-US" sz="3200">
                <a:solidFill>
                  <a:srgbClr val="2D25D1"/>
                </a:solidFill>
                <a:latin typeface="Arial"/>
                <a:ea typeface="Arial"/>
                <a:cs typeface="Arial"/>
                <a:sym typeface="Arial"/>
              </a:rPr>
              <a:t>বলাঃ</a:t>
            </a:r>
            <a:endParaRPr b="1" sz="3200">
              <a:solidFill>
                <a:srgbClr val="2D25D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effectLst>
                  <a:outerShdw blurRad="38100" algn="tl" dir="2700000" dist="38100">
                    <a:srgbClr val="000000">
                      <a:alpha val="43137"/>
                    </a:srgbClr>
                  </a:outerShdw>
                </a:effectLst>
                <a:latin typeface="Arial"/>
                <a:ea typeface="Arial"/>
                <a:cs typeface="Arial"/>
                <a:sym typeface="Arial"/>
              </a:rPr>
              <a:t>১.১.১   যুক্তব্যঞ্জন সহযোগে তৈরি শব্দ স্পষ্ট ও শুদ্ধভাবে বলতে 	পারবে।</a:t>
            </a:r>
            <a:endParaRPr b="1" sz="2800">
              <a:solidFill>
                <a:schemeClr val="dk1"/>
              </a:solidFill>
              <a:effectLst>
                <a:outerShdw blurRad="38100" algn="tl" dir="2700000" dist="38100">
                  <a:srgbClr val="000000">
                    <a:alpha val="43137"/>
                  </a:srgbClr>
                </a:outerShdw>
              </a:effectLst>
              <a:latin typeface="Arial"/>
              <a:ea typeface="Arial"/>
              <a:cs typeface="Arial"/>
              <a:sym typeface="Arial"/>
            </a:endParaRPr>
          </a:p>
          <a:p>
            <a:pPr indent="0" lvl="0" marL="0" marR="0" rtl="0" algn="l">
              <a:spcBef>
                <a:spcPts val="0"/>
              </a:spcBef>
              <a:spcAft>
                <a:spcPts val="0"/>
              </a:spcAft>
              <a:buNone/>
            </a:pPr>
            <a:r>
              <a:rPr b="1" lang="en-US" sz="3200">
                <a:solidFill>
                  <a:srgbClr val="2D25D1"/>
                </a:solidFill>
                <a:latin typeface="Arial"/>
                <a:ea typeface="Arial"/>
                <a:cs typeface="Arial"/>
                <a:sym typeface="Arial"/>
              </a:rPr>
              <a:t>পড়াঃ</a:t>
            </a:r>
            <a:endParaRPr/>
          </a:p>
          <a:p>
            <a:pPr indent="0" lvl="0" marL="0" marR="0" rtl="0" algn="l">
              <a:spcBef>
                <a:spcPts val="0"/>
              </a:spcBef>
              <a:spcAft>
                <a:spcPts val="0"/>
              </a:spcAft>
              <a:buNone/>
            </a:pPr>
            <a:r>
              <a:rPr b="1" lang="en-US" sz="2800">
                <a:solidFill>
                  <a:schemeClr val="dk1"/>
                </a:solidFill>
                <a:effectLst>
                  <a:outerShdw blurRad="38100" algn="tl" dir="2700000" dist="38100">
                    <a:srgbClr val="000000">
                      <a:alpha val="43137"/>
                    </a:srgbClr>
                  </a:outerShdw>
                </a:effectLst>
                <a:latin typeface="Arial"/>
                <a:ea typeface="Arial"/>
                <a:cs typeface="Arial"/>
                <a:sym typeface="Arial"/>
              </a:rPr>
              <a:t>১.৪.২  পাঠ্যপুস্তকের বাক্য প্রমিত উচ্চারণে পড়তে পারবে। </a:t>
            </a:r>
            <a:endParaRPr b="1" sz="2800">
              <a:solidFill>
                <a:schemeClr val="dk1"/>
              </a:solidFill>
              <a:effectLst>
                <a:outerShdw blurRad="38100" algn="tl" dir="2700000" dist="38100">
                  <a:srgbClr val="000000">
                    <a:alpha val="43137"/>
                  </a:srgbClr>
                </a:outerShdw>
              </a:effectLst>
              <a:latin typeface="Arial"/>
              <a:ea typeface="Arial"/>
              <a:cs typeface="Arial"/>
              <a:sym typeface="Arial"/>
            </a:endParaRPr>
          </a:p>
          <a:p>
            <a:pPr indent="0" lvl="0" marL="0" marR="0" rtl="0" algn="l">
              <a:spcBef>
                <a:spcPts val="0"/>
              </a:spcBef>
              <a:spcAft>
                <a:spcPts val="0"/>
              </a:spcAft>
              <a:buNone/>
            </a:pPr>
            <a:r>
              <a:rPr b="1" lang="en-US" sz="2800">
                <a:solidFill>
                  <a:schemeClr val="dk1"/>
                </a:solidFill>
                <a:effectLst>
                  <a:outerShdw blurRad="38100" algn="tl" dir="2700000" dist="38100">
                    <a:srgbClr val="000000">
                      <a:alpha val="43137"/>
                    </a:srgbClr>
                  </a:outerShdw>
                </a:effectLst>
                <a:latin typeface="Arial"/>
                <a:ea typeface="Arial"/>
                <a:cs typeface="Arial"/>
                <a:sym typeface="Arial"/>
              </a:rPr>
              <a:t>৩.১.২  অন্যের লেখা চিঠি পড়তে পারবে।</a:t>
            </a:r>
            <a:endParaRPr b="1" sz="2800">
              <a:solidFill>
                <a:schemeClr val="dk1"/>
              </a:solidFill>
              <a:effectLst>
                <a:outerShdw blurRad="38100" algn="tl" dir="2700000" dist="38100">
                  <a:srgbClr val="000000">
                    <a:alpha val="43137"/>
                  </a:srgbClr>
                </a:outerShdw>
              </a:effectLst>
              <a:latin typeface="Arial"/>
              <a:ea typeface="Arial"/>
              <a:cs typeface="Arial"/>
              <a:sym typeface="Arial"/>
            </a:endParaRPr>
          </a:p>
          <a:p>
            <a:pPr indent="0" lvl="0" marL="0" marR="0" rtl="0" algn="l">
              <a:spcBef>
                <a:spcPts val="0"/>
              </a:spcBef>
              <a:spcAft>
                <a:spcPts val="0"/>
              </a:spcAft>
              <a:buNone/>
            </a:pPr>
            <a:r>
              <a:rPr b="1" lang="en-US" sz="3200">
                <a:solidFill>
                  <a:srgbClr val="2D25D1"/>
                </a:solidFill>
                <a:latin typeface="Arial"/>
                <a:ea typeface="Arial"/>
                <a:cs typeface="Arial"/>
                <a:sym typeface="Arial"/>
              </a:rPr>
              <a:t>লেখাঃ</a:t>
            </a:r>
            <a:endParaRPr/>
          </a:p>
          <a:p>
            <a:pPr indent="0" lvl="0" marL="0" marR="0" rtl="0" algn="l">
              <a:spcBef>
                <a:spcPts val="0"/>
              </a:spcBef>
              <a:spcAft>
                <a:spcPts val="0"/>
              </a:spcAft>
              <a:buNone/>
            </a:pPr>
            <a:r>
              <a:rPr b="1" lang="en-US" sz="2800">
                <a:solidFill>
                  <a:schemeClr val="dk1"/>
                </a:solidFill>
                <a:effectLst>
                  <a:outerShdw blurRad="38100" algn="tl" dir="2700000" dist="38100">
                    <a:srgbClr val="000000">
                      <a:alpha val="43137"/>
                    </a:srgbClr>
                  </a:outerShdw>
                </a:effectLst>
                <a:latin typeface="Arial"/>
                <a:ea typeface="Arial"/>
                <a:cs typeface="Arial"/>
                <a:sym typeface="Arial"/>
              </a:rPr>
              <a:t>৪.১.১  সহজ ভাষায় চিঠি লিখতে পারবে। </a:t>
            </a:r>
            <a:endParaRPr b="1" sz="2800">
              <a:solidFill>
                <a:srgbClr val="2D25D1"/>
              </a:solidFill>
              <a:latin typeface="Arial"/>
              <a:ea typeface="Arial"/>
              <a:cs typeface="Arial"/>
              <a:sym typeface="Arial"/>
            </a:endParaRPr>
          </a:p>
          <a:p>
            <a:pPr indent="0" lvl="0" marL="0" marR="0" rtl="0" algn="l">
              <a:spcBef>
                <a:spcPts val="0"/>
              </a:spcBef>
              <a:spcAft>
                <a:spcPts val="0"/>
              </a:spcAft>
              <a:buNone/>
            </a:pPr>
            <a:r>
              <a:t/>
            </a:r>
            <a:endParaRPr b="1" sz="3200">
              <a:solidFill>
                <a:schemeClr val="dk1"/>
              </a:solidFill>
              <a:effectLst>
                <a:outerShdw blurRad="38100" algn="tl" dir="2700000" dist="38100">
                  <a:srgbClr val="000000">
                    <a:alpha val="43137"/>
                  </a:srgbClr>
                </a:outerShdw>
              </a:effectLst>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2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0"/>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176" name="Google Shape;176;p20"/>
          <p:cNvSpPr/>
          <p:nvPr/>
        </p:nvSpPr>
        <p:spPr>
          <a:xfrm>
            <a:off x="381000" y="304800"/>
            <a:ext cx="76518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rgbClr val="002060"/>
                </a:solidFill>
                <a:effectLst>
                  <a:outerShdw blurRad="38100" algn="tl" dir="2700000" dist="38100">
                    <a:srgbClr val="000000">
                      <a:alpha val="43137"/>
                    </a:srgbClr>
                  </a:outerShdw>
                </a:effectLst>
                <a:latin typeface="Arial"/>
                <a:ea typeface="Arial"/>
                <a:cs typeface="Arial"/>
                <a:sym typeface="Arial"/>
              </a:rPr>
              <a:t>নিচের লেখাগুলো লক্ষ্য কর</a:t>
            </a:r>
            <a:endParaRPr sz="4800">
              <a:solidFill>
                <a:srgbClr val="002060"/>
              </a:solidFill>
              <a:effectLst>
                <a:outerShdw blurRad="38100" algn="tl" dir="2700000" dist="38100">
                  <a:srgbClr val="000000">
                    <a:alpha val="43137"/>
                  </a:srgbClr>
                </a:outerShdw>
              </a:effectLst>
              <a:latin typeface="Arial"/>
              <a:ea typeface="Arial"/>
              <a:cs typeface="Arial"/>
              <a:sym typeface="Arial"/>
            </a:endParaRPr>
          </a:p>
        </p:txBody>
      </p:sp>
      <p:sp>
        <p:nvSpPr>
          <p:cNvPr id="177" name="Google Shape;177;p20"/>
          <p:cNvSpPr/>
          <p:nvPr/>
        </p:nvSpPr>
        <p:spPr>
          <a:xfrm>
            <a:off x="457200" y="1143000"/>
            <a:ext cx="53679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rgbClr val="C00000"/>
                </a:solidFill>
                <a:effectLst>
                  <a:outerShdw blurRad="38100" algn="tl" dir="2700000" dist="38100">
                    <a:srgbClr val="000000">
                      <a:alpha val="43137"/>
                    </a:srgbClr>
                  </a:outerShdw>
                </a:effectLst>
                <a:latin typeface="Arial"/>
                <a:ea typeface="Arial"/>
                <a:cs typeface="Arial"/>
                <a:sym typeface="Arial"/>
              </a:rPr>
              <a:t>আজকে আমার ছুটি চাই</a:t>
            </a:r>
            <a:endParaRPr b="1" sz="4800">
              <a:solidFill>
                <a:srgbClr val="C00000"/>
              </a:solidFill>
              <a:effectLst>
                <a:outerShdw blurRad="38100" algn="tl" dir="2700000" dist="38100">
                  <a:srgbClr val="000000">
                    <a:alpha val="43137"/>
                  </a:srgbClr>
                </a:outerShdw>
              </a:effectLst>
              <a:latin typeface="Arial"/>
              <a:ea typeface="Arial"/>
              <a:cs typeface="Arial"/>
              <a:sym typeface="Arial"/>
            </a:endParaRPr>
          </a:p>
        </p:txBody>
      </p:sp>
      <p:sp>
        <p:nvSpPr>
          <p:cNvPr id="178" name="Google Shape;178;p20"/>
          <p:cNvSpPr/>
          <p:nvPr/>
        </p:nvSpPr>
        <p:spPr>
          <a:xfrm>
            <a:off x="508001" y="1981200"/>
            <a:ext cx="8331300" cy="441960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3200">
                <a:solidFill>
                  <a:srgbClr val="002060"/>
                </a:solidFill>
                <a:latin typeface="Arial"/>
                <a:ea typeface="Arial"/>
                <a:cs typeface="Arial"/>
                <a:sym typeface="Arial"/>
              </a:rPr>
              <a:t>        </a:t>
            </a:r>
            <a:r>
              <a:rPr b="1" lang="en-US" sz="2800">
                <a:solidFill>
                  <a:srgbClr val="002060"/>
                </a:solidFill>
                <a:latin typeface="Arial"/>
                <a:ea typeface="Arial"/>
                <a:cs typeface="Arial"/>
                <a:sym typeface="Arial"/>
              </a:rPr>
              <a:t>শাহীন লেখাপড়ার ফাঁকে ফাঁকে বাবা-মার কাজে  সাহায্য করে। ওর বোনটা অনেক ছোট। শাহীন ছোট বোনের সাথেও খেলাধুলা করে। শাহীন নিয়মিত স্কুলে যায়। সেদিন স্কুলে যাওয়ায় সমস্যা হয়ে গেল। বাবা দূরে গেছেন কাজে, সন্ধ্যার আগে ফিরতে পারবেন না। এদিকে বোনটার অসুখ করল। এমন অবস্থায় শাহীন স্কুলে যায় কী করে?</a:t>
            </a:r>
            <a:endParaRPr/>
          </a:p>
          <a:p>
            <a:pPr indent="0" lvl="0" marL="0" marR="0" rtl="0" algn="just">
              <a:spcBef>
                <a:spcPts val="0"/>
              </a:spcBef>
              <a:spcAft>
                <a:spcPts val="0"/>
              </a:spcAft>
              <a:buNone/>
            </a:pPr>
            <a:r>
              <a:rPr b="1" lang="en-US" sz="2800">
                <a:solidFill>
                  <a:srgbClr val="002060"/>
                </a:solidFill>
                <a:latin typeface="Arial"/>
                <a:ea typeface="Arial"/>
                <a:cs typeface="Arial"/>
                <a:sym typeface="Arial"/>
              </a:rPr>
              <a:t>        শাহীন দুটি চিঠি লিখল। একটা চিঠি তার ক্লাসের বন্ধু শেখরকে, অন্যটা তার ক্লাসের স্যারকে। শাহীনের চিঠিটা স্যারকে পৌছে দেবে শেখর। </a:t>
            </a:r>
            <a:endParaRPr b="1" sz="2800">
              <a:solidFill>
                <a:srgbClr val="00206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822"/>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1"/>
          <p:cNvSpPr/>
          <p:nvPr/>
        </p:nvSpPr>
        <p:spPr>
          <a:xfrm>
            <a:off x="0" y="0"/>
            <a:ext cx="9144000" cy="6858000"/>
          </a:xfrm>
          <a:prstGeom prst="frame">
            <a:avLst>
              <a:gd fmla="val 3611" name="adj1"/>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184" name="Google Shape;184;p21"/>
          <p:cNvSpPr txBox="1"/>
          <p:nvPr/>
        </p:nvSpPr>
        <p:spPr>
          <a:xfrm>
            <a:off x="838200" y="381000"/>
            <a:ext cx="7236300" cy="638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lang="en-US" sz="3600">
                <a:solidFill>
                  <a:schemeClr val="dk1"/>
                </a:solidFill>
                <a:effectLst>
                  <a:outerShdw blurRad="38100" algn="tl" dir="2700000" dist="38100">
                    <a:srgbClr val="000000">
                      <a:alpha val="43137"/>
                    </a:srgbClr>
                  </a:outerShdw>
                </a:effectLst>
                <a:latin typeface="Arial"/>
                <a:ea typeface="Arial"/>
                <a:cs typeface="Arial"/>
                <a:sym typeface="Arial"/>
              </a:rPr>
              <a:t>চলো দেখি প্রথম চিঠিতে কি লেখা আছে... </a:t>
            </a:r>
            <a:endParaRPr b="1" sz="3600">
              <a:solidFill>
                <a:schemeClr val="dk1"/>
              </a:solidFill>
              <a:effectLst>
                <a:outerShdw blurRad="38100" algn="tl" dir="2700000" dist="38100">
                  <a:srgbClr val="000000">
                    <a:alpha val="43137"/>
                  </a:srgbClr>
                </a:outerShdw>
              </a:effectLst>
              <a:latin typeface="Arial"/>
              <a:ea typeface="Arial"/>
              <a:cs typeface="Arial"/>
              <a:sym typeface="Arial"/>
            </a:endParaRPr>
          </a:p>
        </p:txBody>
      </p:sp>
      <p:pic>
        <p:nvPicPr>
          <p:cNvPr descr="Screen Clipping" id="185" name="Google Shape;185;p21"/>
          <p:cNvPicPr preferRelativeResize="0"/>
          <p:nvPr/>
        </p:nvPicPr>
        <p:blipFill rotWithShape="1">
          <a:blip r:embed="rId3">
            <a:alphaModFix/>
          </a:blip>
          <a:srcRect b="0" l="0" r="0" t="0"/>
          <a:stretch/>
        </p:blipFill>
        <p:spPr>
          <a:xfrm rot="193385">
            <a:off x="4456574" y="1375093"/>
            <a:ext cx="4193182" cy="4412609"/>
          </a:xfrm>
          <a:prstGeom prst="rect">
            <a:avLst/>
          </a:prstGeom>
          <a:solidFill>
            <a:srgbClr val="ECECEC"/>
          </a:solidFill>
          <a:ln cap="sq" cmpd="sng" w="28575">
            <a:solidFill>
              <a:srgbClr val="3011E9"/>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Screen Clipping" id="186" name="Google Shape;186;p21"/>
          <p:cNvPicPr preferRelativeResize="0"/>
          <p:nvPr/>
        </p:nvPicPr>
        <p:blipFill rotWithShape="1">
          <a:blip r:embed="rId4">
            <a:alphaModFix/>
          </a:blip>
          <a:srcRect b="32907" l="0" r="655" t="-1982"/>
          <a:stretch/>
        </p:blipFill>
        <p:spPr>
          <a:xfrm>
            <a:off x="450274" y="1295400"/>
            <a:ext cx="4133250" cy="4419600"/>
          </a:xfrm>
          <a:prstGeom prst="rect">
            <a:avLst/>
          </a:prstGeom>
          <a:noFill/>
          <a:ln>
            <a:noFill/>
          </a:ln>
          <a:effectLst>
            <a:reflection blurRad="0" dir="5400000" dist="5000" endA="0" endPos="30000" fadeDir="5400012" kx="0" rotWithShape="0" algn="bl" stA="30000" stPos="0" sy="-100000" ky="0"/>
          </a:effectLst>
        </p:spPr>
      </p:pic>
      <p:pic>
        <p:nvPicPr>
          <p:cNvPr id="187" name="Google Shape;187;p21"/>
          <p:cNvPicPr preferRelativeResize="0"/>
          <p:nvPr/>
        </p:nvPicPr>
        <p:blipFill rotWithShape="1">
          <a:blip r:embed="rId5">
            <a:alphaModFix/>
          </a:blip>
          <a:srcRect b="0" l="0" r="0" t="0"/>
          <a:stretch/>
        </p:blipFill>
        <p:spPr>
          <a:xfrm>
            <a:off x="1676400" y="5791200"/>
            <a:ext cx="5867400" cy="685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822"/>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2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