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72" r:id="rId3"/>
    <p:sldId id="257" r:id="rId4"/>
    <p:sldId id="258" r:id="rId5"/>
    <p:sldId id="259" r:id="rId6"/>
    <p:sldId id="260" r:id="rId7"/>
    <p:sldId id="256" r:id="rId8"/>
    <p:sldId id="261" r:id="rId9"/>
    <p:sldId id="262" r:id="rId10"/>
    <p:sldId id="264" r:id="rId11"/>
    <p:sldId id="270" r:id="rId12"/>
    <p:sldId id="266" r:id="rId13"/>
    <p:sldId id="268" r:id="rId14"/>
    <p:sldId id="269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>
      <p:cViewPr>
        <p:scale>
          <a:sx n="75" d="100"/>
          <a:sy n="75" d="100"/>
        </p:scale>
        <p:origin x="-14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F13B-3641-442A-91BF-7190F511509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A1EF-3033-475F-8C0A-A751404C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A1EF-3033-475F-8C0A-A751404C6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285014"/>
            <a:ext cx="8313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10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3657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191000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600" y="4303455"/>
            <a:ext cx="820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নকশিকাঁথাঃ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থৈ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থৈ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দাওয়া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নকশিকাঁথা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লাগত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সেলাইয়ে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মধ্যদিয়ে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সুক্ষ্ণ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বেরঙের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নকশার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নকশিকাঁথা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ফোড়েঁর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জীবনগাথা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57200"/>
            <a:ext cx="2590800" cy="750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610600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ফোড়ের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জীবনগাথা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4419600"/>
            <a:ext cx="3352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191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সম্প্রসারনের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শহরতলি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নারী-পুরুষ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দারিদ্রের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সুপরিকল্পিতভাবে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প্রস্তুতির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হৃদয়-মনের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বিদেশিরা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8001000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অপ্রতুল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NikoshBAN" pitchFamily="2" charset="0"/>
              </a:rPr>
              <a:t>য</a:t>
            </a:r>
            <a:r>
              <a:rPr lang="en-US" sz="4000" b="1" dirty="0" smtClean="0">
                <a:latin typeface="SutonnyMJ" pitchFamily="2" charset="0"/>
                <a:cs typeface="NikoshBAN" pitchFamily="2" charset="0"/>
              </a:rPr>
              <a:t>‡_</a:t>
            </a:r>
            <a:r>
              <a:rPr lang="en-US" sz="3200" b="1" dirty="0" err="1" smtClean="0">
                <a:latin typeface="SutonnyMJ" pitchFamily="2" charset="0"/>
                <a:cs typeface="NikoshBAN" pitchFamily="2" charset="0"/>
              </a:rPr>
              <a:t>ষ্ঠ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নিপুনতা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জীবনকথা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381000"/>
            <a:ext cx="46101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টীকাঃ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33400"/>
            <a:ext cx="2590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13840"/>
            <a:ext cx="8915400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।তোমার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ডিজাইনার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3200"/>
            <a:ext cx="5715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3886200"/>
            <a:ext cx="86106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অনস্বীকার্য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8863"/>
            <a:ext cx="6858000" cy="24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861060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TopLeft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FFFFFF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075"/>
            <a:ext cx="8763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4648200" cy="121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667000"/>
            <a:ext cx="4724400" cy="26930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মুখলেছুর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রাহমান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গ্রন্থাগার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উচাখিলা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ঈশ্বারগাঞ্জ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smtClean="0"/>
              <a:t>Email: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muklas2280@gmail.com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666999"/>
            <a:ext cx="3733800" cy="258532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৮ম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40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18288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60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359620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3296" y="5723930"/>
            <a:ext cx="1959503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জামদানী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169" y="5804643"/>
            <a:ext cx="2010229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কাঁথা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799"/>
            <a:ext cx="4386795" cy="4343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90" y="1066800"/>
            <a:ext cx="423680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11" y="1046671"/>
            <a:ext cx="3474290" cy="39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1046671"/>
            <a:ext cx="3657600" cy="400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1770" y="5454134"/>
            <a:ext cx="3204029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দ্রব্যাদি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841" y="5337601"/>
            <a:ext cx="1975757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6244"/>
            <a:ext cx="6934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29570"/>
            <a:ext cx="2590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3100" y="5334000"/>
            <a:ext cx="483870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4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" y="1905000"/>
            <a:ext cx="907288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……………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লোক-ঐতিহ্য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শ্রদ্ধাশীল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685800"/>
            <a:ext cx="2286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52400"/>
            <a:ext cx="3200400" cy="11012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sud\Desktop\amader loc\220px-Quamrul_Hass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t="12553" r="6930" b="8947"/>
          <a:stretch/>
        </p:blipFill>
        <p:spPr bwMode="auto">
          <a:xfrm>
            <a:off x="2895600" y="1598385"/>
            <a:ext cx="2306464" cy="228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248400" y="836385"/>
            <a:ext cx="2438400" cy="762000"/>
          </a:xfrm>
          <a:prstGeom prst="borderCallout1">
            <a:avLst>
              <a:gd name="adj1" fmla="val 52083"/>
              <a:gd name="adj2" fmla="val -3646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১৯২১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096000" y="1752600"/>
            <a:ext cx="2819400" cy="990599"/>
          </a:xfrm>
          <a:prstGeom prst="borderCallout1">
            <a:avLst>
              <a:gd name="adj1" fmla="val 18750"/>
              <a:gd name="adj2" fmla="val -8333"/>
              <a:gd name="adj3" fmla="val 57261"/>
              <a:gd name="adj4" fmla="val -377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শিক্ষাজীবনঃ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আর্টস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867400" y="2895600"/>
            <a:ext cx="3124200" cy="1386598"/>
          </a:xfrm>
          <a:prstGeom prst="borderCallout1">
            <a:avLst>
              <a:gd name="adj1" fmla="val 18750"/>
              <a:gd name="adj2" fmla="val -8333"/>
              <a:gd name="adj3" fmla="val -516"/>
              <a:gd name="adj4" fmla="val -275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চারুকলা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কুটিরশিল্প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সেন্টারের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ine Callout 1 9"/>
          <p:cNvSpPr/>
          <p:nvPr/>
        </p:nvSpPr>
        <p:spPr>
          <a:xfrm flipH="1">
            <a:off x="152400" y="703035"/>
            <a:ext cx="2010228" cy="2421166"/>
          </a:xfrm>
          <a:prstGeom prst="borderCallout1">
            <a:avLst>
              <a:gd name="adj1" fmla="val 33231"/>
              <a:gd name="adj2" fmla="val -10606"/>
              <a:gd name="adj3" fmla="val 52772"/>
              <a:gd name="adj4" fmla="val -394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প্রেসিডেন্টস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গোল্ড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মেডেল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ine Callout 1 10"/>
          <p:cNvSpPr/>
          <p:nvPr/>
        </p:nvSpPr>
        <p:spPr>
          <a:xfrm flipH="1">
            <a:off x="152400" y="3352800"/>
            <a:ext cx="2010228" cy="689429"/>
          </a:xfrm>
          <a:prstGeom prst="borderCallout1">
            <a:avLst>
              <a:gd name="adj1" fmla="val 18750"/>
              <a:gd name="adj2" fmla="val -8333"/>
              <a:gd name="adj3" fmla="val -5040"/>
              <a:gd name="adj4" fmla="val -271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১৯৮৮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asud\Desktop\amader loc\Flag_of_Bangladesh_(1971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200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ud\Desktop\amader loc\220px-Flag_of_Bangladesh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43" y="4648200"/>
            <a:ext cx="328385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02943" y="6017567"/>
            <a:ext cx="327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ডিজাইনার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343" y="4082143"/>
            <a:ext cx="231372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527685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3428999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114" y="10668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শিল্পসম্মত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খাদ্যশস্যের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নিবিড়ভাবে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শিল্পগুন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sud\Desktop\index1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" y="4267200"/>
            <a:ext cx="7391400" cy="2001426"/>
          </a:xfrm>
          <a:prstGeom prst="rect">
            <a:avLst/>
          </a:prstGeom>
          <a:noFill/>
          <a:ln>
            <a:solidFill>
              <a:schemeClr val="accent1">
                <a:alpha val="74000"/>
              </a:schemeClr>
            </a:solidFill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  <a:reflection endPos="1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9638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800" y="1228635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মসলিনঃ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অদুরে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তাতিদেঁর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বাদশাহদের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সূক্ষ্ণ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আংটির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54398"/>
            <a:ext cx="3657600" cy="30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294640"/>
            <a:ext cx="28194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মসলিনঃ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529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MUKLASUR RAHAMAN</cp:lastModifiedBy>
  <cp:revision>118</cp:revision>
  <dcterms:created xsi:type="dcterms:W3CDTF">2006-08-16T00:00:00Z</dcterms:created>
  <dcterms:modified xsi:type="dcterms:W3CDTF">2021-10-26T17:21:02Z</dcterms:modified>
</cp:coreProperties>
</file>