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4" r:id="rId3"/>
    <p:sldId id="275" r:id="rId4"/>
    <p:sldId id="276" r:id="rId5"/>
    <p:sldId id="277" r:id="rId6"/>
    <p:sldId id="288" r:id="rId7"/>
    <p:sldId id="302" r:id="rId8"/>
    <p:sldId id="301" r:id="rId9"/>
    <p:sldId id="289" r:id="rId10"/>
    <p:sldId id="290" r:id="rId11"/>
    <p:sldId id="280" r:id="rId12"/>
    <p:sldId id="284" r:id="rId13"/>
    <p:sldId id="281" r:id="rId14"/>
    <p:sldId id="297" r:id="rId15"/>
    <p:sldId id="291" r:id="rId16"/>
    <p:sldId id="282" r:id="rId17"/>
    <p:sldId id="298" r:id="rId18"/>
    <p:sldId id="292" r:id="rId19"/>
    <p:sldId id="283" r:id="rId20"/>
    <p:sldId id="299" r:id="rId21"/>
    <p:sldId id="296" r:id="rId22"/>
    <p:sldId id="300" r:id="rId23"/>
    <p:sldId id="303" r:id="rId24"/>
    <p:sldId id="304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11AC-59EB-424F-80FE-04376DAD7D4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200400" y="762000"/>
            <a:ext cx="312420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352800"/>
            <a:ext cx="716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২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181600"/>
            <a:ext cx="7391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মাছের রোগের কারন কি কি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4419600"/>
            <a:ext cx="60960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838200"/>
            <a:ext cx="213360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667000"/>
            <a:ext cx="2133600" cy="13716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ফুলকা পচা রোগের লক্ষণ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762000"/>
            <a:ext cx="3048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0" y="685800"/>
            <a:ext cx="2971800" cy="2362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657600"/>
            <a:ext cx="3048000" cy="2438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3505200"/>
            <a:ext cx="2819400" cy="2438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667000"/>
            <a:ext cx="2819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ফুলকা ফুলে ওঠে এবং রক্ত জমাট হয়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667000"/>
            <a:ext cx="2667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মাছ পানির উপর ভেসে ওঠে , শ্বাসরুদ্ধ হয়ে মারা যায়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3048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মাথা  কালচে বর্ণ ধারন 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638800"/>
            <a:ext cx="2819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মারাত্মক অবস্থায় মাছ মারা যায়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build="allAtOnce" animBg="1"/>
      <p:bldP spid="10" grpId="0" build="allAtOnce" animBg="1"/>
      <p:bldP spid="11" grpId="0" build="allAtOnce" animBg="1"/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29000" y="838200"/>
            <a:ext cx="2590800" cy="9906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ফুলকা পচা রোগ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 rot="5400000">
            <a:off x="5999557" y="1239443"/>
            <a:ext cx="484035" cy="443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914400"/>
            <a:ext cx="1676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রোগের কারন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6515605" y="2018795"/>
            <a:ext cx="782895" cy="55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3400" y="2743200"/>
            <a:ext cx="4038600" cy="3276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51875" y="1034327"/>
            <a:ext cx="533400" cy="598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685800"/>
            <a:ext cx="1905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প্রতিরোধের ও প্রতিকারের  উপায়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2362200"/>
            <a:ext cx="3352800" cy="37338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২.৫% সাধারণ লবণ পানিতে রোগাক্রান্ত মাছকে ডুবিয়ে ছেড়ে দিতে হবে ।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খ)৫পিপিএম পটাশিয়াম পারম্যাঙ্গানেট দ্রবনে ১ঘন্টা ধরে গোসল করাতে হবে ।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পুকুরে নিয়মিত জাল টেনে বিষাক্ত গ্যাস সরিয়ে ফেলতে হবে । 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  <p:bldP spid="6" grpId="0" animBg="1"/>
      <p:bldP spid="7" grpId="0" animBg="1"/>
      <p:bldP spid="8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667000"/>
            <a:ext cx="2133600" cy="13716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 ও পাখনা পচা   রোগের লক্ষণ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762000"/>
            <a:ext cx="3048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0" y="685800"/>
            <a:ext cx="2971800" cy="2362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657600"/>
            <a:ext cx="3048000" cy="2438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3505200"/>
            <a:ext cx="2819400" cy="2438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667000"/>
            <a:ext cx="2819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আক্রান্ত স্থানে তুলার মত ছত্রক জন্মায়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667000"/>
            <a:ext cx="2667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লেজ ও পাখনার পর্দা ছিড়ে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3048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তীব্র আক্রমণে পাখনার গোড়া ভেঙ্গে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638800"/>
            <a:ext cx="2819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শরীরের রক্ত কমে গিয়ে ফ্যাকাশে হয়ে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build="allAtOnce" animBg="1"/>
      <p:bldP spid="10" grpId="0" build="allAtOnce" animBg="1"/>
      <p:bldP spid="11" grpId="0" build="allAtOnce" animBg="1"/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29000" y="838200"/>
            <a:ext cx="2590800" cy="9906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 ও পাখনা পচা   রোগ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 rot="5400000">
            <a:off x="5999557" y="1239443"/>
            <a:ext cx="484035" cy="443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914400"/>
            <a:ext cx="1676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রোগের কারন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6515605" y="2018795"/>
            <a:ext cx="782895" cy="55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51875" y="1034327"/>
            <a:ext cx="533400" cy="598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685800"/>
            <a:ext cx="1905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প্রতিরোধের ও প্রতিকারের  উপায়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2362200"/>
            <a:ext cx="3124200" cy="3733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ক)আক্রান্ত অংশ কেটে ফেলে ২%সিলভার নাইট্রেট বা ২.৫% লবণ পানিতে গোসল করাতে হবে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খ)প্রতি কেজি খাবারে ২৫মিগ্রা টেট্রাসাইক্লিন মিশিয়ে পরপর ৭দিন খাওয়াতে হবে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গ)জোইব সারের ব্যবহার বন্ধ করে, প্রতি শতাংশে ১কেজি হারে চুন প্রয়োগ করতে হবে 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2667000"/>
            <a:ext cx="4038600" cy="2438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2667000"/>
            <a:ext cx="19812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91000" y="5181600"/>
            <a:ext cx="4267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অ্যারোমোনাস ও মিক্সো ব্যাকটেরিয়া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  <p:bldP spid="7" grpId="0" animBg="1"/>
      <p:bldP spid="8" grpId="0" build="allAtOnce" animBg="1"/>
      <p:bldP spid="9" grpId="0" build="p" animBg="1"/>
      <p:bldP spid="11" grpId="0" animBg="1"/>
      <p:bldP spid="12" grpId="0" animBg="1"/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276600" y="609600"/>
            <a:ext cx="297180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743200"/>
            <a:ext cx="70866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162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গ্রুপ-কঃ ফুলকা পচা রোগের কারন ও লক্ষণ লিখ ।  </a:t>
            </a:r>
          </a:p>
          <a:p>
            <a:pPr marL="514350" indent="-514350" algn="just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গ্রুপ-খঃ লেজ ও পাখনা পচা রোগের কারন ও লক্ষণ লিখ ।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3429000"/>
            <a:ext cx="5334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66800" y="685800"/>
            <a:ext cx="213360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667000"/>
            <a:ext cx="2133600" cy="13716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ক্ষত রোগ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762000"/>
            <a:ext cx="3048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0" y="685800"/>
            <a:ext cx="2971800" cy="2362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657600"/>
            <a:ext cx="3048000" cy="2438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3505200"/>
            <a:ext cx="2819400" cy="2438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667000"/>
            <a:ext cx="2819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দেহে ছোট ছোট লাল দাগের আবির্ভাব হয়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667000"/>
            <a:ext cx="2667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 দাগের স্থানে গভীর ক্ষত হয়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3048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চোখ নষ্ট হয়ে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638800"/>
            <a:ext cx="2819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লেজ ও পাখনা খসে পড়ে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build="allAtOnce" animBg="1"/>
      <p:bldP spid="10" grpId="0" build="allAtOnce" animBg="1"/>
      <p:bldP spid="11" grpId="0" build="allAtOnce" animBg="1"/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29000" y="838200"/>
            <a:ext cx="2590800" cy="9906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 রোগ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 rot="5400000">
            <a:off x="5999557" y="1239443"/>
            <a:ext cx="484035" cy="443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914400"/>
            <a:ext cx="1676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রোগের কারন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6515605" y="2018795"/>
            <a:ext cx="782895" cy="55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67200" y="2743200"/>
            <a:ext cx="4114800" cy="2667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51875" y="1034327"/>
            <a:ext cx="533400" cy="598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685800"/>
            <a:ext cx="1905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প্রতিরোধের ও প্রতিকারের  উপায়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2362200"/>
            <a:ext cx="3124200" cy="3733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প্রতি কেজি খাবারে ১০০মিগ্রা. টেরামাইসিন ওষুধ ৭-১০ দিন দিতে হবে </a:t>
            </a:r>
          </a:p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প্রতি শতাংশে ১কেজি চুন ও ৩.৫ কেজি লবণ একত্রে প্রয়োগ করতে হবে </a:t>
            </a:r>
          </a:p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আক্রান্ত মাছকে ৫পিপিএম পারম্যাঙ্গানেট দ্রবণে ১ ঘন্টা গোসল করাতে হবে 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55626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অ্যাফানোমাইসিস ছত্রাক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  <p:bldP spid="6" grpId="0" animBg="1"/>
      <p:bldP spid="7" grpId="0" animBg="1"/>
      <p:bldP spid="8" grpId="0" build="p" animBg="1"/>
      <p:bldP spid="9" grpId="0" build="p" animBg="1"/>
      <p:bldP spid="10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4114800"/>
            <a:ext cx="75438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গ্রুপ-কঃ ফুলকা পচা রোগের প্রতিরোধী কার্যক্রমের পোস্টার তৈরি করে উপস্থাপন কর 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গ্রুপ-খঃ মাছের ক্ষত রোগের প্রতিরোধী কার্যক্রমের পোস্টার তৈরি করে উপস্থাপন কর  । </a:t>
            </a:r>
          </a:p>
        </p:txBody>
      </p:sp>
      <p:sp>
        <p:nvSpPr>
          <p:cNvPr id="7" name="Down Arrow 6"/>
          <p:cNvSpPr/>
          <p:nvPr/>
        </p:nvSpPr>
        <p:spPr>
          <a:xfrm>
            <a:off x="3429000" y="685800"/>
            <a:ext cx="3200400" cy="1981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743200"/>
            <a:ext cx="7467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             সময়ঃ ১০  মিনিট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19600" y="33528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43000" y="533400"/>
            <a:ext cx="2286000" cy="2133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allAtOnce" animBg="1"/>
      <p:bldP spid="8" grpId="0" build="p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667000"/>
            <a:ext cx="2133600" cy="13716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উদর ফোলা বা ড্রপসি রোগ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762000"/>
            <a:ext cx="3048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0" y="685800"/>
            <a:ext cx="2971800" cy="2362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657600"/>
            <a:ext cx="3048000" cy="2438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3505200"/>
            <a:ext cx="2819400" cy="2438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667000"/>
            <a:ext cx="2819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পেট অস্বাভাবিক আকারে ফুলে ওঠে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667000"/>
            <a:ext cx="2667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 কিছুর সাথে গা ঘষতে থাকে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3048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 দীর্ঘ সময় ধরে ভেষে থাকে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638800"/>
            <a:ext cx="2819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দেহের অভ্যন্তরে হলুদ বা সবুজ তরল জমা হয়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build="allAtOnce" animBg="1"/>
      <p:bldP spid="10" grpId="0" build="allAtOnce" animBg="1"/>
      <p:bldP spid="11" grpId="0" build="allAtOnce" animBg="1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752299" y="3572301"/>
            <a:ext cx="5468203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6019800" y="685800"/>
            <a:ext cx="2209799" cy="6096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1752600" y="609600"/>
            <a:ext cx="2971800" cy="7620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886200"/>
            <a:ext cx="1981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447800"/>
            <a:ext cx="44958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1600" dirty="0" smtClean="0"/>
              <a:t>ইমেইল ঃ </a:t>
            </a:r>
            <a:r>
              <a:rPr lang="en-US" sz="1600" dirty="0" smtClean="0"/>
              <a:t>bidhansahapstu07@gmail.com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5562600" y="1447800"/>
            <a:ext cx="2667000" cy="449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দ্বাদশ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কৃষিশিক্ষা ২য় পত্র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১ম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পরিচ্ছেদঃ ১ম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৬০ মিনিট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p" animBg="1"/>
      <p:bldP spid="12" grpId="0" animBg="1"/>
      <p:bldP spid="15" grpId="0" build="allAtOnce" animBg="1"/>
      <p:bldP spid="1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29000" y="838200"/>
            <a:ext cx="2590800" cy="990600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উদর ফোলা বা ড্রপসি রোগ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 rot="5400000">
            <a:off x="5999557" y="1239443"/>
            <a:ext cx="484035" cy="443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914400"/>
            <a:ext cx="1676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রোগের কারন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6515605" y="2018795"/>
            <a:ext cx="782895" cy="55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91000" y="2743200"/>
            <a:ext cx="4191000" cy="2971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51875" y="1034327"/>
            <a:ext cx="533400" cy="598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685800"/>
            <a:ext cx="1905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প্রতিরোধের ও প্রতিকারের  উপায়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2286000"/>
            <a:ext cx="3352800" cy="381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মাছের পেটে চাপ দিয়ে তরল পদার্থ বের করে দিতে হবে </a:t>
            </a:r>
          </a:p>
          <a:p>
            <a:pPr algn="just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খ)৩মাস পর পর শতাংশ প্রতি ২৫০গ্রাম চুন প্রয়োগ করতে হবে </a:t>
            </a:r>
          </a:p>
          <a:p>
            <a:pPr algn="just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গ)প্রতি কেজি খাবারে ১০০মিগ্রা. স্ট্রেপটোমাইসিন মিশিয়ে পরপর ৭দিন প্রয়োগ করতে হবে ।  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5715000"/>
            <a:ext cx="4267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অ্যারোমোনাস ব্যাকটেরিয়া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  <p:bldP spid="6" grpId="0" animBg="1"/>
      <p:bldP spid="7" grpId="0" animBg="1"/>
      <p:bldP spid="8" grpId="0" build="allAtOnce" animBg="1"/>
      <p:bldP spid="9" grpId="0" build="p" animBg="1"/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667000"/>
            <a:ext cx="2133600" cy="13716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মাছের উকুন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762000"/>
            <a:ext cx="3048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0" y="685800"/>
            <a:ext cx="2971800" cy="2362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657600"/>
            <a:ext cx="3048000" cy="2438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3505200"/>
            <a:ext cx="2819400" cy="2438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667000"/>
            <a:ext cx="2819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দেহপৃষ্ঠে ও পাখনায় উকুন লেগে থাকে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667000"/>
            <a:ext cx="2667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 ছোট ছোট ক্ষতের সৃষ্টি হয়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3048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 অস্থির হয়ে লাফালাফি 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638800"/>
            <a:ext cx="2819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আক্রান্ত স্থানের আশে পাশে লাল হয়ে যায়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build="allAtOnce" animBg="1"/>
      <p:bldP spid="10" grpId="0" build="allAtOnce" animBg="1"/>
      <p:bldP spid="11" grpId="0" build="allAtOnce" animBg="1"/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29000" y="838200"/>
            <a:ext cx="2590800" cy="9906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 উকুন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 rot="5400000">
            <a:off x="5999557" y="1239443"/>
            <a:ext cx="484035" cy="443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914400"/>
            <a:ext cx="1676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রোগের কারন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6515605" y="2018795"/>
            <a:ext cx="782895" cy="55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3400" y="2743200"/>
            <a:ext cx="4038600" cy="3276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51875" y="1034327"/>
            <a:ext cx="533400" cy="598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685800"/>
            <a:ext cx="1905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প্রতিরোধের ও প্রতিকারের  উপায়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2362200"/>
            <a:ext cx="3124200" cy="3733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০.৫ পিপিএম ডিপটারেক্স ১৫দিন পর পর দুই বার প্রয়োগ করতে হবে </a:t>
            </a:r>
          </a:p>
          <a:p>
            <a:pPr algn="just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খ)শতাংশ প্রতি ১কেজি চুন দিতে হবে </a:t>
            </a:r>
          </a:p>
          <a:p>
            <a:pPr algn="just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জৈব সার ব্যবহার কমাতে হবে । 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  <p:bldP spid="6" grpId="0" animBg="1"/>
      <p:bldP spid="7" grpId="0" animBg="1"/>
      <p:bldP spid="8" grpId="0" build="p" animBg="1"/>
      <p:bldP spid="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44105"/>
            <a:ext cx="2286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2"/>
            <a:ext cx="7239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ক্ষত রোগের কারন কোনটি ? </a:t>
            </a:r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9" y="1981200"/>
            <a:ext cx="3688557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ক)ব্যাকটেরিয়া 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9" y="2514600"/>
            <a:ext cx="3688557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গ)ভাইরাস 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44" y="2514600"/>
            <a:ext cx="3383756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ঘ)পরজীবী </a:t>
            </a:r>
            <a:endParaRPr lang="en-US" sz="2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444" y="1981200"/>
            <a:ext cx="3383756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খ)ছত্রাক </a:t>
            </a:r>
            <a:endParaRPr lang="en-US" sz="2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54322"/>
            <a:ext cx="7391400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উদর ফোলা রোগের অপর নাম কোনটি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3886200"/>
            <a:ext cx="3688558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লেজ পচা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419600"/>
            <a:ext cx="3688558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ক্ষত রোগ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005" y="3880904"/>
            <a:ext cx="3603769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পাখনা পচা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2973" y="4419600"/>
            <a:ext cx="3603769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ড্রপসি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914650" y="5181600"/>
            <a:ext cx="33147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rcRect l="-656" t="-3463" r="-1728" b="-1280"/>
          <a:stretch>
            <a:fillRect/>
          </a:stretch>
        </p:blipFill>
        <p:spPr>
          <a:xfrm>
            <a:off x="2743200" y="5105400"/>
            <a:ext cx="3543300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306350"/>
            <a:ext cx="2286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99273"/>
            <a:ext cx="7487992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মাছে উকুন দেখা দিলে কি করতে হবে 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808872"/>
            <a:ext cx="3612357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জৈব সার বেশি করে দিতে হবে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42272"/>
            <a:ext cx="3688556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জোইব সারে গোসল করাতে হবে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828800"/>
            <a:ext cx="3632747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জৈব সার প্রয়োগ বন্ধ করতে 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2286000"/>
            <a:ext cx="3632747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চুনের পানিতে গোসল করাতে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95600"/>
            <a:ext cx="7467600" cy="5847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 অস্থির হয়ে লাফালাফি করে কি রোগ হলে ? 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581400"/>
            <a:ext cx="3639890" cy="4633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উকুন হলে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191000"/>
            <a:ext cx="3612358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ফুলকা পচা হলে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247272"/>
            <a:ext cx="3688558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উদর ফোলা হলে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657600"/>
            <a:ext cx="3632746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ক্ষত রোগ হলে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895600" y="5257800"/>
            <a:ext cx="33147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257800"/>
            <a:ext cx="3429000" cy="1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352800" y="609600"/>
            <a:ext cx="2819400" cy="1752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438400"/>
            <a:ext cx="746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733800"/>
            <a:ext cx="75438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লাভজনক মাছ চাষে রোগবালাই ব্যবস্থাপনার গুরুত্ব অপরিসীম- উদ্ধৃতির যথার্থতা যাচাই কর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14800" y="32004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609600"/>
            <a:ext cx="2133600" cy="1828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0" y="457200"/>
            <a:ext cx="5943600" cy="5943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391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মনযোগ সহকারে দেখে চেনার চেষ্টা করি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24400" y="3886200"/>
            <a:ext cx="35052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38200" y="3886200"/>
            <a:ext cx="3657600" cy="2209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24400" y="1371600"/>
            <a:ext cx="3505200" cy="2209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38200" y="1371600"/>
            <a:ext cx="3581400" cy="2209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3429000"/>
            <a:ext cx="3657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আইশ ওঠা রোগ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3429000"/>
            <a:ext cx="3657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ফুলকা পচা রোগ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5715000"/>
            <a:ext cx="3429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রক্ত জমাট রোগ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5791200"/>
            <a:ext cx="3429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লেজ পচা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7" grpId="0" animBg="1"/>
      <p:bldP spid="18" grpId="0" animBg="1"/>
      <p:bldP spid="19" grpId="0" animBg="1"/>
      <p:bldP spid="20" grpId="0" animBg="1"/>
      <p:bldP spid="21" grpId="0" build="p" animBg="1"/>
      <p:bldP spid="22" grpId="0" build="p" animBg="1"/>
      <p:bldP spid="23" grpId="0" build="p" animBg="1"/>
      <p:bldP spid="2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391400" cy="8675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আজকের পাঠের বিষয়বস্তু কি হতে পারে অনুমান কর !!!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524000"/>
            <a:ext cx="7391400" cy="4495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0"/>
            <a:ext cx="6781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334000"/>
            <a:ext cx="7086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 রোগবালাই ব্যবস্থাপনা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70104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705600" cy="792162"/>
          </a:xfr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219200" y="1524000"/>
            <a:ext cx="6934200" cy="4724400"/>
          </a:xfrm>
          <a:prstGeom prst="verticalScroll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মাছের রোগের কারনসমূহ চিহ্নিত করতে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লক্ষণ দেখে মাছের রোগ নির্ণয় করতে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মাছের বিভিন্ন রোগের প্রতিরোধ ও প্রতিকারের উপায় বর্ণনা করতে পারবে 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40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ছবিটিতে কি দেখতে পাচ্ছ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600200"/>
            <a:ext cx="67818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5334000"/>
            <a:ext cx="61722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কতগুলো অণুজীব(ছত্রাক,ভাইরাস,ব্যাকটেরিয়া) রয়েছে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667000"/>
            <a:ext cx="20574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 মাছের রোগ হতে পারে 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1524000"/>
            <a:ext cx="19812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1981200" cy="213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533400"/>
            <a:ext cx="17526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3962400"/>
            <a:ext cx="1981200" cy="2133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4252" y="4036255"/>
            <a:ext cx="1981200" cy="19835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09600"/>
            <a:ext cx="6477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নামের সাথে ছবি মিল করি !!!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657600"/>
            <a:ext cx="2286000" cy="2438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505200" y="3733800"/>
            <a:ext cx="21336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838200" y="3657600"/>
            <a:ext cx="2286000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914400" y="1295400"/>
            <a:ext cx="2133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লেজ পচা 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29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ফুলকা পচা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2954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আইশ ওঠা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8881 L -0.275 -0.2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0.53333 -0.25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5551 L -0.29167 -0.244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719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125</cp:revision>
  <dcterms:created xsi:type="dcterms:W3CDTF">2015-09-13T01:14:48Z</dcterms:created>
  <dcterms:modified xsi:type="dcterms:W3CDTF">2020-11-10T02:34:38Z</dcterms:modified>
</cp:coreProperties>
</file>