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  <p:sldMasterId id="2147483732" r:id="rId4"/>
  </p:sldMasterIdLst>
  <p:notesMasterIdLst>
    <p:notesMasterId r:id="rId24"/>
  </p:notesMasterIdLst>
  <p:sldIdLst>
    <p:sldId id="257" r:id="rId5"/>
    <p:sldId id="256" r:id="rId6"/>
    <p:sldId id="258" r:id="rId7"/>
    <p:sldId id="279" r:id="rId8"/>
    <p:sldId id="259" r:id="rId9"/>
    <p:sldId id="260" r:id="rId10"/>
    <p:sldId id="261" r:id="rId11"/>
    <p:sldId id="270" r:id="rId12"/>
    <p:sldId id="269" r:id="rId13"/>
    <p:sldId id="264" r:id="rId14"/>
    <p:sldId id="265" r:id="rId15"/>
    <p:sldId id="271" r:id="rId16"/>
    <p:sldId id="278" r:id="rId17"/>
    <p:sldId id="272" r:id="rId18"/>
    <p:sldId id="273" r:id="rId19"/>
    <p:sldId id="274" r:id="rId20"/>
    <p:sldId id="276" r:id="rId21"/>
    <p:sldId id="275" r:id="rId22"/>
    <p:sldId id="277" r:id="rId23"/>
  </p:sldIdLst>
  <p:sldSz cx="118872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294" y="66"/>
      </p:cViewPr>
      <p:guideLst>
        <p:guide orient="horz" pos="2160"/>
        <p:guide pos="37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microsoft.com/office/2007/relationships/hdphoto" Target="../media/hdphoto1.wdp"/><Relationship Id="rId1" Type="http://schemas.openxmlformats.org/officeDocument/2006/relationships/image" Target="../media/image38.png"/><Relationship Id="rId4" Type="http://schemas.openxmlformats.org/officeDocument/2006/relationships/image" Target="../media/image4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microsoft.com/office/2007/relationships/hdphoto" Target="../media/hdphoto1.wdp"/><Relationship Id="rId1" Type="http://schemas.openxmlformats.org/officeDocument/2006/relationships/image" Target="../media/image38.png"/><Relationship Id="rId4" Type="http://schemas.openxmlformats.org/officeDocument/2006/relationships/image" Target="../media/image4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FD147F-B90C-4CA1-9CA1-F15365E07AA6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8E4BD52-6906-48BC-8C2D-CD21550B6F8D}">
      <dgm:prSet phldrT="[Text]" custT="1"/>
      <dgm:spPr/>
      <dgm:t>
        <a:bodyPr/>
        <a:lstStyle/>
        <a:p>
          <a:r>
            <a:rPr lang="bn-BD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latin typeface="NikoshBAN" pitchFamily="2" charset="0"/>
              <a:cs typeface="NikoshBAN" pitchFamily="2" charset="0"/>
            </a:rPr>
            <a:t>বাংলাদেশের</a:t>
          </a:r>
          <a:r>
            <a:rPr lang="en-US" sz="3600" dirty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>
              <a:latin typeface="NikoshBAN" pitchFamily="2" charset="0"/>
              <a:cs typeface="NikoshBAN" pitchFamily="2" charset="0"/>
            </a:rPr>
            <a:t>প্রধান</a:t>
          </a:r>
          <a:r>
            <a:rPr lang="en-US" sz="3600" dirty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>
              <a:latin typeface="NikoshBAN" pitchFamily="2" charset="0"/>
              <a:cs typeface="NikoshBAN" pitchFamily="2" charset="0"/>
            </a:rPr>
            <a:t>প্রধান</a:t>
          </a:r>
          <a:r>
            <a:rPr lang="en-US" sz="3600" dirty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>
              <a:latin typeface="NikoshBAN" pitchFamily="2" charset="0"/>
              <a:cs typeface="NikoshBAN" pitchFamily="2" charset="0"/>
            </a:rPr>
            <a:t>কৃষিজাত</a:t>
          </a:r>
          <a:r>
            <a:rPr lang="en-US" sz="3600" dirty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>
              <a:latin typeface="NikoshBAN" pitchFamily="2" charset="0"/>
              <a:cs typeface="NikoshBAN" pitchFamily="2" charset="0"/>
            </a:rPr>
            <a:t>দ্রব্য</a:t>
          </a:r>
          <a:r>
            <a:rPr lang="en-US" sz="3600" dirty="0">
              <a:latin typeface="NikoshBAN" pitchFamily="2" charset="0"/>
              <a:cs typeface="NikoshBAN" pitchFamily="2" charset="0"/>
            </a:rPr>
            <a:t> (</a:t>
          </a:r>
          <a:r>
            <a:rPr lang="bn-BD" sz="3600" dirty="0">
              <a:latin typeface="NikoshBAN" panose="02000000000000000000" pitchFamily="2" charset="0"/>
              <a:cs typeface="NikoshBAN" panose="02000000000000000000" pitchFamily="2" charset="0"/>
            </a:rPr>
            <a:t>আলু, তৈলবীজ ও মসলা </a:t>
          </a:r>
          <a:r>
            <a:rPr lang="en-US" sz="3600" dirty="0">
              <a:latin typeface="NikoshBAN" pitchFamily="2" charset="0"/>
              <a:cs typeface="NikoshBAN" pitchFamily="2" charset="0"/>
            </a:rPr>
            <a:t>)   </a:t>
          </a:r>
          <a:r>
            <a:rPr lang="en-US" sz="3600" dirty="0" err="1">
              <a:latin typeface="NikoshBAN" pitchFamily="2" charset="0"/>
              <a:cs typeface="NikoshBAN" pitchFamily="2" charset="0"/>
            </a:rPr>
            <a:t>সম্পর্কে</a:t>
          </a:r>
          <a:r>
            <a:rPr lang="en-US" sz="3600" dirty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>
              <a:latin typeface="NikoshBAN" pitchFamily="2" charset="0"/>
              <a:cs typeface="NikoshBAN" pitchFamily="2" charset="0"/>
            </a:rPr>
            <a:t>বলতে</a:t>
          </a:r>
          <a:r>
            <a:rPr lang="en-US" sz="3600" dirty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>
              <a:latin typeface="NikoshBAN" pitchFamily="2" charset="0"/>
              <a:cs typeface="NikoshBAN" pitchFamily="2" charset="0"/>
            </a:rPr>
            <a:t>পারবে</a:t>
          </a:r>
          <a:r>
            <a:rPr lang="en-US" sz="3600" dirty="0">
              <a:latin typeface="NikoshBAN" pitchFamily="2" charset="0"/>
              <a:cs typeface="NikoshBAN" pitchFamily="2" charset="0"/>
            </a:rPr>
            <a:t>।</a:t>
          </a:r>
          <a:endParaRPr lang="en-US" sz="3200" dirty="0"/>
        </a:p>
      </dgm:t>
    </dgm:pt>
    <dgm:pt modelId="{87376C24-3151-40B4-860A-CD3E7BDA2D54}" type="parTrans" cxnId="{7B371CD0-F734-4635-9521-F02C05436578}">
      <dgm:prSet/>
      <dgm:spPr/>
      <dgm:t>
        <a:bodyPr/>
        <a:lstStyle/>
        <a:p>
          <a:endParaRPr lang="en-US"/>
        </a:p>
      </dgm:t>
    </dgm:pt>
    <dgm:pt modelId="{208C5A0B-95F1-4279-B058-F7030A949169}" type="sibTrans" cxnId="{7B371CD0-F734-4635-9521-F02C05436578}">
      <dgm:prSet/>
      <dgm:spPr/>
      <dgm:t>
        <a:bodyPr/>
        <a:lstStyle/>
        <a:p>
          <a:endParaRPr lang="en-US"/>
        </a:p>
      </dgm:t>
    </dgm:pt>
    <dgm:pt modelId="{1BB58C19-09F4-4888-8221-5FB49434807A}">
      <dgm:prSet phldrT="[Text]" custT="1"/>
      <dgm:spPr/>
      <dgm:t>
        <a:bodyPr/>
        <a:lstStyle/>
        <a:p>
          <a:r>
            <a:rPr lang="bn-BD" sz="4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>
              <a:latin typeface="NikoshBAN" panose="02000000000000000000" pitchFamily="2" charset="0"/>
              <a:cs typeface="NikoshBAN" panose="02000000000000000000" pitchFamily="2" charset="0"/>
            </a:rPr>
            <a:t>বাংলাদেশ</a:t>
          </a:r>
          <a:r>
            <a:rPr lang="en-US" sz="4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>
              <a:latin typeface="NikoshBAN" panose="02000000000000000000" pitchFamily="2" charset="0"/>
              <a:cs typeface="NikoshBAN" panose="02000000000000000000" pitchFamily="2" charset="0"/>
            </a:rPr>
            <a:t>যে</a:t>
          </a:r>
          <a:r>
            <a:rPr lang="en-US" sz="4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>
              <a:latin typeface="NikoshBAN" panose="02000000000000000000" pitchFamily="2" charset="0"/>
              <a:cs typeface="NikoshBAN" panose="02000000000000000000" pitchFamily="2" charset="0"/>
            </a:rPr>
            <a:t>একটি</a:t>
          </a:r>
          <a:r>
            <a:rPr lang="en-US" sz="4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>
              <a:latin typeface="NikoshBAN" panose="02000000000000000000" pitchFamily="2" charset="0"/>
              <a:cs typeface="NikoshBAN" panose="02000000000000000000" pitchFamily="2" charset="0"/>
            </a:rPr>
            <a:t>কৃষিভিত্তিক</a:t>
          </a:r>
          <a:r>
            <a:rPr lang="en-US" sz="4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>
              <a:latin typeface="NikoshBAN" panose="02000000000000000000" pitchFamily="2" charset="0"/>
              <a:cs typeface="NikoshBAN" panose="02000000000000000000" pitchFamily="2" charset="0"/>
            </a:rPr>
            <a:t>দেশ</a:t>
          </a:r>
          <a:r>
            <a:rPr lang="en-US" sz="4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>
              <a:latin typeface="NikoshBAN" panose="02000000000000000000" pitchFamily="2" charset="0"/>
              <a:cs typeface="NikoshBAN" panose="02000000000000000000" pitchFamily="2" charset="0"/>
            </a:rPr>
            <a:t>বলতে</a:t>
          </a:r>
          <a:r>
            <a:rPr lang="en-US" sz="4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4000" dirty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4000" dirty="0"/>
        </a:p>
      </dgm:t>
    </dgm:pt>
    <dgm:pt modelId="{BE666C00-08F3-4BC5-A016-27DFB89C9DA3}" type="sibTrans" cxnId="{BD7C8724-0DEA-4CF4-9F6D-8BD52212871E}">
      <dgm:prSet/>
      <dgm:spPr/>
      <dgm:t>
        <a:bodyPr/>
        <a:lstStyle/>
        <a:p>
          <a:endParaRPr lang="en-US"/>
        </a:p>
      </dgm:t>
    </dgm:pt>
    <dgm:pt modelId="{FBD687A1-6B68-4A2A-B9C5-5D384992EA5C}" type="parTrans" cxnId="{BD7C8724-0DEA-4CF4-9F6D-8BD52212871E}">
      <dgm:prSet/>
      <dgm:spPr/>
      <dgm:t>
        <a:bodyPr/>
        <a:lstStyle/>
        <a:p>
          <a:endParaRPr lang="en-US"/>
        </a:p>
      </dgm:t>
    </dgm:pt>
    <dgm:pt modelId="{A605E683-CC83-41C0-B9F9-6067ECE41D7C}" type="pres">
      <dgm:prSet presAssocID="{D1FD147F-B90C-4CA1-9CA1-F15365E07AA6}" presName="Name0" presStyleCnt="0">
        <dgm:presLayoutVars>
          <dgm:chMax val="7"/>
          <dgm:chPref val="7"/>
          <dgm:dir/>
        </dgm:presLayoutVars>
      </dgm:prSet>
      <dgm:spPr/>
    </dgm:pt>
    <dgm:pt modelId="{0DFA024F-B769-4592-AF6A-33B8B705954A}" type="pres">
      <dgm:prSet presAssocID="{D1FD147F-B90C-4CA1-9CA1-F15365E07AA6}" presName="Name1" presStyleCnt="0"/>
      <dgm:spPr/>
    </dgm:pt>
    <dgm:pt modelId="{06370E17-36B7-47AC-8FCA-3A861C832953}" type="pres">
      <dgm:prSet presAssocID="{D1FD147F-B90C-4CA1-9CA1-F15365E07AA6}" presName="cycle" presStyleCnt="0"/>
      <dgm:spPr/>
    </dgm:pt>
    <dgm:pt modelId="{CCA49408-51DB-4E19-B85F-A63D44122951}" type="pres">
      <dgm:prSet presAssocID="{D1FD147F-B90C-4CA1-9CA1-F15365E07AA6}" presName="srcNode" presStyleLbl="node1" presStyleIdx="0" presStyleCnt="2"/>
      <dgm:spPr/>
    </dgm:pt>
    <dgm:pt modelId="{4B88BB5C-A63D-45C8-822E-E4F93AC03B71}" type="pres">
      <dgm:prSet presAssocID="{D1FD147F-B90C-4CA1-9CA1-F15365E07AA6}" presName="conn" presStyleLbl="parChTrans1D2" presStyleIdx="0" presStyleCnt="1"/>
      <dgm:spPr/>
    </dgm:pt>
    <dgm:pt modelId="{6EA0B449-6629-469B-9078-F2764611C286}" type="pres">
      <dgm:prSet presAssocID="{D1FD147F-B90C-4CA1-9CA1-F15365E07AA6}" presName="extraNode" presStyleLbl="node1" presStyleIdx="0" presStyleCnt="2"/>
      <dgm:spPr/>
    </dgm:pt>
    <dgm:pt modelId="{FC2B9F03-09AD-48B1-97C9-50D012A96E83}" type="pres">
      <dgm:prSet presAssocID="{D1FD147F-B90C-4CA1-9CA1-F15365E07AA6}" presName="dstNode" presStyleLbl="node1" presStyleIdx="0" presStyleCnt="2"/>
      <dgm:spPr/>
    </dgm:pt>
    <dgm:pt modelId="{53373410-D138-4B55-B5D4-B1CB767C4BEC}" type="pres">
      <dgm:prSet presAssocID="{08E4BD52-6906-48BC-8C2D-CD21550B6F8D}" presName="text_1" presStyleLbl="node1" presStyleIdx="0" presStyleCnt="2" custScaleY="102892">
        <dgm:presLayoutVars>
          <dgm:bulletEnabled val="1"/>
        </dgm:presLayoutVars>
      </dgm:prSet>
      <dgm:spPr/>
    </dgm:pt>
    <dgm:pt modelId="{2FD5FC3C-3E62-42FF-B4F7-2B66EF6343D5}" type="pres">
      <dgm:prSet presAssocID="{08E4BD52-6906-48BC-8C2D-CD21550B6F8D}" presName="accent_1" presStyleCnt="0"/>
      <dgm:spPr/>
    </dgm:pt>
    <dgm:pt modelId="{5757358B-E3F7-4B02-A97A-2A0C626B3E09}" type="pres">
      <dgm:prSet presAssocID="{08E4BD52-6906-48BC-8C2D-CD21550B6F8D}" presName="accentRepeatNode" presStyleLbl="solidFgAcc1" presStyleIdx="0" presStyleCnt="2" custLinFactNeighborX="-5542" custLinFactNeighborY="-4566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8B37CCAB-FB9E-47CA-8AC1-E23F315E7851}" type="pres">
      <dgm:prSet presAssocID="{1BB58C19-09F4-4888-8221-5FB49434807A}" presName="text_2" presStyleLbl="node1" presStyleIdx="1" presStyleCnt="2">
        <dgm:presLayoutVars>
          <dgm:bulletEnabled val="1"/>
        </dgm:presLayoutVars>
      </dgm:prSet>
      <dgm:spPr/>
    </dgm:pt>
    <dgm:pt modelId="{D7186F86-4BD0-42D6-92B1-E4B160014D95}" type="pres">
      <dgm:prSet presAssocID="{1BB58C19-09F4-4888-8221-5FB49434807A}" presName="accent_2" presStyleCnt="0"/>
      <dgm:spPr/>
    </dgm:pt>
    <dgm:pt modelId="{2BA02CA9-6F44-46B3-B7A7-83CC372D1133}" type="pres">
      <dgm:prSet presAssocID="{1BB58C19-09F4-4888-8221-5FB49434807A}" presName="accentRepeatNode" presStyleLbl="solidFgAcc1" presStyleIdx="1" presStyleCnt="2"/>
      <dgm:spPr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</dgm:ptLst>
  <dgm:cxnLst>
    <dgm:cxn modelId="{BD7C8724-0DEA-4CF4-9F6D-8BD52212871E}" srcId="{D1FD147F-B90C-4CA1-9CA1-F15365E07AA6}" destId="{1BB58C19-09F4-4888-8221-5FB49434807A}" srcOrd="1" destOrd="0" parTransId="{FBD687A1-6B68-4A2A-B9C5-5D384992EA5C}" sibTransId="{BE666C00-08F3-4BC5-A016-27DFB89C9DA3}"/>
    <dgm:cxn modelId="{97F7782D-9BF3-4087-B6F5-022DE5C9B27C}" type="presOf" srcId="{08E4BD52-6906-48BC-8C2D-CD21550B6F8D}" destId="{53373410-D138-4B55-B5D4-B1CB767C4BEC}" srcOrd="0" destOrd="0" presId="urn:microsoft.com/office/officeart/2008/layout/VerticalCurvedList"/>
    <dgm:cxn modelId="{9FBD272F-5C6F-46BA-BACE-982BF5B0828F}" type="presOf" srcId="{208C5A0B-95F1-4279-B058-F7030A949169}" destId="{4B88BB5C-A63D-45C8-822E-E4F93AC03B71}" srcOrd="0" destOrd="0" presId="urn:microsoft.com/office/officeart/2008/layout/VerticalCurvedList"/>
    <dgm:cxn modelId="{A06DE195-64DD-4A3C-A472-25726874B8F0}" type="presOf" srcId="{1BB58C19-09F4-4888-8221-5FB49434807A}" destId="{8B37CCAB-FB9E-47CA-8AC1-E23F315E7851}" srcOrd="0" destOrd="0" presId="urn:microsoft.com/office/officeart/2008/layout/VerticalCurvedList"/>
    <dgm:cxn modelId="{DB215E97-BA82-444B-A709-47931FEBEB20}" type="presOf" srcId="{D1FD147F-B90C-4CA1-9CA1-F15365E07AA6}" destId="{A605E683-CC83-41C0-B9F9-6067ECE41D7C}" srcOrd="0" destOrd="0" presId="urn:microsoft.com/office/officeart/2008/layout/VerticalCurvedList"/>
    <dgm:cxn modelId="{7B371CD0-F734-4635-9521-F02C05436578}" srcId="{D1FD147F-B90C-4CA1-9CA1-F15365E07AA6}" destId="{08E4BD52-6906-48BC-8C2D-CD21550B6F8D}" srcOrd="0" destOrd="0" parTransId="{87376C24-3151-40B4-860A-CD3E7BDA2D54}" sibTransId="{208C5A0B-95F1-4279-B058-F7030A949169}"/>
    <dgm:cxn modelId="{5CF9DD98-4699-414D-A05D-85F13B251C32}" type="presParOf" srcId="{A605E683-CC83-41C0-B9F9-6067ECE41D7C}" destId="{0DFA024F-B769-4592-AF6A-33B8B705954A}" srcOrd="0" destOrd="0" presId="urn:microsoft.com/office/officeart/2008/layout/VerticalCurvedList"/>
    <dgm:cxn modelId="{D3E3F82C-498F-46E7-B302-6CDA3BCDB263}" type="presParOf" srcId="{0DFA024F-B769-4592-AF6A-33B8B705954A}" destId="{06370E17-36B7-47AC-8FCA-3A861C832953}" srcOrd="0" destOrd="0" presId="urn:microsoft.com/office/officeart/2008/layout/VerticalCurvedList"/>
    <dgm:cxn modelId="{F4187C10-7819-4436-84A8-E944DD8045CC}" type="presParOf" srcId="{06370E17-36B7-47AC-8FCA-3A861C832953}" destId="{CCA49408-51DB-4E19-B85F-A63D44122951}" srcOrd="0" destOrd="0" presId="urn:microsoft.com/office/officeart/2008/layout/VerticalCurvedList"/>
    <dgm:cxn modelId="{13C52343-E2F1-463D-88EB-A3412EE5E75C}" type="presParOf" srcId="{06370E17-36B7-47AC-8FCA-3A861C832953}" destId="{4B88BB5C-A63D-45C8-822E-E4F93AC03B71}" srcOrd="1" destOrd="0" presId="urn:microsoft.com/office/officeart/2008/layout/VerticalCurvedList"/>
    <dgm:cxn modelId="{F8EBB12E-C971-4EB6-8D47-466299A225E2}" type="presParOf" srcId="{06370E17-36B7-47AC-8FCA-3A861C832953}" destId="{6EA0B449-6629-469B-9078-F2764611C286}" srcOrd="2" destOrd="0" presId="urn:microsoft.com/office/officeart/2008/layout/VerticalCurvedList"/>
    <dgm:cxn modelId="{762F52F4-D702-4A82-BE14-5C0C8E0214F4}" type="presParOf" srcId="{06370E17-36B7-47AC-8FCA-3A861C832953}" destId="{FC2B9F03-09AD-48B1-97C9-50D012A96E83}" srcOrd="3" destOrd="0" presId="urn:microsoft.com/office/officeart/2008/layout/VerticalCurvedList"/>
    <dgm:cxn modelId="{0662F3AB-2729-48DD-A852-D6F6D10623DA}" type="presParOf" srcId="{0DFA024F-B769-4592-AF6A-33B8B705954A}" destId="{53373410-D138-4B55-B5D4-B1CB767C4BEC}" srcOrd="1" destOrd="0" presId="urn:microsoft.com/office/officeart/2008/layout/VerticalCurvedList"/>
    <dgm:cxn modelId="{FD9F05CE-45DC-469A-BB80-F6CC3811C1AD}" type="presParOf" srcId="{0DFA024F-B769-4592-AF6A-33B8B705954A}" destId="{2FD5FC3C-3E62-42FF-B4F7-2B66EF6343D5}" srcOrd="2" destOrd="0" presId="urn:microsoft.com/office/officeart/2008/layout/VerticalCurvedList"/>
    <dgm:cxn modelId="{FE0C3952-96D5-4225-8BD3-CDB0194A0A30}" type="presParOf" srcId="{2FD5FC3C-3E62-42FF-B4F7-2B66EF6343D5}" destId="{5757358B-E3F7-4B02-A97A-2A0C626B3E09}" srcOrd="0" destOrd="0" presId="urn:microsoft.com/office/officeart/2008/layout/VerticalCurvedList"/>
    <dgm:cxn modelId="{1B1A1F47-7E50-4D1C-A004-FBEBA9CBEACB}" type="presParOf" srcId="{0DFA024F-B769-4592-AF6A-33B8B705954A}" destId="{8B37CCAB-FB9E-47CA-8AC1-E23F315E7851}" srcOrd="3" destOrd="0" presId="urn:microsoft.com/office/officeart/2008/layout/VerticalCurvedList"/>
    <dgm:cxn modelId="{D63153C4-3F98-4F06-8EAD-2839D8C4D9B0}" type="presParOf" srcId="{0DFA024F-B769-4592-AF6A-33B8B705954A}" destId="{D7186F86-4BD0-42D6-92B1-E4B160014D95}" srcOrd="4" destOrd="0" presId="urn:microsoft.com/office/officeart/2008/layout/VerticalCurvedList"/>
    <dgm:cxn modelId="{8CCA06EF-7433-4754-A17F-8BB8F82F6753}" type="presParOf" srcId="{D7186F86-4BD0-42D6-92B1-E4B160014D95}" destId="{2BA02CA9-6F44-46B3-B7A7-83CC372D11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A57186-F5F9-4B9B-8FD3-39EADDCF4592}" type="doc">
      <dgm:prSet loTypeId="urn:microsoft.com/office/officeart/2008/layout/VerticalCurvedList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785C99-4521-4AF4-A74B-D430C0CC8BBF}">
      <dgm:prSet phldrT="[Text]" custT="1"/>
      <dgm:spPr/>
      <dgm:t>
        <a:bodyPr/>
        <a:lstStyle/>
        <a:p>
          <a:r>
            <a:rPr lang="bn-BD" sz="3600">
              <a:latin typeface="NikoshBAN" pitchFamily="2" charset="0"/>
              <a:cs typeface="NikoshBAN" pitchFamily="2" charset="0"/>
            </a:rPr>
            <a:t>আলু </a:t>
          </a:r>
          <a:r>
            <a:rPr lang="en-US" sz="3600">
              <a:latin typeface="NikoshBAN" pitchFamily="2" charset="0"/>
              <a:cs typeface="NikoshBAN" pitchFamily="2" charset="0"/>
            </a:rPr>
            <a:t>সম্পর্কে ৫টি বাক্য লেখ।</a:t>
          </a:r>
          <a:endParaRPr lang="en-US" sz="3600" dirty="0"/>
        </a:p>
      </dgm:t>
    </dgm:pt>
    <dgm:pt modelId="{514270AF-3AD0-4B53-9B50-12FD0BAEB835}" type="parTrans" cxnId="{3ACDF739-739F-490E-B71B-A1E27854DC83}">
      <dgm:prSet/>
      <dgm:spPr/>
      <dgm:t>
        <a:bodyPr/>
        <a:lstStyle/>
        <a:p>
          <a:endParaRPr lang="en-US" sz="2800"/>
        </a:p>
      </dgm:t>
    </dgm:pt>
    <dgm:pt modelId="{834CF298-9E61-4F4B-83F0-47E36879F487}" type="sibTrans" cxnId="{3ACDF739-739F-490E-B71B-A1E27854DC83}">
      <dgm:prSet/>
      <dgm:spPr/>
      <dgm:t>
        <a:bodyPr/>
        <a:lstStyle/>
        <a:p>
          <a:endParaRPr lang="en-US" sz="2800"/>
        </a:p>
      </dgm:t>
    </dgm:pt>
    <dgm:pt modelId="{FFD52C02-26C0-49B4-9997-37E02307C097}">
      <dgm:prSet phldrT="[Text]" custT="1"/>
      <dgm:spPr/>
      <dgm:t>
        <a:bodyPr/>
        <a:lstStyle/>
        <a:p>
          <a:r>
            <a:rPr lang="bn-BD" sz="3200">
              <a:latin typeface="NikoshBAN" pitchFamily="2" charset="0"/>
              <a:cs typeface="NikoshBAN" pitchFamily="2" charset="0"/>
            </a:rPr>
            <a:t>তৈলবীজ </a:t>
          </a:r>
          <a:r>
            <a:rPr lang="en-US" sz="3200">
              <a:latin typeface="NikoshBAN" pitchFamily="2" charset="0"/>
              <a:cs typeface="NikoshBAN" pitchFamily="2" charset="0"/>
            </a:rPr>
            <a:t> সম্পর্কে ৫টি বাক্য লেখ।</a:t>
          </a:r>
          <a:endParaRPr lang="en-US" sz="3200" dirty="0"/>
        </a:p>
      </dgm:t>
    </dgm:pt>
    <dgm:pt modelId="{C95476EC-E635-4ED0-BE9D-B76E592C7248}" type="parTrans" cxnId="{A6505FB0-EA71-4B48-B9E2-AA06FA937B91}">
      <dgm:prSet/>
      <dgm:spPr/>
      <dgm:t>
        <a:bodyPr/>
        <a:lstStyle/>
        <a:p>
          <a:endParaRPr lang="en-US" sz="2800"/>
        </a:p>
      </dgm:t>
    </dgm:pt>
    <dgm:pt modelId="{2551B6BC-2C66-4190-8157-7E0C1B975276}" type="sibTrans" cxnId="{A6505FB0-EA71-4B48-B9E2-AA06FA937B91}">
      <dgm:prSet/>
      <dgm:spPr/>
      <dgm:t>
        <a:bodyPr/>
        <a:lstStyle/>
        <a:p>
          <a:endParaRPr lang="en-US" sz="2800"/>
        </a:p>
      </dgm:t>
    </dgm:pt>
    <dgm:pt modelId="{B67CABFA-B26E-4F75-AC18-DDA41802B987}">
      <dgm:prSet phldrT="[Text]" custT="1"/>
      <dgm:spPr/>
      <dgm:t>
        <a:bodyPr/>
        <a:lstStyle/>
        <a:p>
          <a:r>
            <a:rPr lang="bn-BD" sz="3200">
              <a:latin typeface="NikoshBAN" pitchFamily="2" charset="0"/>
              <a:cs typeface="NikoshBAN" pitchFamily="2" charset="0"/>
            </a:rPr>
            <a:t>মসলা </a:t>
          </a:r>
          <a:r>
            <a:rPr lang="en-US" sz="3200">
              <a:latin typeface="NikoshBAN" pitchFamily="2" charset="0"/>
              <a:cs typeface="NikoshBAN" pitchFamily="2" charset="0"/>
            </a:rPr>
            <a:t>সম্পর্কে ৫টি বাক্য লেখ।</a:t>
          </a:r>
          <a:endParaRPr lang="en-US" sz="3200" dirty="0"/>
        </a:p>
      </dgm:t>
    </dgm:pt>
    <dgm:pt modelId="{A9D58D90-A5CC-42FD-8B27-466419D895A4}" type="parTrans" cxnId="{2C137402-79A1-4519-A6E2-97E105629D5E}">
      <dgm:prSet/>
      <dgm:spPr/>
      <dgm:t>
        <a:bodyPr/>
        <a:lstStyle/>
        <a:p>
          <a:endParaRPr lang="en-US" sz="2800"/>
        </a:p>
      </dgm:t>
    </dgm:pt>
    <dgm:pt modelId="{904EED36-4D76-4C04-B2ED-DC8E7969E37E}" type="sibTrans" cxnId="{2C137402-79A1-4519-A6E2-97E105629D5E}">
      <dgm:prSet/>
      <dgm:spPr/>
      <dgm:t>
        <a:bodyPr/>
        <a:lstStyle/>
        <a:p>
          <a:endParaRPr lang="en-US" sz="2800"/>
        </a:p>
      </dgm:t>
    </dgm:pt>
    <dgm:pt modelId="{1556703E-CA43-45DB-91D6-0BB31216DFC4}" type="pres">
      <dgm:prSet presAssocID="{F9A57186-F5F9-4B9B-8FD3-39EADDCF4592}" presName="Name0" presStyleCnt="0">
        <dgm:presLayoutVars>
          <dgm:chMax val="7"/>
          <dgm:chPref val="7"/>
          <dgm:dir/>
        </dgm:presLayoutVars>
      </dgm:prSet>
      <dgm:spPr/>
    </dgm:pt>
    <dgm:pt modelId="{3008C0EF-BD23-42F6-BCE0-67107E5B792F}" type="pres">
      <dgm:prSet presAssocID="{F9A57186-F5F9-4B9B-8FD3-39EADDCF4592}" presName="Name1" presStyleCnt="0"/>
      <dgm:spPr/>
    </dgm:pt>
    <dgm:pt modelId="{7AFEC345-F660-4E5A-99DC-60EDFDE36020}" type="pres">
      <dgm:prSet presAssocID="{F9A57186-F5F9-4B9B-8FD3-39EADDCF4592}" presName="cycle" presStyleCnt="0"/>
      <dgm:spPr/>
    </dgm:pt>
    <dgm:pt modelId="{6390B394-77B6-49CC-946B-D55D812669D1}" type="pres">
      <dgm:prSet presAssocID="{F9A57186-F5F9-4B9B-8FD3-39EADDCF4592}" presName="srcNode" presStyleLbl="node1" presStyleIdx="0" presStyleCnt="3"/>
      <dgm:spPr/>
    </dgm:pt>
    <dgm:pt modelId="{99E1E6EB-CDE2-4CF8-A905-5906C7B35518}" type="pres">
      <dgm:prSet presAssocID="{F9A57186-F5F9-4B9B-8FD3-39EADDCF4592}" presName="conn" presStyleLbl="parChTrans1D2" presStyleIdx="0" presStyleCnt="1"/>
      <dgm:spPr/>
    </dgm:pt>
    <dgm:pt modelId="{0E659AEB-A105-4775-A8D1-DEDD89D24C4F}" type="pres">
      <dgm:prSet presAssocID="{F9A57186-F5F9-4B9B-8FD3-39EADDCF4592}" presName="extraNode" presStyleLbl="node1" presStyleIdx="0" presStyleCnt="3"/>
      <dgm:spPr/>
    </dgm:pt>
    <dgm:pt modelId="{B7CF5F34-5D96-46B9-94E8-D2B32236CA05}" type="pres">
      <dgm:prSet presAssocID="{F9A57186-F5F9-4B9B-8FD3-39EADDCF4592}" presName="dstNode" presStyleLbl="node1" presStyleIdx="0" presStyleCnt="3"/>
      <dgm:spPr/>
    </dgm:pt>
    <dgm:pt modelId="{660F97E9-5993-4A9E-B2E5-638AB018C73F}" type="pres">
      <dgm:prSet presAssocID="{F9785C99-4521-4AF4-A74B-D430C0CC8BBF}" presName="text_1" presStyleLbl="node1" presStyleIdx="0" presStyleCnt="3" custScaleX="86377">
        <dgm:presLayoutVars>
          <dgm:bulletEnabled val="1"/>
        </dgm:presLayoutVars>
      </dgm:prSet>
      <dgm:spPr/>
    </dgm:pt>
    <dgm:pt modelId="{5D2E0293-3026-44EE-BC04-CDDF1E4A8B45}" type="pres">
      <dgm:prSet presAssocID="{F9785C99-4521-4AF4-A74B-D430C0CC8BBF}" presName="accent_1" presStyleCnt="0"/>
      <dgm:spPr/>
    </dgm:pt>
    <dgm:pt modelId="{D3FEB4F3-521A-4B0E-810E-F0DAB137C52B}" type="pres">
      <dgm:prSet presAssocID="{F9785C99-4521-4AF4-A74B-D430C0CC8BBF}" presName="accentRepeatNode" presStyleLbl="solidFgAcc1" presStyleIdx="0" presStyleCnt="3"/>
      <dgm:spPr>
        <a:blipFill rotWithShape="0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</dgm:pt>
    <dgm:pt modelId="{E1DCDFF3-3EE8-49A8-B411-A64CED541FAE}" type="pres">
      <dgm:prSet presAssocID="{FFD52C02-26C0-49B4-9997-37E02307C097}" presName="text_2" presStyleLbl="node1" presStyleIdx="1" presStyleCnt="3" custScaleX="85725">
        <dgm:presLayoutVars>
          <dgm:bulletEnabled val="1"/>
        </dgm:presLayoutVars>
      </dgm:prSet>
      <dgm:spPr/>
    </dgm:pt>
    <dgm:pt modelId="{7DB69D17-D41E-4A0C-ACF9-0AECC072B2C0}" type="pres">
      <dgm:prSet presAssocID="{FFD52C02-26C0-49B4-9997-37E02307C097}" presName="accent_2" presStyleCnt="0"/>
      <dgm:spPr/>
    </dgm:pt>
    <dgm:pt modelId="{7B6BE0E4-54FE-40C6-AA1D-A591E09C1A41}" type="pres">
      <dgm:prSet presAssocID="{FFD52C02-26C0-49B4-9997-37E02307C097}" presName="accentRepeatNode" presStyleLbl="solidFgAcc1" presStyleIdx="1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2FD4F73-CBDE-46C0-8196-1461485517B3}" type="pres">
      <dgm:prSet presAssocID="{B67CABFA-B26E-4F75-AC18-DDA41802B987}" presName="text_3" presStyleLbl="node1" presStyleIdx="2" presStyleCnt="3" custScaleX="84948">
        <dgm:presLayoutVars>
          <dgm:bulletEnabled val="1"/>
        </dgm:presLayoutVars>
      </dgm:prSet>
      <dgm:spPr/>
    </dgm:pt>
    <dgm:pt modelId="{72D88022-D563-4AFF-A26F-DF0072F0782A}" type="pres">
      <dgm:prSet presAssocID="{B67CABFA-B26E-4F75-AC18-DDA41802B987}" presName="accent_3" presStyleCnt="0"/>
      <dgm:spPr/>
    </dgm:pt>
    <dgm:pt modelId="{45A25CC6-B7E5-4710-A2E1-287D52FE8366}" type="pres">
      <dgm:prSet presAssocID="{B67CABFA-B26E-4F75-AC18-DDA41802B987}" presName="accentRepeatNode" presStyleLbl="solidFgAcc1" presStyleIdx="2" presStyleCnt="3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2C137402-79A1-4519-A6E2-97E105629D5E}" srcId="{F9A57186-F5F9-4B9B-8FD3-39EADDCF4592}" destId="{B67CABFA-B26E-4F75-AC18-DDA41802B987}" srcOrd="2" destOrd="0" parTransId="{A9D58D90-A5CC-42FD-8B27-466419D895A4}" sibTransId="{904EED36-4D76-4C04-B2ED-DC8E7969E37E}"/>
    <dgm:cxn modelId="{5DC5161E-D485-44AE-81AD-5DC6CAB65DB4}" type="presOf" srcId="{B67CABFA-B26E-4F75-AC18-DDA41802B987}" destId="{E2FD4F73-CBDE-46C0-8196-1461485517B3}" srcOrd="0" destOrd="0" presId="urn:microsoft.com/office/officeart/2008/layout/VerticalCurvedList"/>
    <dgm:cxn modelId="{5F155F1E-0758-4C26-A6DE-292C2AA188CF}" type="presOf" srcId="{FFD52C02-26C0-49B4-9997-37E02307C097}" destId="{E1DCDFF3-3EE8-49A8-B411-A64CED541FAE}" srcOrd="0" destOrd="0" presId="urn:microsoft.com/office/officeart/2008/layout/VerticalCurvedList"/>
    <dgm:cxn modelId="{3ACDF739-739F-490E-B71B-A1E27854DC83}" srcId="{F9A57186-F5F9-4B9B-8FD3-39EADDCF4592}" destId="{F9785C99-4521-4AF4-A74B-D430C0CC8BBF}" srcOrd="0" destOrd="0" parTransId="{514270AF-3AD0-4B53-9B50-12FD0BAEB835}" sibTransId="{834CF298-9E61-4F4B-83F0-47E36879F487}"/>
    <dgm:cxn modelId="{5EBA76AD-2220-473E-B7FC-C96092BF44EF}" type="presOf" srcId="{F9785C99-4521-4AF4-A74B-D430C0CC8BBF}" destId="{660F97E9-5993-4A9E-B2E5-638AB018C73F}" srcOrd="0" destOrd="0" presId="urn:microsoft.com/office/officeart/2008/layout/VerticalCurvedList"/>
    <dgm:cxn modelId="{A6505FB0-EA71-4B48-B9E2-AA06FA937B91}" srcId="{F9A57186-F5F9-4B9B-8FD3-39EADDCF4592}" destId="{FFD52C02-26C0-49B4-9997-37E02307C097}" srcOrd="1" destOrd="0" parTransId="{C95476EC-E635-4ED0-BE9D-B76E592C7248}" sibTransId="{2551B6BC-2C66-4190-8157-7E0C1B975276}"/>
    <dgm:cxn modelId="{92B7CBC5-7DE9-48E7-8C48-B5E02EBBA732}" type="presOf" srcId="{834CF298-9E61-4F4B-83F0-47E36879F487}" destId="{99E1E6EB-CDE2-4CF8-A905-5906C7B35518}" srcOrd="0" destOrd="0" presId="urn:microsoft.com/office/officeart/2008/layout/VerticalCurvedList"/>
    <dgm:cxn modelId="{E12626E1-97EE-40D9-9F74-7A4CFE35B255}" type="presOf" srcId="{F9A57186-F5F9-4B9B-8FD3-39EADDCF4592}" destId="{1556703E-CA43-45DB-91D6-0BB31216DFC4}" srcOrd="0" destOrd="0" presId="urn:microsoft.com/office/officeart/2008/layout/VerticalCurvedList"/>
    <dgm:cxn modelId="{A4363614-F0ED-4112-98AE-B4DF024E2393}" type="presParOf" srcId="{1556703E-CA43-45DB-91D6-0BB31216DFC4}" destId="{3008C0EF-BD23-42F6-BCE0-67107E5B792F}" srcOrd="0" destOrd="0" presId="urn:microsoft.com/office/officeart/2008/layout/VerticalCurvedList"/>
    <dgm:cxn modelId="{6226E76B-CB4F-4614-9736-AF643F87E43D}" type="presParOf" srcId="{3008C0EF-BD23-42F6-BCE0-67107E5B792F}" destId="{7AFEC345-F660-4E5A-99DC-60EDFDE36020}" srcOrd="0" destOrd="0" presId="urn:microsoft.com/office/officeart/2008/layout/VerticalCurvedList"/>
    <dgm:cxn modelId="{CB3CC9BB-919C-4962-BA43-6B49B94158FB}" type="presParOf" srcId="{7AFEC345-F660-4E5A-99DC-60EDFDE36020}" destId="{6390B394-77B6-49CC-946B-D55D812669D1}" srcOrd="0" destOrd="0" presId="urn:microsoft.com/office/officeart/2008/layout/VerticalCurvedList"/>
    <dgm:cxn modelId="{AAFE8ABC-7831-4B5D-AA29-366D78811DD3}" type="presParOf" srcId="{7AFEC345-F660-4E5A-99DC-60EDFDE36020}" destId="{99E1E6EB-CDE2-4CF8-A905-5906C7B35518}" srcOrd="1" destOrd="0" presId="urn:microsoft.com/office/officeart/2008/layout/VerticalCurvedList"/>
    <dgm:cxn modelId="{EF7D1160-974D-4D08-BD39-43B256FAA1A0}" type="presParOf" srcId="{7AFEC345-F660-4E5A-99DC-60EDFDE36020}" destId="{0E659AEB-A105-4775-A8D1-DEDD89D24C4F}" srcOrd="2" destOrd="0" presId="urn:microsoft.com/office/officeart/2008/layout/VerticalCurvedList"/>
    <dgm:cxn modelId="{343F8AA1-2A13-46E6-80CD-32812272F423}" type="presParOf" srcId="{7AFEC345-F660-4E5A-99DC-60EDFDE36020}" destId="{B7CF5F34-5D96-46B9-94E8-D2B32236CA05}" srcOrd="3" destOrd="0" presId="urn:microsoft.com/office/officeart/2008/layout/VerticalCurvedList"/>
    <dgm:cxn modelId="{59C61CF1-491A-42DD-BCFD-544A824A0B36}" type="presParOf" srcId="{3008C0EF-BD23-42F6-BCE0-67107E5B792F}" destId="{660F97E9-5993-4A9E-B2E5-638AB018C73F}" srcOrd="1" destOrd="0" presId="urn:microsoft.com/office/officeart/2008/layout/VerticalCurvedList"/>
    <dgm:cxn modelId="{07C14F09-C73C-474A-86ED-CD25100BC89F}" type="presParOf" srcId="{3008C0EF-BD23-42F6-BCE0-67107E5B792F}" destId="{5D2E0293-3026-44EE-BC04-CDDF1E4A8B45}" srcOrd="2" destOrd="0" presId="urn:microsoft.com/office/officeart/2008/layout/VerticalCurvedList"/>
    <dgm:cxn modelId="{C3883140-8788-41FF-A0F3-7CBB523C9100}" type="presParOf" srcId="{5D2E0293-3026-44EE-BC04-CDDF1E4A8B45}" destId="{D3FEB4F3-521A-4B0E-810E-F0DAB137C52B}" srcOrd="0" destOrd="0" presId="urn:microsoft.com/office/officeart/2008/layout/VerticalCurvedList"/>
    <dgm:cxn modelId="{D70AF67D-8820-4B5F-80CB-462AEA861E0D}" type="presParOf" srcId="{3008C0EF-BD23-42F6-BCE0-67107E5B792F}" destId="{E1DCDFF3-3EE8-49A8-B411-A64CED541FAE}" srcOrd="3" destOrd="0" presId="urn:microsoft.com/office/officeart/2008/layout/VerticalCurvedList"/>
    <dgm:cxn modelId="{BC6E319C-EFE6-40C4-B6A6-80C7C455EECF}" type="presParOf" srcId="{3008C0EF-BD23-42F6-BCE0-67107E5B792F}" destId="{7DB69D17-D41E-4A0C-ACF9-0AECC072B2C0}" srcOrd="4" destOrd="0" presId="urn:microsoft.com/office/officeart/2008/layout/VerticalCurvedList"/>
    <dgm:cxn modelId="{884EA3B1-2FEE-4B2B-8F5B-4782F5B2E160}" type="presParOf" srcId="{7DB69D17-D41E-4A0C-ACF9-0AECC072B2C0}" destId="{7B6BE0E4-54FE-40C6-AA1D-A591E09C1A41}" srcOrd="0" destOrd="0" presId="urn:microsoft.com/office/officeart/2008/layout/VerticalCurvedList"/>
    <dgm:cxn modelId="{687C2C69-ECE2-4B01-AB3B-95E658C48367}" type="presParOf" srcId="{3008C0EF-BD23-42F6-BCE0-67107E5B792F}" destId="{E2FD4F73-CBDE-46C0-8196-1461485517B3}" srcOrd="5" destOrd="0" presId="urn:microsoft.com/office/officeart/2008/layout/VerticalCurvedList"/>
    <dgm:cxn modelId="{9FFE0EC4-71FC-4BA5-BB7B-40C6A11F5896}" type="presParOf" srcId="{3008C0EF-BD23-42F6-BCE0-67107E5B792F}" destId="{72D88022-D563-4AFF-A26F-DF0072F0782A}" srcOrd="6" destOrd="0" presId="urn:microsoft.com/office/officeart/2008/layout/VerticalCurvedList"/>
    <dgm:cxn modelId="{2A799B12-511C-4E7D-9758-92D0A930EBA5}" type="presParOf" srcId="{72D88022-D563-4AFF-A26F-DF0072F0782A}" destId="{45A25CC6-B7E5-4710-A2E1-287D52FE836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88BB5C-A63D-45C8-822E-E4F93AC03B71}">
      <dsp:nvSpPr>
        <dsp:cNvPr id="0" name=""/>
        <dsp:cNvSpPr/>
      </dsp:nvSpPr>
      <dsp:spPr>
        <a:xfrm>
          <a:off x="-4247417" y="-656351"/>
          <a:ext cx="5097302" cy="5097302"/>
        </a:xfrm>
        <a:prstGeom prst="blockArc">
          <a:avLst>
            <a:gd name="adj1" fmla="val 18900000"/>
            <a:gd name="adj2" fmla="val 2700000"/>
            <a:gd name="adj3" fmla="val 424"/>
          </a:avLst>
        </a:prstGeom>
        <a:noFill/>
        <a:ln w="381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373410-D138-4B55-B5D4-B1CB767C4BEC}">
      <dsp:nvSpPr>
        <dsp:cNvPr id="0" name=""/>
        <dsp:cNvSpPr/>
      </dsp:nvSpPr>
      <dsp:spPr>
        <a:xfrm>
          <a:off x="695704" y="525034"/>
          <a:ext cx="9910768" cy="1112452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63000"/>
                <a:tint val="82000"/>
              </a:schemeClr>
              <a:schemeClr val="accent4">
                <a:hueOff val="0"/>
                <a:satOff val="0"/>
                <a:lumOff val="0"/>
                <a:alphaOff val="0"/>
                <a:tint val="10000"/>
                <a:satMod val="40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8190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latin typeface="NikoshBAN" pitchFamily="2" charset="0"/>
              <a:cs typeface="NikoshBAN" pitchFamily="2" charset="0"/>
            </a:rPr>
            <a:t>বাংলাদেশের</a:t>
          </a:r>
          <a:r>
            <a:rPr lang="en-US" sz="36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>
              <a:latin typeface="NikoshBAN" pitchFamily="2" charset="0"/>
              <a:cs typeface="NikoshBAN" pitchFamily="2" charset="0"/>
            </a:rPr>
            <a:t>প্রধান</a:t>
          </a:r>
          <a:r>
            <a:rPr lang="en-US" sz="36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>
              <a:latin typeface="NikoshBAN" pitchFamily="2" charset="0"/>
              <a:cs typeface="NikoshBAN" pitchFamily="2" charset="0"/>
            </a:rPr>
            <a:t>প্রধান</a:t>
          </a:r>
          <a:r>
            <a:rPr lang="en-US" sz="36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>
              <a:latin typeface="NikoshBAN" pitchFamily="2" charset="0"/>
              <a:cs typeface="NikoshBAN" pitchFamily="2" charset="0"/>
            </a:rPr>
            <a:t>কৃষিজাত</a:t>
          </a:r>
          <a:r>
            <a:rPr lang="en-US" sz="36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>
              <a:latin typeface="NikoshBAN" pitchFamily="2" charset="0"/>
              <a:cs typeface="NikoshBAN" pitchFamily="2" charset="0"/>
            </a:rPr>
            <a:t>দ্রব্য</a:t>
          </a:r>
          <a:r>
            <a:rPr lang="en-US" sz="3600" kern="1200" dirty="0">
              <a:latin typeface="NikoshBAN" pitchFamily="2" charset="0"/>
              <a:cs typeface="NikoshBAN" pitchFamily="2" charset="0"/>
            </a:rPr>
            <a:t> (</a:t>
          </a:r>
          <a:r>
            <a:rPr lang="bn-BD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আলু, তৈলবীজ ও মসলা </a:t>
          </a:r>
          <a:r>
            <a:rPr lang="en-US" sz="3600" kern="1200" dirty="0">
              <a:latin typeface="NikoshBAN" pitchFamily="2" charset="0"/>
              <a:cs typeface="NikoshBAN" pitchFamily="2" charset="0"/>
            </a:rPr>
            <a:t>)   </a:t>
          </a:r>
          <a:r>
            <a:rPr lang="en-US" sz="3600" kern="1200" dirty="0" err="1">
              <a:latin typeface="NikoshBAN" pitchFamily="2" charset="0"/>
              <a:cs typeface="NikoshBAN" pitchFamily="2" charset="0"/>
            </a:rPr>
            <a:t>সম্পর্কে</a:t>
          </a:r>
          <a:r>
            <a:rPr lang="en-US" sz="36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>
              <a:latin typeface="NikoshBAN" pitchFamily="2" charset="0"/>
              <a:cs typeface="NikoshBAN" pitchFamily="2" charset="0"/>
            </a:rPr>
            <a:t>বলতে</a:t>
          </a:r>
          <a:r>
            <a:rPr lang="en-US" sz="36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>
              <a:latin typeface="NikoshBAN" pitchFamily="2" charset="0"/>
              <a:cs typeface="NikoshBAN" pitchFamily="2" charset="0"/>
            </a:rPr>
            <a:t>পারবে</a:t>
          </a:r>
          <a:r>
            <a:rPr lang="en-US" sz="3600" kern="1200" dirty="0">
              <a:latin typeface="NikoshBAN" pitchFamily="2" charset="0"/>
              <a:cs typeface="NikoshBAN" pitchFamily="2" charset="0"/>
            </a:rPr>
            <a:t>।</a:t>
          </a:r>
          <a:endParaRPr lang="en-US" sz="3200" kern="1200" dirty="0"/>
        </a:p>
      </dsp:txBody>
      <dsp:txXfrm>
        <a:off x="695704" y="525034"/>
        <a:ext cx="9910768" cy="1112452"/>
      </dsp:txXfrm>
    </dsp:sp>
    <dsp:sp modelId="{5757358B-E3F7-4B02-A97A-2A0C626B3E09}">
      <dsp:nvSpPr>
        <dsp:cNvPr id="0" name=""/>
        <dsp:cNvSpPr/>
      </dsp:nvSpPr>
      <dsp:spPr>
        <a:xfrm>
          <a:off x="0" y="343811"/>
          <a:ext cx="1351480" cy="1351480"/>
        </a:xfrm>
        <a:prstGeom prst="ellipse">
          <a:avLst/>
        </a:prstGeom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B37CCAB-FB9E-47CA-8AC1-E23F315E7851}">
      <dsp:nvSpPr>
        <dsp:cNvPr id="0" name=""/>
        <dsp:cNvSpPr/>
      </dsp:nvSpPr>
      <dsp:spPr>
        <a:xfrm>
          <a:off x="695704" y="2162747"/>
          <a:ext cx="9910768" cy="1081184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4">
                <a:hueOff val="-4577281"/>
                <a:satOff val="-7851"/>
                <a:lumOff val="-5686"/>
                <a:alphaOff val="0"/>
                <a:shade val="63000"/>
                <a:tint val="82000"/>
              </a:schemeClr>
              <a:schemeClr val="accent4">
                <a:hueOff val="-4577281"/>
                <a:satOff val="-7851"/>
                <a:lumOff val="-5686"/>
                <a:alphaOff val="0"/>
                <a:tint val="10000"/>
                <a:satMod val="40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8190" tIns="101600" rIns="101600" bIns="1016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বাংলাদেশ</a:t>
          </a:r>
          <a:r>
            <a:rPr lang="en-US" sz="4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যে</a:t>
          </a:r>
          <a:r>
            <a:rPr lang="en-US" sz="4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একটি</a:t>
          </a:r>
          <a:r>
            <a:rPr lang="en-US" sz="4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কৃষিভিত্তিক</a:t>
          </a:r>
          <a:r>
            <a:rPr lang="en-US" sz="4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দেশ</a:t>
          </a:r>
          <a:r>
            <a:rPr lang="en-US" sz="4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বলতে</a:t>
          </a:r>
          <a:r>
            <a:rPr lang="en-US" sz="4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4000" kern="1200" dirty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4000" kern="1200" dirty="0"/>
        </a:p>
      </dsp:txBody>
      <dsp:txXfrm>
        <a:off x="695704" y="2162747"/>
        <a:ext cx="9910768" cy="1081184"/>
      </dsp:txXfrm>
    </dsp:sp>
    <dsp:sp modelId="{2BA02CA9-6F44-46B3-B7A7-83CC372D1133}">
      <dsp:nvSpPr>
        <dsp:cNvPr id="0" name=""/>
        <dsp:cNvSpPr/>
      </dsp:nvSpPr>
      <dsp:spPr>
        <a:xfrm>
          <a:off x="19963" y="2027599"/>
          <a:ext cx="1351480" cy="1351480"/>
        </a:xfrm>
        <a:prstGeom prst="ellipse">
          <a:avLst/>
        </a:prstGeom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4">
              <a:hueOff val="-4577281"/>
              <a:satOff val="-7851"/>
              <a:lumOff val="-56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E1E6EB-CDE2-4CF8-A905-5906C7B35518}">
      <dsp:nvSpPr>
        <dsp:cNvPr id="0" name=""/>
        <dsp:cNvSpPr/>
      </dsp:nvSpPr>
      <dsp:spPr>
        <a:xfrm>
          <a:off x="-5110418" y="-827304"/>
          <a:ext cx="6433122" cy="6433122"/>
        </a:xfrm>
        <a:prstGeom prst="blockArc">
          <a:avLst>
            <a:gd name="adj1" fmla="val 18900000"/>
            <a:gd name="adj2" fmla="val 2700000"/>
            <a:gd name="adj3" fmla="val 336"/>
          </a:avLst>
        </a:pr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0F97E9-5993-4A9E-B2E5-638AB018C73F}">
      <dsp:nvSpPr>
        <dsp:cNvPr id="0" name=""/>
        <dsp:cNvSpPr/>
      </dsp:nvSpPr>
      <dsp:spPr>
        <a:xfrm>
          <a:off x="1538589" y="477851"/>
          <a:ext cx="7400089" cy="9557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58589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>
              <a:latin typeface="NikoshBAN" pitchFamily="2" charset="0"/>
              <a:cs typeface="NikoshBAN" pitchFamily="2" charset="0"/>
            </a:rPr>
            <a:t>আলু </a:t>
          </a:r>
          <a:r>
            <a:rPr lang="en-US" sz="3600" kern="1200">
              <a:latin typeface="NikoshBAN" pitchFamily="2" charset="0"/>
              <a:cs typeface="NikoshBAN" pitchFamily="2" charset="0"/>
            </a:rPr>
            <a:t>সম্পর্কে ৫টি বাক্য লেখ।</a:t>
          </a:r>
          <a:endParaRPr lang="en-US" sz="3600" kern="1200" dirty="0"/>
        </a:p>
      </dsp:txBody>
      <dsp:txXfrm>
        <a:off x="1538589" y="477851"/>
        <a:ext cx="7400089" cy="955702"/>
      </dsp:txXfrm>
    </dsp:sp>
    <dsp:sp modelId="{D3FEB4F3-521A-4B0E-810E-F0DAB137C52B}">
      <dsp:nvSpPr>
        <dsp:cNvPr id="0" name=""/>
        <dsp:cNvSpPr/>
      </dsp:nvSpPr>
      <dsp:spPr>
        <a:xfrm>
          <a:off x="357720" y="358388"/>
          <a:ext cx="1194628" cy="1194628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DCDFF3-3EE8-49A8-B411-A64CED541FAE}">
      <dsp:nvSpPr>
        <dsp:cNvPr id="0" name=""/>
        <dsp:cNvSpPr/>
      </dsp:nvSpPr>
      <dsp:spPr>
        <a:xfrm>
          <a:off x="1889121" y="1911405"/>
          <a:ext cx="7046424" cy="9557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58589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kern="1200">
              <a:latin typeface="NikoshBAN" pitchFamily="2" charset="0"/>
              <a:cs typeface="NikoshBAN" pitchFamily="2" charset="0"/>
            </a:rPr>
            <a:t>তৈলবীজ </a:t>
          </a:r>
          <a:r>
            <a:rPr lang="en-US" sz="3200" kern="1200">
              <a:latin typeface="NikoshBAN" pitchFamily="2" charset="0"/>
              <a:cs typeface="NikoshBAN" pitchFamily="2" charset="0"/>
            </a:rPr>
            <a:t> সম্পর্কে ৫টি বাক্য লেখ।</a:t>
          </a:r>
          <a:endParaRPr lang="en-US" sz="3200" kern="1200" dirty="0"/>
        </a:p>
      </dsp:txBody>
      <dsp:txXfrm>
        <a:off x="1889121" y="1911405"/>
        <a:ext cx="7046424" cy="955702"/>
      </dsp:txXfrm>
    </dsp:sp>
    <dsp:sp modelId="{7B6BE0E4-54FE-40C6-AA1D-A591E09C1A41}">
      <dsp:nvSpPr>
        <dsp:cNvPr id="0" name=""/>
        <dsp:cNvSpPr/>
      </dsp:nvSpPr>
      <dsp:spPr>
        <a:xfrm>
          <a:off x="705118" y="1791942"/>
          <a:ext cx="1194628" cy="119462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FD4F73-CBDE-46C0-8196-1461485517B3}">
      <dsp:nvSpPr>
        <dsp:cNvPr id="0" name=""/>
        <dsp:cNvSpPr/>
      </dsp:nvSpPr>
      <dsp:spPr>
        <a:xfrm>
          <a:off x="1599802" y="3344959"/>
          <a:ext cx="7277664" cy="9557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58589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kern="1200">
              <a:latin typeface="NikoshBAN" pitchFamily="2" charset="0"/>
              <a:cs typeface="NikoshBAN" pitchFamily="2" charset="0"/>
            </a:rPr>
            <a:t>মসলা </a:t>
          </a:r>
          <a:r>
            <a:rPr lang="en-US" sz="3200" kern="1200">
              <a:latin typeface="NikoshBAN" pitchFamily="2" charset="0"/>
              <a:cs typeface="NikoshBAN" pitchFamily="2" charset="0"/>
            </a:rPr>
            <a:t>সম্পর্কে ৫টি বাক্য লেখ।</a:t>
          </a:r>
          <a:endParaRPr lang="en-US" sz="3200" kern="1200" dirty="0"/>
        </a:p>
      </dsp:txBody>
      <dsp:txXfrm>
        <a:off x="1599802" y="3344959"/>
        <a:ext cx="7277664" cy="955702"/>
      </dsp:txXfrm>
    </dsp:sp>
    <dsp:sp modelId="{45A25CC6-B7E5-4710-A2E1-287D52FE8366}">
      <dsp:nvSpPr>
        <dsp:cNvPr id="0" name=""/>
        <dsp:cNvSpPr/>
      </dsp:nvSpPr>
      <dsp:spPr>
        <a:xfrm>
          <a:off x="357720" y="3225496"/>
          <a:ext cx="1194628" cy="1194628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75ED7-DA87-466F-9F60-BBBEC3D00B82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54063" y="1143000"/>
            <a:ext cx="53498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369A1-5DAA-47F4-B5AF-1C00C5F50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900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369A1-5DAA-47F4-B5AF-1C00C5F500E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334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94360" y="3699804"/>
            <a:ext cx="1079754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594360" y="1433732"/>
            <a:ext cx="1079754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902714" y="3550126"/>
            <a:ext cx="386334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21146" y="3550126"/>
            <a:ext cx="386334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5902453" y="3526302"/>
            <a:ext cx="59436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74640"/>
            <a:ext cx="267462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74640"/>
            <a:ext cx="782574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25362" y="243841"/>
            <a:ext cx="11431524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2231" y="882376"/>
            <a:ext cx="9717786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02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6792" y="3869635"/>
            <a:ext cx="8548664" cy="1388165"/>
          </a:xfrm>
        </p:spPr>
        <p:txBody>
          <a:bodyPr>
            <a:normAutofit/>
          </a:bodyPr>
          <a:lstStyle>
            <a:lvl1pPr marL="0" indent="0" algn="ctr">
              <a:buNone/>
              <a:defRPr sz="2145">
                <a:solidFill>
                  <a:srgbClr val="FFFFFF"/>
                </a:solidFill>
              </a:defRPr>
            </a:lvl1pPr>
            <a:lvl2pPr marL="445770" indent="0" algn="ctr">
              <a:buNone/>
              <a:defRPr sz="2145"/>
            </a:lvl2pPr>
            <a:lvl3pPr marL="891540" indent="0" algn="ctr">
              <a:buNone/>
              <a:defRPr sz="2145"/>
            </a:lvl3pPr>
            <a:lvl4pPr marL="1337310" indent="0" algn="ctr">
              <a:buNone/>
              <a:defRPr sz="1950"/>
            </a:lvl4pPr>
            <a:lvl5pPr marL="1783080" indent="0" algn="ctr">
              <a:buNone/>
              <a:defRPr sz="1950"/>
            </a:lvl5pPr>
            <a:lvl6pPr marL="2228850" indent="0" algn="ctr">
              <a:buNone/>
              <a:defRPr sz="1950"/>
            </a:lvl6pPr>
            <a:lvl7pPr marL="2674620" indent="0" algn="ctr">
              <a:buNone/>
              <a:defRPr sz="1950"/>
            </a:lvl7pPr>
            <a:lvl8pPr marL="3120390" indent="0" algn="ctr">
              <a:buNone/>
              <a:defRPr sz="1950"/>
            </a:lvl8pPr>
            <a:lvl9pPr marL="3566160" indent="0" algn="ctr">
              <a:buNone/>
              <a:defRPr sz="195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29194" y="3733800"/>
            <a:ext cx="802386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8843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023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763" y="1173575"/>
            <a:ext cx="9717786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02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7180" y="4154520"/>
            <a:ext cx="8549869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145">
                <a:solidFill>
                  <a:schemeClr val="accent1"/>
                </a:solidFill>
              </a:defRPr>
            </a:lvl1pPr>
            <a:lvl2pPr marL="44577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31670" y="4020408"/>
            <a:ext cx="802386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5219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4425" y="2057399"/>
            <a:ext cx="4636008" cy="4023360"/>
          </a:xfrm>
        </p:spPr>
        <p:txBody>
          <a:bodyPr/>
          <a:lstStyle>
            <a:lvl1pPr>
              <a:defRPr sz="2145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0922" y="2057400"/>
            <a:ext cx="4636008" cy="4023360"/>
          </a:xfrm>
        </p:spPr>
        <p:txBody>
          <a:bodyPr/>
          <a:lstStyle>
            <a:lvl1pPr>
              <a:defRPr sz="2145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638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5" y="2001511"/>
            <a:ext cx="4636008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4425" y="2721483"/>
            <a:ext cx="4636008" cy="3383280"/>
          </a:xfrm>
        </p:spPr>
        <p:txBody>
          <a:bodyPr/>
          <a:lstStyle>
            <a:lvl1pPr>
              <a:defRPr sz="2145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12444" y="1999032"/>
            <a:ext cx="4636008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12444" y="2719322"/>
            <a:ext cx="4636008" cy="3383280"/>
          </a:xfrm>
        </p:spPr>
        <p:txBody>
          <a:bodyPr/>
          <a:lstStyle>
            <a:lvl1pPr>
              <a:defRPr sz="2145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7544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8649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6708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425" y="1097280"/>
            <a:ext cx="3833622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9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5855" y="1097280"/>
            <a:ext cx="5081778" cy="4663440"/>
          </a:xfr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4425" y="2834640"/>
            <a:ext cx="3833622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975"/>
              </a:spcBef>
              <a:buNone/>
              <a:defRPr sz="1658"/>
            </a:lvl1pPr>
            <a:lvl2pPr marL="445770" indent="0">
              <a:buNone/>
              <a:defRPr sz="1170"/>
            </a:lvl2pPr>
            <a:lvl3pPr marL="891540" indent="0">
              <a:buNone/>
              <a:defRPr sz="975"/>
            </a:lvl3pPr>
            <a:lvl4pPr marL="1337310" indent="0">
              <a:buNone/>
              <a:defRPr sz="878"/>
            </a:lvl4pPr>
            <a:lvl5pPr marL="1783080" indent="0">
              <a:buNone/>
              <a:defRPr sz="878"/>
            </a:lvl5pPr>
            <a:lvl6pPr marL="2228850" indent="0">
              <a:buNone/>
              <a:defRPr sz="878"/>
            </a:lvl6pPr>
            <a:lvl7pPr marL="2674620" indent="0">
              <a:buNone/>
              <a:defRPr sz="878"/>
            </a:lvl7pPr>
            <a:lvl8pPr marL="3120390" indent="0">
              <a:buNone/>
              <a:defRPr sz="878"/>
            </a:lvl8pPr>
            <a:lvl9pPr marL="3566160" indent="0">
              <a:buNone/>
              <a:defRPr sz="8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44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94360" y="1524000"/>
            <a:ext cx="1069848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425" y="1097280"/>
            <a:ext cx="3833622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9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77917" y="1069847"/>
            <a:ext cx="5946572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730"/>
            </a:lvl1pPr>
            <a:lvl2pPr marL="445770" indent="0">
              <a:buNone/>
              <a:defRPr sz="2730"/>
            </a:lvl2pPr>
            <a:lvl3pPr marL="891540" indent="0">
              <a:buNone/>
              <a:defRPr sz="2340"/>
            </a:lvl3pPr>
            <a:lvl4pPr marL="1337310" indent="0">
              <a:buNone/>
              <a:defRPr sz="1950"/>
            </a:lvl4pPr>
            <a:lvl5pPr marL="1783080" indent="0">
              <a:buNone/>
              <a:defRPr sz="1950"/>
            </a:lvl5pPr>
            <a:lvl6pPr marL="2228850" indent="0">
              <a:buNone/>
              <a:defRPr sz="1950"/>
            </a:lvl6pPr>
            <a:lvl7pPr marL="2674620" indent="0">
              <a:buNone/>
              <a:defRPr sz="1950"/>
            </a:lvl7pPr>
            <a:lvl8pPr marL="3120390" indent="0">
              <a:buNone/>
              <a:defRPr sz="1950"/>
            </a:lvl8pPr>
            <a:lvl9pPr marL="3566160" indent="0">
              <a:buNone/>
              <a:defRPr sz="195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4425" y="2834640"/>
            <a:ext cx="3833622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975"/>
              </a:spcBef>
              <a:buNone/>
              <a:defRPr sz="1658"/>
            </a:lvl1pPr>
            <a:lvl2pPr marL="445770" indent="0">
              <a:buNone/>
              <a:defRPr sz="1170"/>
            </a:lvl2pPr>
            <a:lvl3pPr marL="891540" indent="0">
              <a:buNone/>
              <a:defRPr sz="975"/>
            </a:lvl3pPr>
            <a:lvl4pPr marL="1337310" indent="0">
              <a:buNone/>
              <a:defRPr sz="878"/>
            </a:lvl4pPr>
            <a:lvl5pPr marL="1783080" indent="0">
              <a:buNone/>
              <a:defRPr sz="878"/>
            </a:lvl5pPr>
            <a:lvl6pPr marL="2228850" indent="0">
              <a:buNone/>
              <a:defRPr sz="878"/>
            </a:lvl6pPr>
            <a:lvl7pPr marL="2674620" indent="0">
              <a:buNone/>
              <a:defRPr sz="878"/>
            </a:lvl7pPr>
            <a:lvl8pPr marL="3120390" indent="0">
              <a:buNone/>
              <a:defRPr sz="878"/>
            </a:lvl8pPr>
            <a:lvl9pPr marL="3566160" indent="0">
              <a:buNone/>
              <a:defRPr sz="8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3498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166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7" y="762000"/>
            <a:ext cx="2265998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4425" y="762000"/>
            <a:ext cx="7243763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6341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25362" y="243841"/>
            <a:ext cx="11431524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2231" y="882376"/>
            <a:ext cx="9717786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02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6792" y="3869635"/>
            <a:ext cx="8548664" cy="1388165"/>
          </a:xfrm>
        </p:spPr>
        <p:txBody>
          <a:bodyPr>
            <a:normAutofit/>
          </a:bodyPr>
          <a:lstStyle>
            <a:lvl1pPr marL="0" indent="0" algn="ctr">
              <a:buNone/>
              <a:defRPr sz="2145">
                <a:solidFill>
                  <a:srgbClr val="FFFFFF"/>
                </a:solidFill>
              </a:defRPr>
            </a:lvl1pPr>
            <a:lvl2pPr marL="445770" indent="0" algn="ctr">
              <a:buNone/>
              <a:defRPr sz="2145"/>
            </a:lvl2pPr>
            <a:lvl3pPr marL="891540" indent="0" algn="ctr">
              <a:buNone/>
              <a:defRPr sz="2145"/>
            </a:lvl3pPr>
            <a:lvl4pPr marL="1337310" indent="0" algn="ctr">
              <a:buNone/>
              <a:defRPr sz="1950"/>
            </a:lvl4pPr>
            <a:lvl5pPr marL="1783080" indent="0" algn="ctr">
              <a:buNone/>
              <a:defRPr sz="1950"/>
            </a:lvl5pPr>
            <a:lvl6pPr marL="2228850" indent="0" algn="ctr">
              <a:buNone/>
              <a:defRPr sz="1950"/>
            </a:lvl6pPr>
            <a:lvl7pPr marL="2674620" indent="0" algn="ctr">
              <a:buNone/>
              <a:defRPr sz="1950"/>
            </a:lvl7pPr>
            <a:lvl8pPr marL="3120390" indent="0" algn="ctr">
              <a:buNone/>
              <a:defRPr sz="1950"/>
            </a:lvl8pPr>
            <a:lvl9pPr marL="3566160" indent="0" algn="ctr">
              <a:buNone/>
              <a:defRPr sz="195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29194" y="3733800"/>
            <a:ext cx="802386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5112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0908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763" y="1173575"/>
            <a:ext cx="9717786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02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7180" y="4154520"/>
            <a:ext cx="8549869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145">
                <a:solidFill>
                  <a:schemeClr val="accent1"/>
                </a:solidFill>
              </a:defRPr>
            </a:lvl1pPr>
            <a:lvl2pPr marL="44577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31670" y="4020408"/>
            <a:ext cx="802386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6818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4425" y="2057399"/>
            <a:ext cx="4636008" cy="4023360"/>
          </a:xfrm>
        </p:spPr>
        <p:txBody>
          <a:bodyPr/>
          <a:lstStyle>
            <a:lvl1pPr>
              <a:defRPr sz="2145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0922" y="2057400"/>
            <a:ext cx="4636008" cy="4023360"/>
          </a:xfrm>
        </p:spPr>
        <p:txBody>
          <a:bodyPr/>
          <a:lstStyle>
            <a:lvl1pPr>
              <a:defRPr sz="2145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5376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5" y="2001511"/>
            <a:ext cx="4636008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4425" y="2721483"/>
            <a:ext cx="4636008" cy="3383280"/>
          </a:xfrm>
        </p:spPr>
        <p:txBody>
          <a:bodyPr/>
          <a:lstStyle>
            <a:lvl1pPr>
              <a:defRPr sz="2145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12444" y="1999032"/>
            <a:ext cx="4636008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12444" y="2719322"/>
            <a:ext cx="4636008" cy="3383280"/>
          </a:xfrm>
        </p:spPr>
        <p:txBody>
          <a:bodyPr/>
          <a:lstStyle>
            <a:lvl1pPr>
              <a:defRPr sz="2145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112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1324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115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3505200"/>
            <a:ext cx="1030224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4958864"/>
            <a:ext cx="1030224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891540" y="4916994"/>
            <a:ext cx="1030224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425" y="1097280"/>
            <a:ext cx="3833622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9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5855" y="1097280"/>
            <a:ext cx="5081778" cy="4663440"/>
          </a:xfr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4425" y="2834640"/>
            <a:ext cx="3833622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975"/>
              </a:spcBef>
              <a:buNone/>
              <a:defRPr sz="1658"/>
            </a:lvl1pPr>
            <a:lvl2pPr marL="445770" indent="0">
              <a:buNone/>
              <a:defRPr sz="1170"/>
            </a:lvl2pPr>
            <a:lvl3pPr marL="891540" indent="0">
              <a:buNone/>
              <a:defRPr sz="975"/>
            </a:lvl3pPr>
            <a:lvl4pPr marL="1337310" indent="0">
              <a:buNone/>
              <a:defRPr sz="878"/>
            </a:lvl4pPr>
            <a:lvl5pPr marL="1783080" indent="0">
              <a:buNone/>
              <a:defRPr sz="878"/>
            </a:lvl5pPr>
            <a:lvl6pPr marL="2228850" indent="0">
              <a:buNone/>
              <a:defRPr sz="878"/>
            </a:lvl6pPr>
            <a:lvl7pPr marL="2674620" indent="0">
              <a:buNone/>
              <a:defRPr sz="878"/>
            </a:lvl7pPr>
            <a:lvl8pPr marL="3120390" indent="0">
              <a:buNone/>
              <a:defRPr sz="878"/>
            </a:lvl8pPr>
            <a:lvl9pPr marL="3566160" indent="0">
              <a:buNone/>
              <a:defRPr sz="8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8329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425" y="1097280"/>
            <a:ext cx="3833622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9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77917" y="1069847"/>
            <a:ext cx="5946572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730"/>
            </a:lvl1pPr>
            <a:lvl2pPr marL="445770" indent="0">
              <a:buNone/>
              <a:defRPr sz="2730"/>
            </a:lvl2pPr>
            <a:lvl3pPr marL="891540" indent="0">
              <a:buNone/>
              <a:defRPr sz="2340"/>
            </a:lvl3pPr>
            <a:lvl4pPr marL="1337310" indent="0">
              <a:buNone/>
              <a:defRPr sz="1950"/>
            </a:lvl4pPr>
            <a:lvl5pPr marL="1783080" indent="0">
              <a:buNone/>
              <a:defRPr sz="1950"/>
            </a:lvl5pPr>
            <a:lvl6pPr marL="2228850" indent="0">
              <a:buNone/>
              <a:defRPr sz="1950"/>
            </a:lvl6pPr>
            <a:lvl7pPr marL="2674620" indent="0">
              <a:buNone/>
              <a:defRPr sz="1950"/>
            </a:lvl7pPr>
            <a:lvl8pPr marL="3120390" indent="0">
              <a:buNone/>
              <a:defRPr sz="1950"/>
            </a:lvl8pPr>
            <a:lvl9pPr marL="3566160" indent="0">
              <a:buNone/>
              <a:defRPr sz="195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4425" y="2834640"/>
            <a:ext cx="3833622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975"/>
              </a:spcBef>
              <a:buNone/>
              <a:defRPr sz="1658"/>
            </a:lvl1pPr>
            <a:lvl2pPr marL="445770" indent="0">
              <a:buNone/>
              <a:defRPr sz="1170"/>
            </a:lvl2pPr>
            <a:lvl3pPr marL="891540" indent="0">
              <a:buNone/>
              <a:defRPr sz="975"/>
            </a:lvl3pPr>
            <a:lvl4pPr marL="1337310" indent="0">
              <a:buNone/>
              <a:defRPr sz="878"/>
            </a:lvl4pPr>
            <a:lvl5pPr marL="1783080" indent="0">
              <a:buNone/>
              <a:defRPr sz="878"/>
            </a:lvl5pPr>
            <a:lvl6pPr marL="2228850" indent="0">
              <a:buNone/>
              <a:defRPr sz="878"/>
            </a:lvl6pPr>
            <a:lvl7pPr marL="2674620" indent="0">
              <a:buNone/>
              <a:defRPr sz="878"/>
            </a:lvl7pPr>
            <a:lvl8pPr marL="3120390" indent="0">
              <a:buNone/>
              <a:defRPr sz="878"/>
            </a:lvl8pPr>
            <a:lvl9pPr marL="3566160" indent="0">
              <a:buNone/>
              <a:defRPr sz="8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3230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2466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7" y="762000"/>
            <a:ext cx="2265998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4425" y="762000"/>
            <a:ext cx="7243763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860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25362" y="243841"/>
            <a:ext cx="11431524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2231" y="882376"/>
            <a:ext cx="9717786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02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6792" y="3869635"/>
            <a:ext cx="8548664" cy="1388165"/>
          </a:xfrm>
        </p:spPr>
        <p:txBody>
          <a:bodyPr>
            <a:normAutofit/>
          </a:bodyPr>
          <a:lstStyle>
            <a:lvl1pPr marL="0" indent="0" algn="ctr">
              <a:buNone/>
              <a:defRPr sz="2145">
                <a:solidFill>
                  <a:srgbClr val="FFFFFF"/>
                </a:solidFill>
              </a:defRPr>
            </a:lvl1pPr>
            <a:lvl2pPr marL="445770" indent="0" algn="ctr">
              <a:buNone/>
              <a:defRPr sz="2145"/>
            </a:lvl2pPr>
            <a:lvl3pPr marL="891540" indent="0" algn="ctr">
              <a:buNone/>
              <a:defRPr sz="2145"/>
            </a:lvl3pPr>
            <a:lvl4pPr marL="1337310" indent="0" algn="ctr">
              <a:buNone/>
              <a:defRPr sz="1950"/>
            </a:lvl4pPr>
            <a:lvl5pPr marL="1783080" indent="0" algn="ctr">
              <a:buNone/>
              <a:defRPr sz="1950"/>
            </a:lvl5pPr>
            <a:lvl6pPr marL="2228850" indent="0" algn="ctr">
              <a:buNone/>
              <a:defRPr sz="1950"/>
            </a:lvl6pPr>
            <a:lvl7pPr marL="2674620" indent="0" algn="ctr">
              <a:buNone/>
              <a:defRPr sz="1950"/>
            </a:lvl7pPr>
            <a:lvl8pPr marL="3120390" indent="0" algn="ctr">
              <a:buNone/>
              <a:defRPr sz="1950"/>
            </a:lvl8pPr>
            <a:lvl9pPr marL="3566160" indent="0" algn="ctr">
              <a:buNone/>
              <a:defRPr sz="195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29194" y="3733800"/>
            <a:ext cx="802386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9489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11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763" y="1173575"/>
            <a:ext cx="9717786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02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7180" y="4154520"/>
            <a:ext cx="8549869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145">
                <a:solidFill>
                  <a:schemeClr val="accent1"/>
                </a:solidFill>
              </a:defRPr>
            </a:lvl1pPr>
            <a:lvl2pPr marL="44577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31670" y="4020408"/>
            <a:ext cx="802386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455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4425" y="2057399"/>
            <a:ext cx="4636008" cy="4023360"/>
          </a:xfrm>
        </p:spPr>
        <p:txBody>
          <a:bodyPr/>
          <a:lstStyle>
            <a:lvl1pPr>
              <a:defRPr sz="2145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0922" y="2057400"/>
            <a:ext cx="4636008" cy="4023360"/>
          </a:xfrm>
        </p:spPr>
        <p:txBody>
          <a:bodyPr/>
          <a:lstStyle>
            <a:lvl1pPr>
              <a:defRPr sz="2145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1687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5" y="2001511"/>
            <a:ext cx="4636008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4425" y="2721483"/>
            <a:ext cx="4636008" cy="3383280"/>
          </a:xfrm>
        </p:spPr>
        <p:txBody>
          <a:bodyPr/>
          <a:lstStyle>
            <a:lvl1pPr>
              <a:defRPr sz="2145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12444" y="1999032"/>
            <a:ext cx="4636008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12444" y="2719322"/>
            <a:ext cx="4636008" cy="3383280"/>
          </a:xfrm>
        </p:spPr>
        <p:txBody>
          <a:bodyPr/>
          <a:lstStyle>
            <a:lvl1pPr>
              <a:defRPr sz="2145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8841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021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594360" y="1524000"/>
            <a:ext cx="5277917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042660" y="1524000"/>
            <a:ext cx="5277917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950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425" y="1097280"/>
            <a:ext cx="3833622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9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5855" y="1097280"/>
            <a:ext cx="5081778" cy="4663440"/>
          </a:xfr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4425" y="2834640"/>
            <a:ext cx="3833622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975"/>
              </a:spcBef>
              <a:buNone/>
              <a:defRPr sz="1658"/>
            </a:lvl1pPr>
            <a:lvl2pPr marL="445770" indent="0">
              <a:buNone/>
              <a:defRPr sz="1170"/>
            </a:lvl2pPr>
            <a:lvl3pPr marL="891540" indent="0">
              <a:buNone/>
              <a:defRPr sz="975"/>
            </a:lvl3pPr>
            <a:lvl4pPr marL="1337310" indent="0">
              <a:buNone/>
              <a:defRPr sz="878"/>
            </a:lvl4pPr>
            <a:lvl5pPr marL="1783080" indent="0">
              <a:buNone/>
              <a:defRPr sz="878"/>
            </a:lvl5pPr>
            <a:lvl6pPr marL="2228850" indent="0">
              <a:buNone/>
              <a:defRPr sz="878"/>
            </a:lvl6pPr>
            <a:lvl7pPr marL="2674620" indent="0">
              <a:buNone/>
              <a:defRPr sz="878"/>
            </a:lvl7pPr>
            <a:lvl8pPr marL="3120390" indent="0">
              <a:buNone/>
              <a:defRPr sz="878"/>
            </a:lvl8pPr>
            <a:lvl9pPr marL="3566160" indent="0">
              <a:buNone/>
              <a:defRPr sz="8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478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425" y="1097280"/>
            <a:ext cx="3833622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9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77917" y="1069847"/>
            <a:ext cx="5946572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730"/>
            </a:lvl1pPr>
            <a:lvl2pPr marL="445770" indent="0">
              <a:buNone/>
              <a:defRPr sz="2730"/>
            </a:lvl2pPr>
            <a:lvl3pPr marL="891540" indent="0">
              <a:buNone/>
              <a:defRPr sz="2340"/>
            </a:lvl3pPr>
            <a:lvl4pPr marL="1337310" indent="0">
              <a:buNone/>
              <a:defRPr sz="1950"/>
            </a:lvl4pPr>
            <a:lvl5pPr marL="1783080" indent="0">
              <a:buNone/>
              <a:defRPr sz="1950"/>
            </a:lvl5pPr>
            <a:lvl6pPr marL="2228850" indent="0">
              <a:buNone/>
              <a:defRPr sz="1950"/>
            </a:lvl6pPr>
            <a:lvl7pPr marL="2674620" indent="0">
              <a:buNone/>
              <a:defRPr sz="1950"/>
            </a:lvl7pPr>
            <a:lvl8pPr marL="3120390" indent="0">
              <a:buNone/>
              <a:defRPr sz="1950"/>
            </a:lvl8pPr>
            <a:lvl9pPr marL="3566160" indent="0">
              <a:buNone/>
              <a:defRPr sz="195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4425" y="2834640"/>
            <a:ext cx="3833622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975"/>
              </a:spcBef>
              <a:buNone/>
              <a:defRPr sz="1658"/>
            </a:lvl1pPr>
            <a:lvl2pPr marL="445770" indent="0">
              <a:buNone/>
              <a:defRPr sz="1170"/>
            </a:lvl2pPr>
            <a:lvl3pPr marL="891540" indent="0">
              <a:buNone/>
              <a:defRPr sz="975"/>
            </a:lvl3pPr>
            <a:lvl4pPr marL="1337310" indent="0">
              <a:buNone/>
              <a:defRPr sz="878"/>
            </a:lvl4pPr>
            <a:lvl5pPr marL="1783080" indent="0">
              <a:buNone/>
              <a:defRPr sz="878"/>
            </a:lvl5pPr>
            <a:lvl6pPr marL="2228850" indent="0">
              <a:buNone/>
              <a:defRPr sz="878"/>
            </a:lvl6pPr>
            <a:lvl7pPr marL="2674620" indent="0">
              <a:buNone/>
              <a:defRPr sz="878"/>
            </a:lvl7pPr>
            <a:lvl8pPr marL="3120390" indent="0">
              <a:buNone/>
              <a:defRPr sz="878"/>
            </a:lvl8pPr>
            <a:lvl9pPr marL="3566160" indent="0">
              <a:buNone/>
              <a:defRPr sz="8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293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4026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7" y="762000"/>
            <a:ext cx="2265998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4425" y="762000"/>
            <a:ext cx="7243763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33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399593"/>
            <a:ext cx="5252245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594360" y="2201896"/>
            <a:ext cx="525018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6044725" y="2201896"/>
            <a:ext cx="525018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5448"/>
            <a:ext cx="1069848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6042660" y="1399593"/>
            <a:ext cx="5252245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731829" y="2180219"/>
            <a:ext cx="4873752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181344" y="2180219"/>
            <a:ext cx="4873752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594360" y="457200"/>
            <a:ext cx="812292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816340" y="1600200"/>
            <a:ext cx="2579523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8816340" y="457200"/>
            <a:ext cx="257556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8220" y="457200"/>
            <a:ext cx="267462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4360" y="457200"/>
            <a:ext cx="782574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8220" y="1600200"/>
            <a:ext cx="267462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594360" y="1447800"/>
            <a:ext cx="1069848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7528560" y="6203667"/>
            <a:ext cx="336804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773680" y="6203667"/>
            <a:ext cx="465582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0933748" y="6181531"/>
            <a:ext cx="79248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594360" y="152400"/>
            <a:ext cx="1069848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25362" y="243841"/>
            <a:ext cx="11431524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4425" y="609600"/>
            <a:ext cx="9628632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6" y="2057400"/>
            <a:ext cx="9626049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4421" y="6223829"/>
            <a:ext cx="22708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0"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50419" y="6223829"/>
            <a:ext cx="45998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96292" y="6223829"/>
            <a:ext cx="16635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77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891540" rtl="0" eaLnBrk="1" latinLnBrk="0" hangingPunct="1">
        <a:lnSpc>
          <a:spcPct val="90000"/>
        </a:lnSpc>
        <a:spcBef>
          <a:spcPct val="0"/>
        </a:spcBef>
        <a:buNone/>
        <a:defRPr sz="429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2885" indent="-178308" algn="l" defTabSz="891540" rtl="0" eaLnBrk="1" latinLnBrk="0" hangingPunct="1">
        <a:lnSpc>
          <a:spcPct val="90000"/>
        </a:lnSpc>
        <a:spcBef>
          <a:spcPts val="1365"/>
        </a:spcBef>
        <a:buClr>
          <a:schemeClr val="accent1"/>
        </a:buClr>
        <a:buSzPct val="80000"/>
        <a:buFont typeface="Corbel" pitchFamily="34" charset="0"/>
        <a:buChar char="•"/>
        <a:defRPr sz="2145" kern="1200">
          <a:solidFill>
            <a:schemeClr val="accent1"/>
          </a:solidFill>
          <a:latin typeface="+mn-lt"/>
          <a:ea typeface="+mn-ea"/>
          <a:cs typeface="+mn-cs"/>
        </a:defRPr>
      </a:lvl1pPr>
      <a:lvl2pPr marL="445770" indent="-178308" algn="l" defTabSz="891540" rtl="0" eaLnBrk="1" latinLnBrk="0" hangingPunct="1">
        <a:lnSpc>
          <a:spcPct val="90000"/>
        </a:lnSpc>
        <a:spcBef>
          <a:spcPts val="195"/>
        </a:spcBef>
        <a:spcAft>
          <a:spcPts val="390"/>
        </a:spcAft>
        <a:buClr>
          <a:schemeClr val="accent1"/>
        </a:buClr>
        <a:buSzPct val="80000"/>
        <a:buFont typeface="Corbel" pitchFamily="34" charset="0"/>
        <a:buChar char="•"/>
        <a:defRPr sz="195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13232" indent="-178308" algn="l" defTabSz="891540" rtl="0" eaLnBrk="1" latinLnBrk="0" hangingPunct="1">
        <a:lnSpc>
          <a:spcPct val="90000"/>
        </a:lnSpc>
        <a:spcBef>
          <a:spcPts val="195"/>
        </a:spcBef>
        <a:spcAft>
          <a:spcPts val="390"/>
        </a:spcAft>
        <a:buClr>
          <a:schemeClr val="accent1"/>
        </a:buClr>
        <a:buSzPct val="80000"/>
        <a:buFont typeface="Corbel" pitchFamily="34" charset="0"/>
        <a:buChar char="•"/>
        <a:defRPr sz="1755" kern="1200">
          <a:solidFill>
            <a:schemeClr val="accent1"/>
          </a:solidFill>
          <a:latin typeface="+mn-lt"/>
          <a:ea typeface="+mn-ea"/>
          <a:cs typeface="+mn-cs"/>
        </a:defRPr>
      </a:lvl3pPr>
      <a:lvl4pPr marL="980694" indent="-178308" algn="l" defTabSz="891540" rtl="0" eaLnBrk="1" latinLnBrk="0" hangingPunct="1">
        <a:lnSpc>
          <a:spcPct val="90000"/>
        </a:lnSpc>
        <a:spcBef>
          <a:spcPts val="195"/>
        </a:spcBef>
        <a:spcAft>
          <a:spcPts val="390"/>
        </a:spcAft>
        <a:buClr>
          <a:schemeClr val="accent1"/>
        </a:buClr>
        <a:buSzPct val="80000"/>
        <a:buFont typeface="Corbel" pitchFamily="34" charset="0"/>
        <a:buChar char="•"/>
        <a:defRPr sz="156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48156" indent="-178308" algn="l" defTabSz="891540" rtl="0" eaLnBrk="1" latinLnBrk="0" hangingPunct="1">
        <a:lnSpc>
          <a:spcPct val="90000"/>
        </a:lnSpc>
        <a:spcBef>
          <a:spcPts val="195"/>
        </a:spcBef>
        <a:spcAft>
          <a:spcPts val="390"/>
        </a:spcAft>
        <a:buClr>
          <a:schemeClr val="accent1"/>
        </a:buClr>
        <a:buSzPct val="80000"/>
        <a:buFont typeface="Corbel" pitchFamily="34" charset="0"/>
        <a:buChar char="•"/>
        <a:defRPr sz="156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560000" indent="-222885" algn="l" defTabSz="891540" rtl="0" eaLnBrk="1" latinLnBrk="0" hangingPunct="1">
        <a:lnSpc>
          <a:spcPct val="90000"/>
        </a:lnSpc>
        <a:spcBef>
          <a:spcPts val="195"/>
        </a:spcBef>
        <a:spcAft>
          <a:spcPts val="390"/>
        </a:spcAft>
        <a:buClr>
          <a:schemeClr val="accent1"/>
        </a:buClr>
        <a:buSzPct val="80000"/>
        <a:buFont typeface="Corbel" pitchFamily="34" charset="0"/>
        <a:buChar char="•"/>
        <a:defRPr sz="156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852500" indent="-222885" algn="l" defTabSz="891540" rtl="0" eaLnBrk="1" latinLnBrk="0" hangingPunct="1">
        <a:lnSpc>
          <a:spcPct val="90000"/>
        </a:lnSpc>
        <a:spcBef>
          <a:spcPts val="195"/>
        </a:spcBef>
        <a:spcAft>
          <a:spcPts val="390"/>
        </a:spcAft>
        <a:buClr>
          <a:schemeClr val="accent1"/>
        </a:buClr>
        <a:buSzPct val="80000"/>
        <a:buFont typeface="Corbel" pitchFamily="34" charset="0"/>
        <a:buChar char="•"/>
        <a:defRPr sz="156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145000" indent="-222885" algn="l" defTabSz="891540" rtl="0" eaLnBrk="1" latinLnBrk="0" hangingPunct="1">
        <a:lnSpc>
          <a:spcPct val="90000"/>
        </a:lnSpc>
        <a:spcBef>
          <a:spcPts val="195"/>
        </a:spcBef>
        <a:spcAft>
          <a:spcPts val="390"/>
        </a:spcAft>
        <a:buClr>
          <a:schemeClr val="accent1"/>
        </a:buClr>
        <a:buSzPct val="80000"/>
        <a:buFont typeface="Corbel" pitchFamily="34" charset="0"/>
        <a:buChar char="•"/>
        <a:defRPr sz="156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437500" indent="-222885" algn="l" defTabSz="891540" rtl="0" eaLnBrk="1" latinLnBrk="0" hangingPunct="1">
        <a:lnSpc>
          <a:spcPct val="90000"/>
        </a:lnSpc>
        <a:spcBef>
          <a:spcPts val="195"/>
        </a:spcBef>
        <a:spcAft>
          <a:spcPts val="390"/>
        </a:spcAft>
        <a:buClr>
          <a:schemeClr val="accent1"/>
        </a:buClr>
        <a:buSzPct val="80000"/>
        <a:buFont typeface="Corbel" pitchFamily="34" charset="0"/>
        <a:buChar char="•"/>
        <a:defRPr sz="156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1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08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85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39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25362" y="243841"/>
            <a:ext cx="11431524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4425" y="609600"/>
            <a:ext cx="9628632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6" y="2057400"/>
            <a:ext cx="9626049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4421" y="6223829"/>
            <a:ext cx="22708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0"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50419" y="6223829"/>
            <a:ext cx="45998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96292" y="6223829"/>
            <a:ext cx="16635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641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891540" rtl="0" eaLnBrk="1" latinLnBrk="0" hangingPunct="1">
        <a:lnSpc>
          <a:spcPct val="90000"/>
        </a:lnSpc>
        <a:spcBef>
          <a:spcPct val="0"/>
        </a:spcBef>
        <a:buNone/>
        <a:defRPr sz="429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2885" indent="-178308" algn="l" defTabSz="891540" rtl="0" eaLnBrk="1" latinLnBrk="0" hangingPunct="1">
        <a:lnSpc>
          <a:spcPct val="90000"/>
        </a:lnSpc>
        <a:spcBef>
          <a:spcPts val="1365"/>
        </a:spcBef>
        <a:buClr>
          <a:schemeClr val="accent1"/>
        </a:buClr>
        <a:buSzPct val="80000"/>
        <a:buFont typeface="Corbel" pitchFamily="34" charset="0"/>
        <a:buChar char="•"/>
        <a:defRPr sz="2145" kern="1200">
          <a:solidFill>
            <a:schemeClr val="accent1"/>
          </a:solidFill>
          <a:latin typeface="+mn-lt"/>
          <a:ea typeface="+mn-ea"/>
          <a:cs typeface="+mn-cs"/>
        </a:defRPr>
      </a:lvl1pPr>
      <a:lvl2pPr marL="445770" indent="-178308" algn="l" defTabSz="891540" rtl="0" eaLnBrk="1" latinLnBrk="0" hangingPunct="1">
        <a:lnSpc>
          <a:spcPct val="90000"/>
        </a:lnSpc>
        <a:spcBef>
          <a:spcPts val="195"/>
        </a:spcBef>
        <a:spcAft>
          <a:spcPts val="390"/>
        </a:spcAft>
        <a:buClr>
          <a:schemeClr val="accent1"/>
        </a:buClr>
        <a:buSzPct val="80000"/>
        <a:buFont typeface="Corbel" pitchFamily="34" charset="0"/>
        <a:buChar char="•"/>
        <a:defRPr sz="195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13232" indent="-178308" algn="l" defTabSz="891540" rtl="0" eaLnBrk="1" latinLnBrk="0" hangingPunct="1">
        <a:lnSpc>
          <a:spcPct val="90000"/>
        </a:lnSpc>
        <a:spcBef>
          <a:spcPts val="195"/>
        </a:spcBef>
        <a:spcAft>
          <a:spcPts val="390"/>
        </a:spcAft>
        <a:buClr>
          <a:schemeClr val="accent1"/>
        </a:buClr>
        <a:buSzPct val="80000"/>
        <a:buFont typeface="Corbel" pitchFamily="34" charset="0"/>
        <a:buChar char="•"/>
        <a:defRPr sz="1755" kern="1200">
          <a:solidFill>
            <a:schemeClr val="accent1"/>
          </a:solidFill>
          <a:latin typeface="+mn-lt"/>
          <a:ea typeface="+mn-ea"/>
          <a:cs typeface="+mn-cs"/>
        </a:defRPr>
      </a:lvl3pPr>
      <a:lvl4pPr marL="980694" indent="-178308" algn="l" defTabSz="891540" rtl="0" eaLnBrk="1" latinLnBrk="0" hangingPunct="1">
        <a:lnSpc>
          <a:spcPct val="90000"/>
        </a:lnSpc>
        <a:spcBef>
          <a:spcPts val="195"/>
        </a:spcBef>
        <a:spcAft>
          <a:spcPts val="390"/>
        </a:spcAft>
        <a:buClr>
          <a:schemeClr val="accent1"/>
        </a:buClr>
        <a:buSzPct val="80000"/>
        <a:buFont typeface="Corbel" pitchFamily="34" charset="0"/>
        <a:buChar char="•"/>
        <a:defRPr sz="156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48156" indent="-178308" algn="l" defTabSz="891540" rtl="0" eaLnBrk="1" latinLnBrk="0" hangingPunct="1">
        <a:lnSpc>
          <a:spcPct val="90000"/>
        </a:lnSpc>
        <a:spcBef>
          <a:spcPts val="195"/>
        </a:spcBef>
        <a:spcAft>
          <a:spcPts val="390"/>
        </a:spcAft>
        <a:buClr>
          <a:schemeClr val="accent1"/>
        </a:buClr>
        <a:buSzPct val="80000"/>
        <a:buFont typeface="Corbel" pitchFamily="34" charset="0"/>
        <a:buChar char="•"/>
        <a:defRPr sz="156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560000" indent="-222885" algn="l" defTabSz="891540" rtl="0" eaLnBrk="1" latinLnBrk="0" hangingPunct="1">
        <a:lnSpc>
          <a:spcPct val="90000"/>
        </a:lnSpc>
        <a:spcBef>
          <a:spcPts val="195"/>
        </a:spcBef>
        <a:spcAft>
          <a:spcPts val="390"/>
        </a:spcAft>
        <a:buClr>
          <a:schemeClr val="accent1"/>
        </a:buClr>
        <a:buSzPct val="80000"/>
        <a:buFont typeface="Corbel" pitchFamily="34" charset="0"/>
        <a:buChar char="•"/>
        <a:defRPr sz="156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852500" indent="-222885" algn="l" defTabSz="891540" rtl="0" eaLnBrk="1" latinLnBrk="0" hangingPunct="1">
        <a:lnSpc>
          <a:spcPct val="90000"/>
        </a:lnSpc>
        <a:spcBef>
          <a:spcPts val="195"/>
        </a:spcBef>
        <a:spcAft>
          <a:spcPts val="390"/>
        </a:spcAft>
        <a:buClr>
          <a:schemeClr val="accent1"/>
        </a:buClr>
        <a:buSzPct val="80000"/>
        <a:buFont typeface="Corbel" pitchFamily="34" charset="0"/>
        <a:buChar char="•"/>
        <a:defRPr sz="156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145000" indent="-222885" algn="l" defTabSz="891540" rtl="0" eaLnBrk="1" latinLnBrk="0" hangingPunct="1">
        <a:lnSpc>
          <a:spcPct val="90000"/>
        </a:lnSpc>
        <a:spcBef>
          <a:spcPts val="195"/>
        </a:spcBef>
        <a:spcAft>
          <a:spcPts val="390"/>
        </a:spcAft>
        <a:buClr>
          <a:schemeClr val="accent1"/>
        </a:buClr>
        <a:buSzPct val="80000"/>
        <a:buFont typeface="Corbel" pitchFamily="34" charset="0"/>
        <a:buChar char="•"/>
        <a:defRPr sz="156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437500" indent="-222885" algn="l" defTabSz="891540" rtl="0" eaLnBrk="1" latinLnBrk="0" hangingPunct="1">
        <a:lnSpc>
          <a:spcPct val="90000"/>
        </a:lnSpc>
        <a:spcBef>
          <a:spcPts val="195"/>
        </a:spcBef>
        <a:spcAft>
          <a:spcPts val="390"/>
        </a:spcAft>
        <a:buClr>
          <a:schemeClr val="accent1"/>
        </a:buClr>
        <a:buSzPct val="80000"/>
        <a:buFont typeface="Corbel" pitchFamily="34" charset="0"/>
        <a:buChar char="•"/>
        <a:defRPr sz="156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1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08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85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39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25362" y="243841"/>
            <a:ext cx="11431524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4425" y="609600"/>
            <a:ext cx="9628632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6" y="2057400"/>
            <a:ext cx="9626049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4421" y="6223829"/>
            <a:ext cx="22708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0"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50419" y="6223829"/>
            <a:ext cx="45998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96292" y="6223829"/>
            <a:ext cx="16635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70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891540" rtl="0" eaLnBrk="1" latinLnBrk="0" hangingPunct="1">
        <a:lnSpc>
          <a:spcPct val="90000"/>
        </a:lnSpc>
        <a:spcBef>
          <a:spcPct val="0"/>
        </a:spcBef>
        <a:buNone/>
        <a:defRPr sz="429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2885" indent="-178308" algn="l" defTabSz="891540" rtl="0" eaLnBrk="1" latinLnBrk="0" hangingPunct="1">
        <a:lnSpc>
          <a:spcPct val="90000"/>
        </a:lnSpc>
        <a:spcBef>
          <a:spcPts val="1365"/>
        </a:spcBef>
        <a:buClr>
          <a:schemeClr val="accent1"/>
        </a:buClr>
        <a:buSzPct val="80000"/>
        <a:buFont typeface="Corbel" pitchFamily="34" charset="0"/>
        <a:buChar char="•"/>
        <a:defRPr sz="2145" kern="1200">
          <a:solidFill>
            <a:schemeClr val="accent1"/>
          </a:solidFill>
          <a:latin typeface="+mn-lt"/>
          <a:ea typeface="+mn-ea"/>
          <a:cs typeface="+mn-cs"/>
        </a:defRPr>
      </a:lvl1pPr>
      <a:lvl2pPr marL="445770" indent="-178308" algn="l" defTabSz="891540" rtl="0" eaLnBrk="1" latinLnBrk="0" hangingPunct="1">
        <a:lnSpc>
          <a:spcPct val="90000"/>
        </a:lnSpc>
        <a:spcBef>
          <a:spcPts val="195"/>
        </a:spcBef>
        <a:spcAft>
          <a:spcPts val="390"/>
        </a:spcAft>
        <a:buClr>
          <a:schemeClr val="accent1"/>
        </a:buClr>
        <a:buSzPct val="80000"/>
        <a:buFont typeface="Corbel" pitchFamily="34" charset="0"/>
        <a:buChar char="•"/>
        <a:defRPr sz="195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13232" indent="-178308" algn="l" defTabSz="891540" rtl="0" eaLnBrk="1" latinLnBrk="0" hangingPunct="1">
        <a:lnSpc>
          <a:spcPct val="90000"/>
        </a:lnSpc>
        <a:spcBef>
          <a:spcPts val="195"/>
        </a:spcBef>
        <a:spcAft>
          <a:spcPts val="390"/>
        </a:spcAft>
        <a:buClr>
          <a:schemeClr val="accent1"/>
        </a:buClr>
        <a:buSzPct val="80000"/>
        <a:buFont typeface="Corbel" pitchFamily="34" charset="0"/>
        <a:buChar char="•"/>
        <a:defRPr sz="1755" kern="1200">
          <a:solidFill>
            <a:schemeClr val="accent1"/>
          </a:solidFill>
          <a:latin typeface="+mn-lt"/>
          <a:ea typeface="+mn-ea"/>
          <a:cs typeface="+mn-cs"/>
        </a:defRPr>
      </a:lvl3pPr>
      <a:lvl4pPr marL="980694" indent="-178308" algn="l" defTabSz="891540" rtl="0" eaLnBrk="1" latinLnBrk="0" hangingPunct="1">
        <a:lnSpc>
          <a:spcPct val="90000"/>
        </a:lnSpc>
        <a:spcBef>
          <a:spcPts val="195"/>
        </a:spcBef>
        <a:spcAft>
          <a:spcPts val="390"/>
        </a:spcAft>
        <a:buClr>
          <a:schemeClr val="accent1"/>
        </a:buClr>
        <a:buSzPct val="80000"/>
        <a:buFont typeface="Corbel" pitchFamily="34" charset="0"/>
        <a:buChar char="•"/>
        <a:defRPr sz="156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48156" indent="-178308" algn="l" defTabSz="891540" rtl="0" eaLnBrk="1" latinLnBrk="0" hangingPunct="1">
        <a:lnSpc>
          <a:spcPct val="90000"/>
        </a:lnSpc>
        <a:spcBef>
          <a:spcPts val="195"/>
        </a:spcBef>
        <a:spcAft>
          <a:spcPts val="390"/>
        </a:spcAft>
        <a:buClr>
          <a:schemeClr val="accent1"/>
        </a:buClr>
        <a:buSzPct val="80000"/>
        <a:buFont typeface="Corbel" pitchFamily="34" charset="0"/>
        <a:buChar char="•"/>
        <a:defRPr sz="156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560000" indent="-222885" algn="l" defTabSz="891540" rtl="0" eaLnBrk="1" latinLnBrk="0" hangingPunct="1">
        <a:lnSpc>
          <a:spcPct val="90000"/>
        </a:lnSpc>
        <a:spcBef>
          <a:spcPts val="195"/>
        </a:spcBef>
        <a:spcAft>
          <a:spcPts val="390"/>
        </a:spcAft>
        <a:buClr>
          <a:schemeClr val="accent1"/>
        </a:buClr>
        <a:buSzPct val="80000"/>
        <a:buFont typeface="Corbel" pitchFamily="34" charset="0"/>
        <a:buChar char="•"/>
        <a:defRPr sz="156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852500" indent="-222885" algn="l" defTabSz="891540" rtl="0" eaLnBrk="1" latinLnBrk="0" hangingPunct="1">
        <a:lnSpc>
          <a:spcPct val="90000"/>
        </a:lnSpc>
        <a:spcBef>
          <a:spcPts val="195"/>
        </a:spcBef>
        <a:spcAft>
          <a:spcPts val="390"/>
        </a:spcAft>
        <a:buClr>
          <a:schemeClr val="accent1"/>
        </a:buClr>
        <a:buSzPct val="80000"/>
        <a:buFont typeface="Corbel" pitchFamily="34" charset="0"/>
        <a:buChar char="•"/>
        <a:defRPr sz="156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145000" indent="-222885" algn="l" defTabSz="891540" rtl="0" eaLnBrk="1" latinLnBrk="0" hangingPunct="1">
        <a:lnSpc>
          <a:spcPct val="90000"/>
        </a:lnSpc>
        <a:spcBef>
          <a:spcPts val="195"/>
        </a:spcBef>
        <a:spcAft>
          <a:spcPts val="390"/>
        </a:spcAft>
        <a:buClr>
          <a:schemeClr val="accent1"/>
        </a:buClr>
        <a:buSzPct val="80000"/>
        <a:buFont typeface="Corbel" pitchFamily="34" charset="0"/>
        <a:buChar char="•"/>
        <a:defRPr sz="156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437500" indent="-222885" algn="l" defTabSz="891540" rtl="0" eaLnBrk="1" latinLnBrk="0" hangingPunct="1">
        <a:lnSpc>
          <a:spcPct val="90000"/>
        </a:lnSpc>
        <a:spcBef>
          <a:spcPts val="195"/>
        </a:spcBef>
        <a:spcAft>
          <a:spcPts val="390"/>
        </a:spcAft>
        <a:buClr>
          <a:schemeClr val="accent1"/>
        </a:buClr>
        <a:buSzPct val="80000"/>
        <a:buFont typeface="Corbel" pitchFamily="34" charset="0"/>
        <a:buChar char="•"/>
        <a:defRPr sz="156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1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08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85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39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1887200" cy="6858000"/>
          </a:xfrm>
          <a:prstGeom prst="frame">
            <a:avLst>
              <a:gd name="adj1" fmla="val 421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905282" y="-209847"/>
            <a:ext cx="2601053" cy="32357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4973" y="1905506"/>
            <a:ext cx="1103725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115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115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bn-BD" sz="115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15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5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115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115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7155" y="141234"/>
            <a:ext cx="2601053" cy="32357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39025" y="3634794"/>
            <a:ext cx="2601053" cy="32357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2754" y="3581400"/>
            <a:ext cx="2601053" cy="323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08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0" y="0"/>
            <a:ext cx="11887200" cy="6858000"/>
          </a:xfrm>
          <a:prstGeom prst="frame">
            <a:avLst>
              <a:gd name="adj1" fmla="val 4217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942341" y="3728010"/>
            <a:ext cx="1676400" cy="584775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বাদাম  </a:t>
            </a:r>
            <a:endParaRPr lang="en-US" sz="3200" dirty="0"/>
          </a:p>
        </p:txBody>
      </p:sp>
      <p:sp>
        <p:nvSpPr>
          <p:cNvPr id="45" name="TextBox 44"/>
          <p:cNvSpPr txBox="1"/>
          <p:nvPr/>
        </p:nvSpPr>
        <p:spPr>
          <a:xfrm>
            <a:off x="8710572" y="3711271"/>
            <a:ext cx="1706532" cy="584775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তিসি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/>
          </a:p>
        </p:txBody>
      </p:sp>
      <p:sp>
        <p:nvSpPr>
          <p:cNvPr id="47" name="TextBox 46"/>
          <p:cNvSpPr txBox="1"/>
          <p:nvPr/>
        </p:nvSpPr>
        <p:spPr>
          <a:xfrm>
            <a:off x="1352566" y="3727442"/>
            <a:ext cx="1678738" cy="584775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সরিষা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/>
          </a:p>
        </p:txBody>
      </p:sp>
      <p:sp>
        <p:nvSpPr>
          <p:cNvPr id="48" name="TextBox 47"/>
          <p:cNvSpPr txBox="1"/>
          <p:nvPr/>
        </p:nvSpPr>
        <p:spPr>
          <a:xfrm>
            <a:off x="4038600" y="482025"/>
            <a:ext cx="3810000" cy="584775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grpSp>
        <p:nvGrpSpPr>
          <p:cNvPr id="6" name="Group 5"/>
          <p:cNvGrpSpPr/>
          <p:nvPr/>
        </p:nvGrpSpPr>
        <p:grpSpPr>
          <a:xfrm>
            <a:off x="533400" y="1503652"/>
            <a:ext cx="10898077" cy="2087059"/>
            <a:chOff x="533400" y="1503652"/>
            <a:chExt cx="10898077" cy="2087059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38600" y="1513826"/>
              <a:ext cx="3483882" cy="206671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3400" y="1524001"/>
              <a:ext cx="3317070" cy="206671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96200" y="1503652"/>
              <a:ext cx="3735277" cy="2077748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grpSp>
        <p:nvGrpSpPr>
          <p:cNvPr id="10" name="Group 9"/>
          <p:cNvGrpSpPr/>
          <p:nvPr/>
        </p:nvGrpSpPr>
        <p:grpSpPr>
          <a:xfrm>
            <a:off x="486952" y="4953000"/>
            <a:ext cx="10913296" cy="1240749"/>
            <a:chOff x="381000" y="4953000"/>
            <a:chExt cx="10913296" cy="1240749"/>
          </a:xfrm>
        </p:grpSpPr>
        <p:sp>
          <p:nvSpPr>
            <p:cNvPr id="49" name="TextBox 48"/>
            <p:cNvSpPr txBox="1"/>
            <p:nvPr/>
          </p:nvSpPr>
          <p:spPr>
            <a:xfrm>
              <a:off x="2819400" y="5282625"/>
              <a:ext cx="8474896" cy="584775"/>
            </a:xfrm>
            <a:prstGeom prst="rect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16200000" scaled="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সরিষা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বাদাম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তিসির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বীজ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পেষণ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করে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আমরা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তৈল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পেয়ে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থাকি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3200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1000" y="4953000"/>
              <a:ext cx="2230561" cy="124074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</p:spTree>
    <p:extLst>
      <p:ext uri="{BB962C8B-B14F-4D97-AF65-F5344CB8AC3E}">
        <p14:creationId xmlns:p14="http://schemas.microsoft.com/office/powerpoint/2010/main" val="291122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7" grpId="0" animBg="1"/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0" y="0"/>
            <a:ext cx="11887200" cy="6858000"/>
          </a:xfrm>
          <a:prstGeom prst="frame">
            <a:avLst>
              <a:gd name="adj1" fmla="val 4217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" y="5243156"/>
            <a:ext cx="10972800" cy="6463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খাবারকে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সুস্বাদু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খাবারে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মসলা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 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00400" y="558225"/>
            <a:ext cx="5486400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  <a:ln w="5715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দুইটিতে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    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92883" y="1700066"/>
            <a:ext cx="10701434" cy="2948134"/>
            <a:chOff x="592883" y="709466"/>
            <a:chExt cx="10701434" cy="294813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2883" y="709466"/>
              <a:ext cx="5198317" cy="2924054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6000" y="733546"/>
              <a:ext cx="5198317" cy="2924054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35773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1887200" cy="6858000"/>
          </a:xfrm>
          <a:prstGeom prst="frame">
            <a:avLst>
              <a:gd name="adj1" fmla="val 4217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10885" y="1517699"/>
            <a:ext cx="10865430" cy="2110286"/>
            <a:chOff x="640770" y="1172050"/>
            <a:chExt cx="10865430" cy="211028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63902" y="1183308"/>
              <a:ext cx="3542298" cy="209795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0770" y="1172050"/>
              <a:ext cx="3563116" cy="211028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44583" y="1172050"/>
              <a:ext cx="3504017" cy="211028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11" name="TextBox 10"/>
          <p:cNvSpPr txBox="1"/>
          <p:nvPr/>
        </p:nvSpPr>
        <p:spPr>
          <a:xfrm>
            <a:off x="3975240" y="736829"/>
            <a:ext cx="3505200" cy="52322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ছবিগুলো দেখ ও বল 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526033" y="3820180"/>
            <a:ext cx="1532820" cy="52322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পেঁয়াজ  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177190" y="3798228"/>
            <a:ext cx="1532820" cy="52322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রসুন   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8956461" y="3798228"/>
            <a:ext cx="1297410" cy="461665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আদা  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768929" y="4953000"/>
            <a:ext cx="10349344" cy="132343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উৎপাদিত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মসলা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অনেকখানি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>
                <a:latin typeface="NikoshBAN" pitchFamily="2" charset="0"/>
                <a:cs typeface="NikoshBAN" pitchFamily="2" charset="0"/>
              </a:rPr>
              <a:t>পূরণ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পরিপূর্ণ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মেটাতে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মসলা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বিদেশে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আমদানি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 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5579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610100" y="533400"/>
            <a:ext cx="26670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3241669181"/>
              </p:ext>
            </p:extLst>
          </p:nvPr>
        </p:nvGraphicFramePr>
        <p:xfrm>
          <a:off x="1447801" y="1524000"/>
          <a:ext cx="9296400" cy="4778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Frame 17"/>
          <p:cNvSpPr/>
          <p:nvPr/>
        </p:nvSpPr>
        <p:spPr>
          <a:xfrm>
            <a:off x="0" y="0"/>
            <a:ext cx="11887200" cy="6858000"/>
          </a:xfrm>
          <a:prstGeom prst="frame">
            <a:avLst>
              <a:gd name="adj1" fmla="val 4217"/>
            </a:avLst>
          </a:prstGeom>
          <a:ln/>
          <a:effectLst>
            <a:glow rad="127000">
              <a:schemeClr val="accent3">
                <a:lumMod val="60000"/>
                <a:lumOff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82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Graphic spid="16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5449" y="710625"/>
            <a:ext cx="3056304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1887200" cy="6858000"/>
          </a:xfrm>
          <a:prstGeom prst="frame">
            <a:avLst>
              <a:gd name="adj1" fmla="val 4217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800" y="2209800"/>
            <a:ext cx="76962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আলু, তৈলবীজ ও মসলা সম্পর্কে নিচের ছকে লেখ। 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030929"/>
              </p:ext>
            </p:extLst>
          </p:nvPr>
        </p:nvGraphicFramePr>
        <p:xfrm>
          <a:off x="1371601" y="3048000"/>
          <a:ext cx="91440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9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1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33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96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597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0" dirty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আলু </a:t>
                      </a:r>
                      <a:endParaRPr lang="en-US" sz="2800" b="0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তৈলবীজ</a:t>
                      </a:r>
                      <a:r>
                        <a:rPr lang="bn-BD" sz="2800" b="0" baseline="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b="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b="0" dirty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মসলা</a:t>
                      </a:r>
                      <a:r>
                        <a:rPr lang="bn-BD" sz="2800" b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3380">
                <a:tc>
                  <a:txBody>
                    <a:bodyPr/>
                    <a:lstStyle/>
                    <a:p>
                      <a:r>
                        <a:rPr lang="bn-BD" sz="2800" dirty="0">
                          <a:latin typeface="NikoshBAN" pitchFamily="2" charset="0"/>
                          <a:cs typeface="NikoshBAN" pitchFamily="2" charset="0"/>
                        </a:rPr>
                        <a:t>আমরা কীভাবে এটি খাই</a:t>
                      </a:r>
                      <a:r>
                        <a:rPr lang="bn-BD" sz="28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2877">
                <a:tc>
                  <a:txBody>
                    <a:bodyPr/>
                    <a:lstStyle/>
                    <a:p>
                      <a:r>
                        <a:rPr lang="bn-BD" sz="2800" dirty="0">
                          <a:latin typeface="NikoshBAN" pitchFamily="2" charset="0"/>
                          <a:cs typeface="NikoshBAN" pitchFamily="2" charset="0"/>
                        </a:rPr>
                        <a:t>এটি কীভাবে</a:t>
                      </a:r>
                      <a:r>
                        <a:rPr lang="bn-BD" sz="2800" baseline="0" dirty="0">
                          <a:latin typeface="NikoshBAN" pitchFamily="2" charset="0"/>
                          <a:cs typeface="NikoshBAN" pitchFamily="2" charset="0"/>
                        </a:rPr>
                        <a:t> উৎপন্ন হয়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156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40000" sy="4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0553" y="762000"/>
            <a:ext cx="3056304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1310" y="2606362"/>
            <a:ext cx="6579837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বিদেশে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রপ্তানি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 ?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1310" y="3332707"/>
            <a:ext cx="8736089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মসলা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বিদেশে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আমদানি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5341E2B-04AA-4EE1-878C-BE364EF397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632" y="583952"/>
            <a:ext cx="3595688" cy="23927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1224EB6-B0EF-486C-89CE-07804D26E3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180" b="100000" l="0" r="996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7204"/>
          <a:stretch/>
        </p:blipFill>
        <p:spPr>
          <a:xfrm>
            <a:off x="0" y="5158148"/>
            <a:ext cx="6314914" cy="16998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2582903-E09E-49F5-BD6B-ED15ECD593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180" b="100000" l="0" r="996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03" t="57204"/>
          <a:stretch/>
        </p:blipFill>
        <p:spPr>
          <a:xfrm>
            <a:off x="5943600" y="5158148"/>
            <a:ext cx="5943601" cy="169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55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1887200" cy="6858000"/>
          </a:xfrm>
          <a:prstGeom prst="frame">
            <a:avLst>
              <a:gd name="adj1" fmla="val 421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76400" y="344359"/>
            <a:ext cx="8659092" cy="5827841"/>
            <a:chOff x="1676400" y="218132"/>
            <a:chExt cx="8659092" cy="5827841"/>
          </a:xfrm>
        </p:grpSpPr>
        <p:sp>
          <p:nvSpPr>
            <p:cNvPr id="2" name="TextBox 1"/>
            <p:cNvSpPr txBox="1"/>
            <p:nvPr/>
          </p:nvSpPr>
          <p:spPr>
            <a:xfrm>
              <a:off x="2160553" y="218132"/>
              <a:ext cx="7566093" cy="70788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4000" dirty="0">
                  <a:latin typeface="NikoshBAN" pitchFamily="2" charset="0"/>
                  <a:cs typeface="NikoshBAN" pitchFamily="2" charset="0"/>
                </a:rPr>
                <a:t>সবাই বইয়ের 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৩২</a:t>
              </a:r>
              <a:r>
                <a:rPr lang="bn-BD" sz="4000" dirty="0">
                  <a:latin typeface="NikoshBAN" pitchFamily="2" charset="0"/>
                  <a:cs typeface="NikoshBAN" pitchFamily="2" charset="0"/>
                </a:rPr>
                <a:t> পৃষ্ঠা বের করে নিরবে পড়।  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43294" y="1421625"/>
              <a:ext cx="4692198" cy="4624348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76400" y="1421625"/>
              <a:ext cx="3573905" cy="46243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45970" y="1056356"/>
            <a:ext cx="3195262" cy="70788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1887200" cy="6858000"/>
          </a:xfrm>
          <a:prstGeom prst="frame">
            <a:avLst>
              <a:gd name="adj1" fmla="val 4217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9745" y="3429000"/>
            <a:ext cx="10878855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আমাদের দেশে কী কি ধরনের মসলা উৎপন্ন হয়?  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7260" y="4495800"/>
            <a:ext cx="9833632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 । বাংলাদেশে কী কী ধরনের আলু পাওয়া যায়?  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000" y="2438400"/>
            <a:ext cx="10900186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বাংলাদেশে মোট জাতীয় আয়ের কৃষির অবদান কতভাগ?  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7260" y="5486400"/>
            <a:ext cx="9833632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 । বাংলাদেশ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3377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F735C6-89BB-45AD-B408-B01D389C6C4E}"/>
              </a:ext>
            </a:extLst>
          </p:cNvPr>
          <p:cNvSpPr txBox="1"/>
          <p:nvPr/>
        </p:nvSpPr>
        <p:spPr>
          <a:xfrm>
            <a:off x="4122144" y="392480"/>
            <a:ext cx="3642912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9E7880-70CF-40B5-A4BB-CDD438249214}"/>
              </a:ext>
            </a:extLst>
          </p:cNvPr>
          <p:cNvSpPr txBox="1"/>
          <p:nvPr/>
        </p:nvSpPr>
        <p:spPr>
          <a:xfrm>
            <a:off x="723899" y="4724400"/>
            <a:ext cx="10439401" cy="144655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সেগুলোর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1800" y="1725863"/>
            <a:ext cx="3397238" cy="185964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Frame 4"/>
          <p:cNvSpPr/>
          <p:nvPr/>
        </p:nvSpPr>
        <p:spPr>
          <a:xfrm>
            <a:off x="0" y="0"/>
            <a:ext cx="11887200" cy="6858000"/>
          </a:xfrm>
          <a:prstGeom prst="frame">
            <a:avLst>
              <a:gd name="adj1" fmla="val 4217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4537BF-D827-4652-9FDD-9FB31204D0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162" y="1725863"/>
            <a:ext cx="3603778" cy="185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50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1F04D8-0914-4198-8718-6836FCE403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187" y="246401"/>
            <a:ext cx="6286500" cy="63651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0B4AF2-1FB7-4553-B7F1-B25E8425CD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815" y="285750"/>
            <a:ext cx="6443896" cy="6286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75613" y="782122"/>
            <a:ext cx="7162800" cy="264687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115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130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1887200" cy="62522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239698"/>
            <a:ext cx="2566104" cy="260179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bliqueTopLeft"/>
            <a:lightRig rig="threePt" dir="t"/>
          </a:scene3d>
          <a:sp3d prstMaterial="dkEdge">
            <a:bevelT w="254000" h="196850"/>
          </a:sp3d>
        </p:spPr>
      </p:pic>
      <p:cxnSp>
        <p:nvCxnSpPr>
          <p:cNvPr id="17" name="Straight Connector 16"/>
          <p:cNvCxnSpPr/>
          <p:nvPr/>
        </p:nvCxnSpPr>
        <p:spPr>
          <a:xfrm>
            <a:off x="471055" y="2438400"/>
            <a:ext cx="0" cy="496431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1" name="Horizontal Scroll 20"/>
          <p:cNvSpPr/>
          <p:nvPr/>
        </p:nvSpPr>
        <p:spPr>
          <a:xfrm>
            <a:off x="6477003" y="2590800"/>
            <a:ext cx="4629147" cy="3254075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৫ম </a:t>
            </a:r>
          </a:p>
          <a:p>
            <a:pPr algn="ctr"/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বিশ্বপরিচয়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কৃষিদ্রব্য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৪</a:t>
            </a:r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5" name="Down Ribbon 34"/>
          <p:cNvSpPr/>
          <p:nvPr/>
        </p:nvSpPr>
        <p:spPr>
          <a:xfrm>
            <a:off x="1605248" y="1180102"/>
            <a:ext cx="4572000" cy="609600"/>
          </a:xfrm>
          <a:prstGeom prst="ribbon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5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04FE01-4373-41C3-92D2-0560B3CB26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57319"/>
            <a:ext cx="1065671" cy="14218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6FCE2C9-596E-42C8-997B-ACA147718E0C}"/>
              </a:ext>
            </a:extLst>
          </p:cNvPr>
          <p:cNvSpPr txBox="1"/>
          <p:nvPr/>
        </p:nvSpPr>
        <p:spPr>
          <a:xfrm>
            <a:off x="854576" y="2906100"/>
            <a:ext cx="532267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রাজিয়া আক্তার কলি</a:t>
            </a:r>
          </a:p>
          <a:p>
            <a:pPr algn="ctr"/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আড়ালিয়া সরকারি প্রাথমিক বিদ্যালয়</a:t>
            </a:r>
          </a:p>
          <a:p>
            <a:pPr algn="ctr"/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কাপাসিয়া,গাজীপুর।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2085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057400" y="86799"/>
            <a:ext cx="7772400" cy="707886"/>
          </a:xfrm>
          <a:prstGeom prst="rect">
            <a:avLst/>
          </a:prstGeom>
          <a:solidFill>
            <a:schemeClr val="tx2"/>
          </a:solidFill>
          <a:ln w="5715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35" t="6330" r="3754" b="6325"/>
          <a:stretch/>
        </p:blipFill>
        <p:spPr>
          <a:xfrm>
            <a:off x="3605640" y="3875601"/>
            <a:ext cx="4832659" cy="28956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000" y="968842"/>
            <a:ext cx="4440477" cy="273260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695" y="1013522"/>
            <a:ext cx="4692306" cy="26944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336118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1C61D1-00F3-49A5-8849-C62E13E4D20B}"/>
              </a:ext>
            </a:extLst>
          </p:cNvPr>
          <p:cNvSpPr txBox="1"/>
          <p:nvPr/>
        </p:nvSpPr>
        <p:spPr>
          <a:xfrm>
            <a:off x="2135242" y="333734"/>
            <a:ext cx="7772400" cy="707886"/>
          </a:xfrm>
          <a:prstGeom prst="rect">
            <a:avLst/>
          </a:prstGeom>
          <a:solidFill>
            <a:schemeClr val="tx2"/>
          </a:solidFill>
          <a:ln w="5715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89C480-EE35-4260-A07D-EC6D9C0876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861"/>
          <a:stretch/>
        </p:blipFill>
        <p:spPr>
          <a:xfrm>
            <a:off x="4126320" y="2286000"/>
            <a:ext cx="4042112" cy="25545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2EE2D2-E269-460C-8FD3-8780173032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98" y="1447800"/>
            <a:ext cx="4230695" cy="25545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78FABA-1FCB-4781-AD2E-B3C683ABBA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77" b="29933"/>
          <a:stretch/>
        </p:blipFill>
        <p:spPr>
          <a:xfrm>
            <a:off x="7938352" y="3395272"/>
            <a:ext cx="3948848" cy="25545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0276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401077" y="533400"/>
            <a:ext cx="508504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u="sng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  <a:endParaRPr lang="en-US" sz="5400" b="1" u="sng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0100" y="2767280"/>
            <a:ext cx="10287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অর্থনীতিঃ</a:t>
            </a:r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7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শিল্প</a:t>
            </a:r>
            <a:r>
              <a:rPr lang="bn-BD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3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Callout 6"/>
          <p:cNvSpPr/>
          <p:nvPr/>
        </p:nvSpPr>
        <p:spPr>
          <a:xfrm>
            <a:off x="4615296" y="304800"/>
            <a:ext cx="2928504" cy="1447800"/>
          </a:xfrm>
          <a:prstGeom prst="cloudCallout">
            <a:avLst/>
          </a:prstGeom>
          <a:solidFill>
            <a:srgbClr val="00B0F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শিখনফল</a:t>
            </a:r>
            <a:r>
              <a:rPr lang="en-US" sz="3200" dirty="0"/>
              <a:t> 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090434062"/>
              </p:ext>
            </p:extLst>
          </p:nvPr>
        </p:nvGraphicFramePr>
        <p:xfrm>
          <a:off x="630382" y="2514600"/>
          <a:ext cx="10626436" cy="378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Frame 7"/>
          <p:cNvSpPr/>
          <p:nvPr/>
        </p:nvSpPr>
        <p:spPr>
          <a:xfrm>
            <a:off x="0" y="0"/>
            <a:ext cx="11887200" cy="6858000"/>
          </a:xfrm>
          <a:prstGeom prst="frame">
            <a:avLst>
              <a:gd name="adj1" fmla="val 4217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1516559"/>
            <a:ext cx="4905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শিক্ষার্থীরা---</a:t>
            </a:r>
            <a:endParaRPr lang="en-US" sz="4400" dirty="0" err="1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265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6" grpId="0">
        <p:bldAsOne/>
      </p:bldGraphic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7999" y="439180"/>
            <a:ext cx="5791200" cy="646331"/>
          </a:xfrm>
          <a:prstGeom prst="rect">
            <a:avLst/>
          </a:prstGeom>
          <a:solidFill>
            <a:srgbClr val="00B0F0"/>
          </a:solidFill>
          <a:ln w="5715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ছবিটিতে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  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1887200" cy="6858000"/>
          </a:xfrm>
          <a:prstGeom prst="frame">
            <a:avLst>
              <a:gd name="adj1" fmla="val 4217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6417" y="5808377"/>
            <a:ext cx="11014363" cy="646331"/>
          </a:xfrm>
          <a:prstGeom prst="rect">
            <a:avLst/>
          </a:prstGeom>
          <a:noFill/>
          <a:ln w="5715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আলু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গোল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আলু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মিষ্টি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আলুর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36417" y="1219200"/>
            <a:ext cx="11036848" cy="4689818"/>
            <a:chOff x="431637" y="-316079"/>
            <a:chExt cx="11652383" cy="504793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1637" y="-316079"/>
              <a:ext cx="4607579" cy="254887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6248" y="-265759"/>
              <a:ext cx="4457772" cy="2548873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10902" b="7229"/>
            <a:stretch/>
          </p:blipFill>
          <p:spPr>
            <a:xfrm>
              <a:off x="4123468" y="2254876"/>
              <a:ext cx="4429079" cy="247697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</p:spTree>
    <p:extLst>
      <p:ext uri="{BB962C8B-B14F-4D97-AF65-F5344CB8AC3E}">
        <p14:creationId xmlns:p14="http://schemas.microsoft.com/office/powerpoint/2010/main" val="192317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0" y="0"/>
            <a:ext cx="11887200" cy="6858000"/>
          </a:xfrm>
          <a:prstGeom prst="frame">
            <a:avLst>
              <a:gd name="adj1" fmla="val 4217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54582" y="253425"/>
            <a:ext cx="4378036" cy="584775"/>
          </a:xfrm>
          <a:prstGeom prst="rect">
            <a:avLst/>
          </a:prstGeom>
          <a:solidFill>
            <a:srgbClr val="002060"/>
          </a:solidFill>
          <a:ln w="5715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   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68928" y="1143000"/>
            <a:ext cx="10349345" cy="2847579"/>
            <a:chOff x="623455" y="1376674"/>
            <a:chExt cx="10349345" cy="284757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5334"/>
            <a:stretch/>
          </p:blipFill>
          <p:spPr>
            <a:xfrm>
              <a:off x="5921132" y="1396539"/>
              <a:ext cx="5051668" cy="2827714"/>
            </a:xfrm>
            <a:prstGeom prst="rect">
              <a:avLst/>
            </a:prstGeom>
            <a:ln w="12700">
              <a:solidFill>
                <a:schemeClr val="bg2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3455" y="1376674"/>
              <a:ext cx="5045391" cy="2832777"/>
            </a:xfrm>
            <a:prstGeom prst="rect">
              <a:avLst/>
            </a:prstGeom>
            <a:ln w="12700">
              <a:solidFill>
                <a:schemeClr val="bg2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sp>
        <p:nvSpPr>
          <p:cNvPr id="9" name="TextBox 8"/>
          <p:cNvSpPr txBox="1"/>
          <p:nvPr/>
        </p:nvSpPr>
        <p:spPr>
          <a:xfrm>
            <a:off x="6858000" y="4191000"/>
            <a:ext cx="3505200" cy="584775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দোআঁশ-বেলে দোআঁশ মাটি  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2087446" y="4191000"/>
            <a:ext cx="2408354" cy="584775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দোআঁশ মাটি  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768929" y="5105400"/>
            <a:ext cx="10349344" cy="132343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আলু চাষের জন্য এ মাটি খুব উপযোগী।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মেটানোর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আলু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বিদেশে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রপ্তানি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 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02872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F9A9EC-511A-43DB-8EE6-0F81291F3D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02" y="226296"/>
            <a:ext cx="11436396" cy="641266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056684" y="2624347"/>
            <a:ext cx="1562968" cy="1416084"/>
            <a:chOff x="3227883" y="2089117"/>
            <a:chExt cx="1562968" cy="1416084"/>
          </a:xfrm>
        </p:grpSpPr>
        <p:sp>
          <p:nvSpPr>
            <p:cNvPr id="11" name="Oval 10"/>
            <p:cNvSpPr/>
            <p:nvPr/>
          </p:nvSpPr>
          <p:spPr>
            <a:xfrm>
              <a:off x="3227883" y="2089117"/>
              <a:ext cx="1562968" cy="1416084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w="2540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3456774" y="2296498"/>
              <a:ext cx="1105186" cy="100132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2540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3660" tIns="73660" rIns="73660" bIns="73660" numCol="1" spcCol="1270" anchor="ctr" anchorCtr="0">
              <a:noAutofit/>
            </a:bodyPr>
            <a:lstStyle/>
            <a:p>
              <a:pPr lvl="0" algn="ctr" defTabSz="2578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5800" dirty="0">
                  <a:latin typeface="NikoshBAN" pitchFamily="2" charset="0"/>
                  <a:cs typeface="NikoshBAN" pitchFamily="2" charset="0"/>
                </a:rPr>
                <a:t>আলু </a:t>
              </a:r>
              <a:r>
                <a:rPr lang="en-US" sz="5800" kern="12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5800" kern="1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923768" y="228600"/>
            <a:ext cx="1828800" cy="1646165"/>
            <a:chOff x="3094967" y="-144402"/>
            <a:chExt cx="1828800" cy="1646165"/>
          </a:xfrm>
        </p:grpSpPr>
        <p:sp>
          <p:nvSpPr>
            <p:cNvPr id="14" name="Oval 13"/>
            <p:cNvSpPr/>
            <p:nvPr/>
          </p:nvSpPr>
          <p:spPr>
            <a:xfrm>
              <a:off x="3094967" y="-144402"/>
              <a:ext cx="1828800" cy="1646165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w="2540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15" name="Oval 6"/>
            <p:cNvSpPr/>
            <p:nvPr/>
          </p:nvSpPr>
          <p:spPr>
            <a:xfrm>
              <a:off x="3362789" y="96673"/>
              <a:ext cx="1293156" cy="116401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2540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আলু </a:t>
              </a:r>
              <a:r>
                <a:rPr lang="en-US" sz="2400" kern="1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kern="1200" dirty="0" err="1">
                  <a:latin typeface="NikoshBAN" pitchFamily="2" charset="0"/>
                  <a:cs typeface="NikoshBAN" pitchFamily="2" charset="0"/>
                </a:rPr>
                <a:t>বাংলাদেশের</a:t>
              </a:r>
              <a:r>
                <a:rPr lang="en-US" sz="2400" kern="1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গুরুত্বপূর্ণ খাদ্য। </a:t>
              </a:r>
              <a:endParaRPr lang="en-US" sz="2400" kern="12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398383" y="2395749"/>
            <a:ext cx="1898017" cy="1873281"/>
            <a:chOff x="5178838" y="1860519"/>
            <a:chExt cx="1898017" cy="1873281"/>
          </a:xfrm>
        </p:grpSpPr>
        <p:sp>
          <p:nvSpPr>
            <p:cNvPr id="17" name="Oval 16"/>
            <p:cNvSpPr/>
            <p:nvPr/>
          </p:nvSpPr>
          <p:spPr>
            <a:xfrm>
              <a:off x="5178838" y="1860519"/>
              <a:ext cx="1898017" cy="1873281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w="2540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8" name="Oval 8"/>
            <p:cNvSpPr/>
            <p:nvPr/>
          </p:nvSpPr>
          <p:spPr>
            <a:xfrm>
              <a:off x="5456796" y="2134855"/>
              <a:ext cx="1342101" cy="132460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2540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দোআঁশ ও বেলে-দোআঁশ মাটি আলু চাষের জন্য উপযোগী। </a:t>
              </a:r>
              <a:endParaRPr lang="en-US" sz="2400" kern="12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963244" y="4866340"/>
            <a:ext cx="2020175" cy="1735126"/>
            <a:chOff x="3134443" y="4126468"/>
            <a:chExt cx="2020175" cy="1735126"/>
          </a:xfrm>
        </p:grpSpPr>
        <p:sp>
          <p:nvSpPr>
            <p:cNvPr id="20" name="Oval 19"/>
            <p:cNvSpPr/>
            <p:nvPr/>
          </p:nvSpPr>
          <p:spPr>
            <a:xfrm>
              <a:off x="3134443" y="4126468"/>
              <a:ext cx="2020175" cy="1735126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w="2540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21" name="Oval 10"/>
            <p:cNvSpPr/>
            <p:nvPr/>
          </p:nvSpPr>
          <p:spPr>
            <a:xfrm>
              <a:off x="3371409" y="4325651"/>
              <a:ext cx="1428479" cy="122692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2540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4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বাংলাদেশে গোল আলু ও মিষ্টি আলুর চাষ বেশি হয়। </a:t>
              </a:r>
              <a:endParaRPr lang="en-US" sz="2400" kern="1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486111" y="2516430"/>
            <a:ext cx="1781089" cy="1704880"/>
            <a:chOff x="1000343" y="1944719"/>
            <a:chExt cx="1781089" cy="1704880"/>
          </a:xfrm>
        </p:grpSpPr>
        <p:sp>
          <p:nvSpPr>
            <p:cNvPr id="23" name="Oval 22"/>
            <p:cNvSpPr/>
            <p:nvPr/>
          </p:nvSpPr>
          <p:spPr>
            <a:xfrm>
              <a:off x="1000343" y="1944719"/>
              <a:ext cx="1781089" cy="1704880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w="2540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24" name="Oval 12"/>
            <p:cNvSpPr/>
            <p:nvPr/>
          </p:nvSpPr>
          <p:spPr>
            <a:xfrm>
              <a:off x="1261177" y="2194393"/>
              <a:ext cx="1259421" cy="120553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2540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৪০ </a:t>
              </a:r>
              <a:r>
                <a:rPr lang="en-US" sz="2400" kern="12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লক্ষ</a:t>
              </a:r>
              <a:r>
                <a:rPr lang="en-US" sz="2400" kern="12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kern="1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মেট্রিক</a:t>
              </a:r>
              <a:r>
                <a:rPr lang="en-US" sz="2400" kern="1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kern="1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টন</a:t>
              </a:r>
              <a:r>
                <a:rPr lang="en-US" sz="2400" kern="1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বিভিন্ন ধরনের আলু উৎপন্ন হয়। </a:t>
              </a:r>
              <a:endParaRPr lang="en-US" sz="24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5" name="Left Arrow 24"/>
          <p:cNvSpPr/>
          <p:nvPr/>
        </p:nvSpPr>
        <p:spPr>
          <a:xfrm>
            <a:off x="4296432" y="3126030"/>
            <a:ext cx="732768" cy="5006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 Arrow 25"/>
          <p:cNvSpPr/>
          <p:nvPr/>
        </p:nvSpPr>
        <p:spPr>
          <a:xfrm rot="5400000">
            <a:off x="5479285" y="1993123"/>
            <a:ext cx="732768" cy="5006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 Arrow 26"/>
          <p:cNvSpPr/>
          <p:nvPr/>
        </p:nvSpPr>
        <p:spPr>
          <a:xfrm rot="10800000">
            <a:off x="6651607" y="3158769"/>
            <a:ext cx="732768" cy="5006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 Arrow 27"/>
          <p:cNvSpPr/>
          <p:nvPr/>
        </p:nvSpPr>
        <p:spPr>
          <a:xfrm rot="16200000">
            <a:off x="5479285" y="4203188"/>
            <a:ext cx="732768" cy="5006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3.xml><?xml version="1.0" encoding="utf-8"?>
<a:theme xmlns:a="http://schemas.openxmlformats.org/drawingml/2006/main" name="1_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4.xml><?xml version="1.0" encoding="utf-8"?>
<a:theme xmlns:a="http://schemas.openxmlformats.org/drawingml/2006/main" name="2_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561</TotalTime>
  <Words>389</Words>
  <Application>Microsoft Office PowerPoint</Application>
  <PresentationFormat>Custom</PresentationFormat>
  <Paragraphs>67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Calibri</vt:lpstr>
      <vt:lpstr>Constantia</vt:lpstr>
      <vt:lpstr>Corbel</vt:lpstr>
      <vt:lpstr>NikoshBAN</vt:lpstr>
      <vt:lpstr>Wingdings 2</vt:lpstr>
      <vt:lpstr>Paper</vt:lpstr>
      <vt:lpstr>Basis</vt:lpstr>
      <vt:lpstr>1_Basis</vt:lpstr>
      <vt:lpstr>2_Basis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SUCCESS</dc:creator>
  <cp:lastModifiedBy>DEll</cp:lastModifiedBy>
  <cp:revision>99</cp:revision>
  <dcterms:created xsi:type="dcterms:W3CDTF">2006-08-16T00:00:00Z</dcterms:created>
  <dcterms:modified xsi:type="dcterms:W3CDTF">2021-10-28T17:25:59Z</dcterms:modified>
</cp:coreProperties>
</file>