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sldIdLst>
    <p:sldId id="257" r:id="rId2"/>
    <p:sldId id="276" r:id="rId3"/>
    <p:sldId id="277" r:id="rId4"/>
    <p:sldId id="278" r:id="rId5"/>
    <p:sldId id="308" r:id="rId6"/>
    <p:sldId id="280" r:id="rId7"/>
    <p:sldId id="281" r:id="rId8"/>
    <p:sldId id="27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7" r:id="rId31"/>
    <p:sldId id="304" r:id="rId32"/>
    <p:sldId id="3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E32AE"/>
    <a:srgbClr val="A83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F21B7-9233-4189-9819-C0F15838973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3A6F62-2291-48E0-8E5F-29C9FC9A0A79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bn-IN" sz="3200" smtClean="0">
              <a:ln/>
            </a:rPr>
            <a:t>          </a:t>
          </a:r>
          <a:r>
            <a:rPr lang="bn-IN" sz="4400" smtClean="0">
              <a:ln>
                <a:solidFill>
                  <a:sysClr val="windowText" lastClr="000000"/>
                </a:solidFill>
              </a:ln>
            </a:rPr>
            <a:t>শিখনফলঃ</a:t>
          </a:r>
          <a:r>
            <a:rPr lang="bn-IN" sz="2200" smtClean="0">
              <a:ln/>
            </a:rPr>
            <a:t> </a:t>
          </a:r>
          <a:endParaRPr lang="en-US" sz="2200">
            <a:ln/>
          </a:endParaRPr>
        </a:p>
      </dgm:t>
    </dgm:pt>
    <dgm:pt modelId="{FBF9D8C0-0409-47A3-9E95-B50B1A8BAE0A}" type="parTrans" cxnId="{D9CDF42F-0E06-4E9A-A3F9-E27667F0D188}">
      <dgm:prSet/>
      <dgm:spPr/>
      <dgm:t>
        <a:bodyPr/>
        <a:lstStyle/>
        <a:p>
          <a:endParaRPr lang="en-US"/>
        </a:p>
      </dgm:t>
    </dgm:pt>
    <dgm:pt modelId="{5B5EE0D9-B52E-4D93-ACB8-6A98E6B782F1}" type="sibTrans" cxnId="{D9CDF42F-0E06-4E9A-A3F9-E27667F0D188}">
      <dgm:prSet/>
      <dgm:spPr/>
      <dgm:t>
        <a:bodyPr/>
        <a:lstStyle/>
        <a:p>
          <a:endParaRPr lang="en-US"/>
        </a:p>
      </dgm:t>
    </dgm:pt>
    <dgm:pt modelId="{4BC76D1C-8974-4182-BE5A-1DDA2054DB86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44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শিক্ষার্থীরা....... </a:t>
          </a:r>
          <a:endParaRPr lang="en-US" sz="4400">
            <a:ln>
              <a:solidFill>
                <a:sysClr val="windowText" lastClr="00000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828D13-CE26-41B4-8EB8-4D6969703A93}" type="parTrans" cxnId="{0888B2C9-213E-4C49-AEE1-4DF8DBDE859E}">
      <dgm:prSet/>
      <dgm:spPr/>
      <dgm:t>
        <a:bodyPr/>
        <a:lstStyle/>
        <a:p>
          <a:endParaRPr lang="en-US"/>
        </a:p>
      </dgm:t>
    </dgm:pt>
    <dgm:pt modelId="{C8FE0AB4-D1B7-4506-AF7B-8FD02D35BDF2}" type="sibTrans" cxnId="{0888B2C9-213E-4C49-AEE1-4DF8DBDE859E}">
      <dgm:prSet/>
      <dgm:spPr/>
      <dgm:t>
        <a:bodyPr/>
        <a:lstStyle/>
        <a:p>
          <a:endParaRPr lang="en-US"/>
        </a:p>
      </dgm:t>
    </dgm:pt>
    <dgm:pt modelId="{872E43FA-CA1B-4A61-BC11-0182A3FDEC09}">
      <dgm:prSet phldrT="[Text]" custT="1"/>
      <dgm:spPr>
        <a:solidFill>
          <a:srgbClr val="CC99FF"/>
        </a:solidFill>
      </dgm:spPr>
      <dgm:t>
        <a:bodyPr/>
        <a:lstStyle/>
        <a:p>
          <a:r>
            <a:rPr lang="en-US" sz="40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১.</a:t>
          </a:r>
          <a:r>
            <a:rPr lang="bn-IN" sz="40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40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40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১ মহান আল্লাহর পরিচয় বলতে পারবে ও তাঁর প্রতি ইমান আনবে। </a:t>
          </a:r>
          <a:r>
            <a:rPr lang="en-US" sz="40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>
            <a:ln>
              <a:solidFill>
                <a:sysClr val="windowText" lastClr="00000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93C623-6FBD-4581-8FE0-29DD9023F998}" type="parTrans" cxnId="{0BCB41E5-1312-4E39-BE44-E05E39BD4112}">
      <dgm:prSet/>
      <dgm:spPr/>
      <dgm:t>
        <a:bodyPr/>
        <a:lstStyle/>
        <a:p>
          <a:endParaRPr lang="en-US"/>
        </a:p>
      </dgm:t>
    </dgm:pt>
    <dgm:pt modelId="{C3E3551A-3375-4C3F-AD8C-EFF249CEDA7A}" type="sibTrans" cxnId="{0BCB41E5-1312-4E39-BE44-E05E39BD4112}">
      <dgm:prSet/>
      <dgm:spPr/>
      <dgm:t>
        <a:bodyPr/>
        <a:lstStyle/>
        <a:p>
          <a:endParaRPr lang="en-US"/>
        </a:p>
      </dgm:t>
    </dgm:pt>
    <dgm:pt modelId="{359E144E-95DD-483E-9507-5FBF20D0335D}" type="pres">
      <dgm:prSet presAssocID="{665F21B7-9233-4189-9819-C0F1583897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F19B6C8-B061-43F1-B08C-365B9A803DFD}" type="pres">
      <dgm:prSet presAssocID="{665F21B7-9233-4189-9819-C0F15838973E}" presName="Name1" presStyleCnt="0"/>
      <dgm:spPr/>
      <dgm:t>
        <a:bodyPr/>
        <a:lstStyle/>
        <a:p>
          <a:endParaRPr lang="en-US"/>
        </a:p>
      </dgm:t>
    </dgm:pt>
    <dgm:pt modelId="{F7C59A38-E07C-4092-9827-4AC050DA3708}" type="pres">
      <dgm:prSet presAssocID="{665F21B7-9233-4189-9819-C0F15838973E}" presName="cycle" presStyleCnt="0"/>
      <dgm:spPr/>
      <dgm:t>
        <a:bodyPr/>
        <a:lstStyle/>
        <a:p>
          <a:endParaRPr lang="en-US"/>
        </a:p>
      </dgm:t>
    </dgm:pt>
    <dgm:pt modelId="{CAD4B2F0-1A8C-4DB2-AD44-060C08D85C7E}" type="pres">
      <dgm:prSet presAssocID="{665F21B7-9233-4189-9819-C0F15838973E}" presName="srcNode" presStyleLbl="node1" presStyleIdx="0" presStyleCnt="3"/>
      <dgm:spPr/>
      <dgm:t>
        <a:bodyPr/>
        <a:lstStyle/>
        <a:p>
          <a:endParaRPr lang="en-US"/>
        </a:p>
      </dgm:t>
    </dgm:pt>
    <dgm:pt modelId="{1E180AE4-76BA-436E-B760-1595701330AB}" type="pres">
      <dgm:prSet presAssocID="{665F21B7-9233-4189-9819-C0F15838973E}" presName="conn" presStyleLbl="parChTrans1D2" presStyleIdx="0" presStyleCnt="1"/>
      <dgm:spPr/>
      <dgm:t>
        <a:bodyPr/>
        <a:lstStyle/>
        <a:p>
          <a:endParaRPr lang="en-US"/>
        </a:p>
      </dgm:t>
    </dgm:pt>
    <dgm:pt modelId="{5FD40EE3-CDE6-4375-83F8-FFE06CD31205}" type="pres">
      <dgm:prSet presAssocID="{665F21B7-9233-4189-9819-C0F15838973E}" presName="extraNode" presStyleLbl="node1" presStyleIdx="0" presStyleCnt="3"/>
      <dgm:spPr/>
      <dgm:t>
        <a:bodyPr/>
        <a:lstStyle/>
        <a:p>
          <a:endParaRPr lang="en-US"/>
        </a:p>
      </dgm:t>
    </dgm:pt>
    <dgm:pt modelId="{BC0ADEEF-0981-4784-8E1A-DB8DF9D7DF28}" type="pres">
      <dgm:prSet presAssocID="{665F21B7-9233-4189-9819-C0F15838973E}" presName="dstNode" presStyleLbl="node1" presStyleIdx="0" presStyleCnt="3"/>
      <dgm:spPr/>
      <dgm:t>
        <a:bodyPr/>
        <a:lstStyle/>
        <a:p>
          <a:endParaRPr lang="en-US"/>
        </a:p>
      </dgm:t>
    </dgm:pt>
    <dgm:pt modelId="{C5FF6973-BC08-4F56-8303-7B6ACAF6AF19}" type="pres">
      <dgm:prSet presAssocID="{763A6F62-2291-48E0-8E5F-29C9FC9A0A79}" presName="text_1" presStyleLbl="node1" presStyleIdx="0" presStyleCnt="3" custScaleX="100691" custScaleY="117650" custLinFactNeighborX="-681" custLinFactNeighborY="-12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A1943-48A4-4000-BF66-40A81CA3F5EA}" type="pres">
      <dgm:prSet presAssocID="{763A6F62-2291-48E0-8E5F-29C9FC9A0A79}" presName="accent_1" presStyleCnt="0"/>
      <dgm:spPr/>
      <dgm:t>
        <a:bodyPr/>
        <a:lstStyle/>
        <a:p>
          <a:endParaRPr lang="en-US"/>
        </a:p>
      </dgm:t>
    </dgm:pt>
    <dgm:pt modelId="{ACDCDDCD-D675-42C1-BD95-C3F9EF07D761}" type="pres">
      <dgm:prSet presAssocID="{763A6F62-2291-48E0-8E5F-29C9FC9A0A79}" presName="accentRepeatNode" presStyleLbl="solidFgAcc1" presStyleIdx="0" presStyleCnt="3" custScaleX="103775" custScaleY="103661" custLinFactNeighborY="-1600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4E4C480-2C92-47B2-9DD3-276F0C34A68C}" type="pres">
      <dgm:prSet presAssocID="{4BC76D1C-8974-4182-BE5A-1DDA2054DB86}" presName="text_2" presStyleLbl="node1" presStyleIdx="1" presStyleCnt="3" custScaleY="99968" custLinFactNeighborX="-130" custLinFactNeighborY="-5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E5654-9B77-4454-97E4-74090E063D1A}" type="pres">
      <dgm:prSet presAssocID="{4BC76D1C-8974-4182-BE5A-1DDA2054DB86}" presName="accent_2" presStyleCnt="0"/>
      <dgm:spPr/>
      <dgm:t>
        <a:bodyPr/>
        <a:lstStyle/>
        <a:p>
          <a:endParaRPr lang="en-US"/>
        </a:p>
      </dgm:t>
    </dgm:pt>
    <dgm:pt modelId="{EACDC1D3-6FD6-4D06-B65A-A74D0CBD0A7F}" type="pres">
      <dgm:prSet presAssocID="{4BC76D1C-8974-4182-BE5A-1DDA2054DB86}" presName="accentRepeatNode" presStyleLbl="solidFgAcc1" presStyleIdx="1" presStyleCnt="3" custLinFactNeighborX="3054" custLinFactNeighborY="-1094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234B47-0306-4765-BB55-1FB141880DDE}" type="pres">
      <dgm:prSet presAssocID="{872E43FA-CA1B-4A61-BC11-0182A3FDEC09}" presName="text_3" presStyleLbl="node1" presStyleIdx="2" presStyleCnt="3" custLinFactNeighborX="-236" custLinFactNeighborY="-23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9A40F-159C-48AF-8222-4ABDF49D30D0}" type="pres">
      <dgm:prSet presAssocID="{872E43FA-CA1B-4A61-BC11-0182A3FDEC09}" presName="accent_3" presStyleCnt="0"/>
      <dgm:spPr/>
      <dgm:t>
        <a:bodyPr/>
        <a:lstStyle/>
        <a:p>
          <a:endParaRPr lang="en-US"/>
        </a:p>
      </dgm:t>
    </dgm:pt>
    <dgm:pt modelId="{E4196D09-BDE3-4C60-BC29-FB5539CBBC82}" type="pres">
      <dgm:prSet presAssocID="{872E43FA-CA1B-4A61-BC11-0182A3FDEC09}" presName="accentRepeatNode" presStyleLbl="solidFgAcc1" presStyleIdx="2" presStyleCnt="3" custLinFactNeighborX="-3211" custLinFactNeighborY="-19191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D12AE"/>
          </a:solidFill>
        </a:ln>
      </dgm:spPr>
      <dgm:t>
        <a:bodyPr/>
        <a:lstStyle/>
        <a:p>
          <a:endParaRPr lang="en-US"/>
        </a:p>
      </dgm:t>
    </dgm:pt>
  </dgm:ptLst>
  <dgm:cxnLst>
    <dgm:cxn modelId="{7A5A5FF8-0F48-4368-8D83-464CF460DD70}" type="presOf" srcId="{665F21B7-9233-4189-9819-C0F15838973E}" destId="{359E144E-95DD-483E-9507-5FBF20D0335D}" srcOrd="0" destOrd="0" presId="urn:microsoft.com/office/officeart/2008/layout/VerticalCurvedList"/>
    <dgm:cxn modelId="{3320E29F-FAB9-4EBB-8080-DC52B59095AB}" type="presOf" srcId="{872E43FA-CA1B-4A61-BC11-0182A3FDEC09}" destId="{58234B47-0306-4765-BB55-1FB141880DDE}" srcOrd="0" destOrd="0" presId="urn:microsoft.com/office/officeart/2008/layout/VerticalCurvedList"/>
    <dgm:cxn modelId="{35A3E7DC-C9BB-4B43-862D-545D3A297526}" type="presOf" srcId="{5B5EE0D9-B52E-4D93-ACB8-6A98E6B782F1}" destId="{1E180AE4-76BA-436E-B760-1595701330AB}" srcOrd="0" destOrd="0" presId="urn:microsoft.com/office/officeart/2008/layout/VerticalCurvedList"/>
    <dgm:cxn modelId="{0BCB41E5-1312-4E39-BE44-E05E39BD4112}" srcId="{665F21B7-9233-4189-9819-C0F15838973E}" destId="{872E43FA-CA1B-4A61-BC11-0182A3FDEC09}" srcOrd="2" destOrd="0" parTransId="{0593C623-6FBD-4581-8FE0-29DD9023F998}" sibTransId="{C3E3551A-3375-4C3F-AD8C-EFF249CEDA7A}"/>
    <dgm:cxn modelId="{F61B66A1-904B-4FA3-9749-6D91B9FFD605}" type="presOf" srcId="{4BC76D1C-8974-4182-BE5A-1DDA2054DB86}" destId="{E4E4C480-2C92-47B2-9DD3-276F0C34A68C}" srcOrd="0" destOrd="0" presId="urn:microsoft.com/office/officeart/2008/layout/VerticalCurvedList"/>
    <dgm:cxn modelId="{0888B2C9-213E-4C49-AEE1-4DF8DBDE859E}" srcId="{665F21B7-9233-4189-9819-C0F15838973E}" destId="{4BC76D1C-8974-4182-BE5A-1DDA2054DB86}" srcOrd="1" destOrd="0" parTransId="{E7828D13-CE26-41B4-8EB8-4D6969703A93}" sibTransId="{C8FE0AB4-D1B7-4506-AF7B-8FD02D35BDF2}"/>
    <dgm:cxn modelId="{55309A5A-34E9-4AE4-97AF-7EE51B178EE7}" type="presOf" srcId="{763A6F62-2291-48E0-8E5F-29C9FC9A0A79}" destId="{C5FF6973-BC08-4F56-8303-7B6ACAF6AF19}" srcOrd="0" destOrd="0" presId="urn:microsoft.com/office/officeart/2008/layout/VerticalCurvedList"/>
    <dgm:cxn modelId="{D9CDF42F-0E06-4E9A-A3F9-E27667F0D188}" srcId="{665F21B7-9233-4189-9819-C0F15838973E}" destId="{763A6F62-2291-48E0-8E5F-29C9FC9A0A79}" srcOrd="0" destOrd="0" parTransId="{FBF9D8C0-0409-47A3-9E95-B50B1A8BAE0A}" sibTransId="{5B5EE0D9-B52E-4D93-ACB8-6A98E6B782F1}"/>
    <dgm:cxn modelId="{34D0B65D-ED51-40D9-9648-60963C6312F9}" type="presParOf" srcId="{359E144E-95DD-483E-9507-5FBF20D0335D}" destId="{FF19B6C8-B061-43F1-B08C-365B9A803DFD}" srcOrd="0" destOrd="0" presId="urn:microsoft.com/office/officeart/2008/layout/VerticalCurvedList"/>
    <dgm:cxn modelId="{26953235-B732-4710-8338-DFB51FC343A4}" type="presParOf" srcId="{FF19B6C8-B061-43F1-B08C-365B9A803DFD}" destId="{F7C59A38-E07C-4092-9827-4AC050DA3708}" srcOrd="0" destOrd="0" presId="urn:microsoft.com/office/officeart/2008/layout/VerticalCurvedList"/>
    <dgm:cxn modelId="{02B49801-DFAA-4DED-AE9F-B0371A47CB2D}" type="presParOf" srcId="{F7C59A38-E07C-4092-9827-4AC050DA3708}" destId="{CAD4B2F0-1A8C-4DB2-AD44-060C08D85C7E}" srcOrd="0" destOrd="0" presId="urn:microsoft.com/office/officeart/2008/layout/VerticalCurvedList"/>
    <dgm:cxn modelId="{3470770E-748D-491A-812C-70F6D8650A7D}" type="presParOf" srcId="{F7C59A38-E07C-4092-9827-4AC050DA3708}" destId="{1E180AE4-76BA-436E-B760-1595701330AB}" srcOrd="1" destOrd="0" presId="urn:microsoft.com/office/officeart/2008/layout/VerticalCurvedList"/>
    <dgm:cxn modelId="{414AD66F-55DC-4F0F-A070-2C79E876DFA8}" type="presParOf" srcId="{F7C59A38-E07C-4092-9827-4AC050DA3708}" destId="{5FD40EE3-CDE6-4375-83F8-FFE06CD31205}" srcOrd="2" destOrd="0" presId="urn:microsoft.com/office/officeart/2008/layout/VerticalCurvedList"/>
    <dgm:cxn modelId="{178EC525-A136-4196-B88C-073C4F750359}" type="presParOf" srcId="{F7C59A38-E07C-4092-9827-4AC050DA3708}" destId="{BC0ADEEF-0981-4784-8E1A-DB8DF9D7DF28}" srcOrd="3" destOrd="0" presId="urn:microsoft.com/office/officeart/2008/layout/VerticalCurvedList"/>
    <dgm:cxn modelId="{95431191-7500-4016-9804-B8B6076226F7}" type="presParOf" srcId="{FF19B6C8-B061-43F1-B08C-365B9A803DFD}" destId="{C5FF6973-BC08-4F56-8303-7B6ACAF6AF19}" srcOrd="1" destOrd="0" presId="urn:microsoft.com/office/officeart/2008/layout/VerticalCurvedList"/>
    <dgm:cxn modelId="{6BA63843-6A15-4E27-B653-AD09B3EE4F26}" type="presParOf" srcId="{FF19B6C8-B061-43F1-B08C-365B9A803DFD}" destId="{A56A1943-48A4-4000-BF66-40A81CA3F5EA}" srcOrd="2" destOrd="0" presId="urn:microsoft.com/office/officeart/2008/layout/VerticalCurvedList"/>
    <dgm:cxn modelId="{3FE696DE-AC3F-40F4-9EB2-6662D2C7C83E}" type="presParOf" srcId="{A56A1943-48A4-4000-BF66-40A81CA3F5EA}" destId="{ACDCDDCD-D675-42C1-BD95-C3F9EF07D761}" srcOrd="0" destOrd="0" presId="urn:microsoft.com/office/officeart/2008/layout/VerticalCurvedList"/>
    <dgm:cxn modelId="{5232C8E7-502F-4A09-8164-68CCA58DA4BE}" type="presParOf" srcId="{FF19B6C8-B061-43F1-B08C-365B9A803DFD}" destId="{E4E4C480-2C92-47B2-9DD3-276F0C34A68C}" srcOrd="3" destOrd="0" presId="urn:microsoft.com/office/officeart/2008/layout/VerticalCurvedList"/>
    <dgm:cxn modelId="{A317ED93-6F5A-4B8D-A941-BB673A33CBD2}" type="presParOf" srcId="{FF19B6C8-B061-43F1-B08C-365B9A803DFD}" destId="{E5CE5654-9B77-4454-97E4-74090E063D1A}" srcOrd="4" destOrd="0" presId="urn:microsoft.com/office/officeart/2008/layout/VerticalCurvedList"/>
    <dgm:cxn modelId="{D2B82490-D4EA-4EA1-A77F-B82F2B70B1D8}" type="presParOf" srcId="{E5CE5654-9B77-4454-97E4-74090E063D1A}" destId="{EACDC1D3-6FD6-4D06-B65A-A74D0CBD0A7F}" srcOrd="0" destOrd="0" presId="urn:microsoft.com/office/officeart/2008/layout/VerticalCurvedList"/>
    <dgm:cxn modelId="{80CB058B-F2E4-4EA8-9C8E-FC3BF888F3AE}" type="presParOf" srcId="{FF19B6C8-B061-43F1-B08C-365B9A803DFD}" destId="{58234B47-0306-4765-BB55-1FB141880DDE}" srcOrd="5" destOrd="0" presId="urn:microsoft.com/office/officeart/2008/layout/VerticalCurvedList"/>
    <dgm:cxn modelId="{628E258D-9BD3-4710-B14D-86C226956F1F}" type="presParOf" srcId="{FF19B6C8-B061-43F1-B08C-365B9A803DFD}" destId="{5779A40F-159C-48AF-8222-4ABDF49D30D0}" srcOrd="6" destOrd="0" presId="urn:microsoft.com/office/officeart/2008/layout/VerticalCurvedList"/>
    <dgm:cxn modelId="{89EBD91E-B9A4-4050-B5EE-D0808B970257}" type="presParOf" srcId="{5779A40F-159C-48AF-8222-4ABDF49D30D0}" destId="{E4196D09-BDE3-4C60-BC29-FB5539CBBC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80AE4-76BA-436E-B760-1595701330AB}">
      <dsp:nvSpPr>
        <dsp:cNvPr id="0" name=""/>
        <dsp:cNvSpPr/>
      </dsp:nvSpPr>
      <dsp:spPr>
        <a:xfrm>
          <a:off x="-5911111" y="-904318"/>
          <a:ext cx="7034905" cy="7034905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F6973-BC08-4F56-8303-7B6ACAF6AF19}">
      <dsp:nvSpPr>
        <dsp:cNvPr id="0" name=""/>
        <dsp:cNvSpPr/>
      </dsp:nvSpPr>
      <dsp:spPr>
        <a:xfrm>
          <a:off x="629732" y="298190"/>
          <a:ext cx="9068227" cy="1229741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96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n/>
            </a:rPr>
            <a:t>          </a:t>
          </a:r>
          <a:r>
            <a:rPr lang="bn-IN" sz="4400" kern="1200" smtClean="0">
              <a:ln>
                <a:solidFill>
                  <a:sysClr val="windowText" lastClr="000000"/>
                </a:solidFill>
              </a:ln>
            </a:rPr>
            <a:t>শিখনফলঃ</a:t>
          </a:r>
          <a:r>
            <a:rPr lang="bn-IN" sz="2200" kern="1200" smtClean="0">
              <a:ln/>
            </a:rPr>
            <a:t> </a:t>
          </a:r>
          <a:endParaRPr lang="en-US" sz="2200" kern="1200">
            <a:ln/>
          </a:endParaRPr>
        </a:p>
      </dsp:txBody>
      <dsp:txXfrm>
        <a:off x="629732" y="298190"/>
        <a:ext cx="9068227" cy="1229741"/>
      </dsp:txXfrm>
    </dsp:sp>
    <dsp:sp modelId="{ACDCDDCD-D675-42C1-BD95-C3F9EF07D761}">
      <dsp:nvSpPr>
        <dsp:cNvPr id="0" name=""/>
        <dsp:cNvSpPr/>
      </dsp:nvSpPr>
      <dsp:spPr>
        <a:xfrm>
          <a:off x="44233" y="158976"/>
          <a:ext cx="1355890" cy="135440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E4C480-2C92-47B2-9DD3-276F0C34A68C}">
      <dsp:nvSpPr>
        <dsp:cNvPr id="0" name=""/>
        <dsp:cNvSpPr/>
      </dsp:nvSpPr>
      <dsp:spPr>
        <a:xfrm>
          <a:off x="1090914" y="2028043"/>
          <a:ext cx="8626046" cy="1044919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967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শিক্ষার্থীরা....... </a:t>
          </a:r>
          <a:endParaRPr lang="en-US" sz="4400" kern="1200">
            <a:ln>
              <a:solidFill>
                <a:sysClr val="windowText" lastClr="00000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90914" y="2028043"/>
        <a:ext cx="8626046" cy="1044919"/>
      </dsp:txXfrm>
    </dsp:sp>
    <dsp:sp modelId="{EACDC1D3-6FD6-4D06-B65A-A74D0CBD0A7F}">
      <dsp:nvSpPr>
        <dsp:cNvPr id="0" name=""/>
        <dsp:cNvSpPr/>
      </dsp:nvSpPr>
      <dsp:spPr>
        <a:xfrm>
          <a:off x="488747" y="1816873"/>
          <a:ext cx="1306567" cy="1306567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8234B47-0306-4765-BB55-1FB141880DDE}">
      <dsp:nvSpPr>
        <dsp:cNvPr id="0" name=""/>
        <dsp:cNvSpPr/>
      </dsp:nvSpPr>
      <dsp:spPr>
        <a:xfrm>
          <a:off x="700924" y="3407652"/>
          <a:ext cx="9005996" cy="1045253"/>
        </a:xfrm>
        <a:prstGeom prst="rect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967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১.</a:t>
          </a:r>
          <a:r>
            <a:rPr lang="bn-IN" sz="4000" kern="12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4000" kern="12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4000" kern="12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১ মহান আল্লাহর পরিচয় বলতে পারবে ও তাঁর প্রতি ইমান আনবে। </a:t>
          </a:r>
          <a:r>
            <a:rPr lang="en-US" sz="4000" kern="120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>
            <a:ln>
              <a:solidFill>
                <a:sysClr val="windowText" lastClr="00000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0924" y="3407652"/>
        <a:ext cx="9005996" cy="1045253"/>
      </dsp:txXfrm>
    </dsp:sp>
    <dsp:sp modelId="{E4196D09-BDE3-4C60-BC29-FB5539CBBC82}">
      <dsp:nvSpPr>
        <dsp:cNvPr id="0" name=""/>
        <dsp:cNvSpPr/>
      </dsp:nvSpPr>
      <dsp:spPr>
        <a:xfrm>
          <a:off x="26941" y="3276988"/>
          <a:ext cx="1306567" cy="130656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rgbClr val="1D12AE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5-22T15:14:36.158"/>
    </inkml:context>
    <inkml:brush xml:id="br0">
      <inkml:brushProperty name="width" value="0.04667" units="cm"/>
      <inkml:brushProperty name="height" value="0.04667" units="cm"/>
      <inkml:brushProperty name="color" value="#FFFFFF"/>
      <inkml:brushProperty name="fitToCurve" value="1"/>
    </inkml:brush>
  </inkml:definitions>
  <inkml:trace contextRef="#ctx0" brushRef="#br0">166 330 0,'0'37'594,"0"0"-578,0-1-1,0 2 1,0-1 46,0 0-62,0-1 32,0 1-17,0 0 1,0 0 15,0-74 266,0 0-266,0 0-15,0 1-16,0-38 0,0 36 31,0 2 0,0-1 188,0 0-203,0 74 343,0 0-359,0-1 16,0 2-1,0-1 1,0 0 0,0-1 234,0 1-235,0-74 220,0 1-220,0-1 1,0 0 93,0-37-93,0 37-16,41 0 15,-41 0-15,0 0 16,0-36-16,41-1 16,0 37-1,-41 1 1,0-1 0,0 74 312,0-1-297,0 1-15,0 0-1,0 0 1,0 0-1,0-1 17,0 1-17,0 0 1,0 0 0,0 36-1,0-35 1,-41-1-16,41 36 15,0-36-15,0 0 16,0 0-16,0 0 16,0-1 15,0 1-15,0 0 15,0-74 234,0 0-249,0 1 0,0-38 15,0 37-31,0 0 16,0 1-16,0-38 15,0 36 1,0 2-1,0-1 1,0 0 47,0 74 155,0 0-202,0-1 0,0 2-16,0-1 15,41 36-15,-41-36 16,0 0-16,0 37 15,0-38-15,0 1 16,0 0 15,0 0-15,0-74 125,0-37-126,0-36-15,0 36 16,0 1-16,0-2 15,0 2-15,0 36 16,0-37-16,0 38 16,0-1-16,0 0 15,0 0 17,0 74 296,0 0-313,0 0 1,0-1 0,0 1 77,0 0-77,0 0 0,0 0-1,0-1 16,0 2-15,0-1 78,40-112 296,-40 2-374,41 36-16,-41 0 16,0 0-16,0 1 15,0-1 1,0 74 281,0-1-282,0 1 1,0 0 0,0 0 15,0 0-15,0-1-1,0 2 32,0-1-31,0 0-1,0-1 1,0 1 0,0 0 46,0 0-31,0 0 16,0-1-16,0 1-15,0 0 15,0 0-31,0-1 32,-41-109 186,-81-111-218,81-38 16,1 112-16,-42 36 16,82 38-16,0-1 15,-41 0 1,41 0-16,0 0 31,0 74 266,0 0-297,41 0 16,0 0-16,0-1 31,-41 1-31,0 0 15,0 0 1,0 0-16,0-1 0,0 2 16,0-1-1,0 0 1,0-1 0,0 1 15,0-74 234,0 1-233,0-38-32,0 0 15,0 37 1,0 0 0,0 0-1,0 0 1,0 74 281,0 0-282,0 0 17,0 0-17,0-1 1,0 2-1,0-1 17,0 0-17,0-1 1,0 1 0,0 37-16,0-37 15,0-1 1,0 1-16,0 0 15,0 0 17,0-74 233,0 0-218,0 0 16,0 1-48,0-1-15,0 0 16,0 0-16,0 0 16,0 1-1,0-1 1,0-38 93,0 2-93,0-38-16,0 75 15,0-38-15,0 37 16,0 0-16,0 1 16,0-1-1,0 74 282,-41-1-297,41 1 16,-41 37-1,0-37-15,41-1 16,0 1-16,0 0 16,0 0-16,0 0 15,0-1 17,0 2-17,0-1 1,0 0-1,0-1 17,0 1-32,0 0 31,0 0-15,0-74 1265,0-37-1281,0 1 15,0-2-15,0 39 16,0-1 0,0 0-16,0 0 15,0 74 267,0 0-267,0 0-15,0-1 16,0 2-1,0-1-15,0 0 32,0-1-32,0 1 31,0 0-15,0 0-1,0 0-15,0-1 31,0 1-15,0 0 15,0-74 235,0-36-266,0-1 16,0 0-16,0-36 15,0 36-15,0 37 16,0 0-1,0 0-15,0 0 32,0 1 46,0 72 219,0 1-266,0 0-31,0 0 109,0 0-93,0-1 0,0 2-16,0 36 15,0-38-15,0 1 16,0 0-1,41-37 314,-41-37-314,0 0 1,0 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5-22T15:14:36.158"/>
    </inkml:context>
    <inkml:brush xml:id="br0">
      <inkml:brushProperty name="width" value="0.04667" units="cm"/>
      <inkml:brushProperty name="height" value="0.04667" units="cm"/>
      <inkml:brushProperty name="color" value="#FFFFFF"/>
      <inkml:brushProperty name="fitToCurve" value="1"/>
    </inkml:brush>
  </inkml:definitions>
  <inkml:trace contextRef="#ctx0" brushRef="#br0">166 330 0,'0'37'594,"0"0"-578,0-1-1,0 2 1,0-1 46,0 0-62,0-1 32,0 1-17,0 0 1,0 0 15,0-74 266,0 0-266,0 0-15,0 1-16,0-38 0,0 36 31,0 2 0,0-1 188,0 0-203,0 74 343,0 0-359,0-1 16,0 2-1,0-1 1,0 0 0,0-1 234,0 1-235,0-74 220,0 1-220,0-1 1,0 0 93,0-37-93,0 37-16,41 0 15,-41 0-15,0 0 16,0-36-16,41-1 16,0 37-1,-41 1 1,0-1 0,0 74 312,0-1-297,0 1-15,0 0-1,0 0 1,0 0-1,0-1 17,0 1-17,0 0 1,0 0 0,0 36-1,0-35 1,-41-1-16,41 36 15,0-36-15,0 0 16,0 0-16,0 0 16,0-1 15,0 1-15,0 0 15,0-74 234,0 0-249,0 1 0,0-38 15,0 37-31,0 0 16,0 1-16,0-38 15,0 36 1,0 2-1,0-1 1,0 0 47,0 74 155,0 0-202,0-1 0,0 2-16,0-1 15,41 36-15,-41-36 16,0 0-16,0 37 15,0-38-15,0 1 16,0 0 15,0 0-15,0-74 125,0-37-126,0-36-15,0 36 16,0 1-16,0-2 15,0 2-15,0 36 16,0-37-16,0 38 16,0-1-16,0 0 15,0 0 17,0 74 296,0 0-313,0 0 1,0-1 0,0 1 77,0 0-77,0 0 0,0 0-1,0-1 16,0 2-15,0-1 78,40-112 296,-40 2-374,41 36-16,-41 0 16,0 0-16,0 1 15,0-1 1,0 74 281,0-1-282,0 1 1,0 0 0,0 0 15,0 0-15,0-1-1,0 2 32,0-1-31,0 0-1,0-1 1,0 1 0,0 0 46,0 0-31,0 0 16,0-1-16,0 1-15,0 0 15,0 0-31,0-1 32,-41-109 186,-81-111-218,81-38 16,1 112-16,-42 36 16,82 38-16,0-1 15,-41 0 1,41 0-16,0 0 31,0 74 266,0 0-297,41 0 16,0 0-16,0-1 31,-41 1-31,0 0 15,0 0 1,0 0-16,0-1 0,0 2 16,0-1-1,0 0 1,0-1 0,0 1 15,0-74 234,0 1-233,0-38-32,0 0 15,0 37 1,0 0 0,0 0-1,0 0 1,0 74 281,0 0-282,0 0 17,0 0-17,0-1 1,0 2-1,0-1 17,0 0-17,0-1 1,0 1 0,0 37-16,0-37 15,0-1 1,0 1-16,0 0 15,0 0 17,0-74 233,0 0-218,0 0 16,0 1-48,0-1-15,0 0 16,0 0-16,0 0 16,0 1-1,0-1 1,0-38 93,0 2-93,0-38-16,0 75 15,0-38-15,0 37 16,0 0-16,0 1 16,0-1-1,0 74 282,-41-1-297,41 1 16,-41 37-1,0-37-15,41-1 16,0 1-16,0 0 16,0 0-16,0 0 15,0-1 17,0 2-17,0-1 1,0 0-1,0-1 17,0 1-32,0 0 31,0 0-15,0-74 1265,0-37-1281,0 1 15,0-2-15,0 39 16,0-1 0,0 0-16,0 0 15,0 74 267,0 0-267,0 0-15,0-1 16,0 2-1,0-1-15,0 0 32,0-1-32,0 1 31,0 0-15,0 0-1,0 0-15,0-1 31,0 1-15,0 0 15,0-74 235,0-36-266,0-1 16,0 0-16,0-36 15,0 36-15,0 37 16,0 0-1,0 0-15,0 0 32,0 1 46,0 72 219,0 1-266,0 0-31,0 0 109,0 0-93,0-1 0,0 2-16,0 36 15,0-38-15,0 1 16,0 0-1,41-37 314,-41-37-314,0 0 1,0 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5-22T15:14:36.158"/>
    </inkml:context>
    <inkml:brush xml:id="br0">
      <inkml:brushProperty name="width" value="0.04667" units="cm"/>
      <inkml:brushProperty name="height" value="0.04667" units="cm"/>
      <inkml:brushProperty name="color" value="#FFFFFF"/>
      <inkml:brushProperty name="fitToCurve" value="1"/>
    </inkml:brush>
  </inkml:definitions>
  <inkml:trace contextRef="#ctx0" brushRef="#br0">166 330 0,'0'37'594,"0"0"-578,0-1-1,0 2 1,0-1 46,0 0-62,0-1 32,0 1-17,0 0 1,0 0 15,0-74 266,0 0-266,0 0-15,0 1-16,0-38 0,0 36 31,0 2 0,0-1 188,0 0-203,0 74 343,0 0-359,0-1 16,0 2-1,0-1 1,0 0 0,0-1 234,0 1-235,0-74 220,0 1-220,0-1 1,0 0 93,0-37-93,0 37-16,41 0 15,-41 0-15,0 0 16,0-36-16,41-1 16,0 37-1,-41 1 1,0-1 0,0 74 312,0-1-297,0 1-15,0 0-1,0 0 1,0 0-1,0-1 17,0 1-17,0 0 1,0 0 0,0 36-1,0-35 1,-41-1-16,41 36 15,0-36-15,0 0 16,0 0-16,0 0 16,0-1 15,0 1-15,0 0 15,0-74 234,0 0-249,0 1 0,0-38 15,0 37-31,0 0 16,0 1-16,0-38 15,0 36 1,0 2-1,0-1 1,0 0 47,0 74 155,0 0-202,0-1 0,0 2-16,0-1 15,41 36-15,-41-36 16,0 0-16,0 37 15,0-38-15,0 1 16,0 0 15,0 0-15,0-74 125,0-37-126,0-36-15,0 36 16,0 1-16,0-2 15,0 2-15,0 36 16,0-37-16,0 38 16,0-1-16,0 0 15,0 0 17,0 74 296,0 0-313,0 0 1,0-1 0,0 1 77,0 0-77,0 0 0,0 0-1,0-1 16,0 2-15,0-1 78,40-112 296,-40 2-374,41 36-16,-41 0 16,0 0-16,0 1 15,0-1 1,0 74 281,0-1-282,0 1 1,0 0 0,0 0 15,0 0-15,0-1-1,0 2 32,0-1-31,0 0-1,0-1 1,0 1 0,0 0 46,0 0-31,0 0 16,0-1-16,0 1-15,0 0 15,0 0-31,0-1 32,-41-109 186,-81-111-218,81-38 16,1 112-16,-42 36 16,82 38-16,0-1 15,-41 0 1,41 0-16,0 0 31,0 74 266,0 0-297,41 0 16,0 0-16,0-1 31,-41 1-31,0 0 15,0 0 1,0 0-16,0-1 0,0 2 16,0-1-1,0 0 1,0-1 0,0 1 15,0-74 234,0 1-233,0-38-32,0 0 15,0 37 1,0 0 0,0 0-1,0 0 1,0 74 281,0 0-282,0 0 17,0 0-17,0-1 1,0 2-1,0-1 17,0 0-17,0-1 1,0 1 0,0 37-16,0-37 15,0-1 1,0 1-16,0 0 15,0 0 17,0-74 233,0 0-218,0 0 16,0 1-48,0-1-15,0 0 16,0 0-16,0 0 16,0 1-1,0-1 1,0-38 93,0 2-93,0-38-16,0 75 15,0-38-15,0 37 16,0 0-16,0 1 16,0-1-1,0 74 282,-41-1-297,41 1 16,-41 37-1,0-37-15,41-1 16,0 1-16,0 0 16,0 0-16,0 0 15,0-1 17,0 2-17,0-1 1,0 0-1,0-1 17,0 1-32,0 0 31,0 0-15,0-74 1265,0-37-1281,0 1 15,0-2-15,0 39 16,0-1 0,0 0-16,0 0 15,0 74 267,0 0-267,0 0-15,0-1 16,0 2-1,0-1-15,0 0 32,0-1-32,0 1 31,0 0-15,0 0-1,0 0-15,0-1 31,0 1-15,0 0 15,0-74 235,0-36-266,0-1 16,0 0-16,0-36 15,0 36-15,0 37 16,0 0-1,0 0-15,0 0 32,0 1 46,0 72 219,0 1-266,0 0-31,0 0 109,0 0-93,0-1 0,0 2-16,0 36 15,0-38-15,0 1 16,0 0-1,41-37 314,-41-37-314,0 0 1,0 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5-22T15:14:36.158"/>
    </inkml:context>
    <inkml:brush xml:id="br0">
      <inkml:brushProperty name="width" value="0.04667" units="cm"/>
      <inkml:brushProperty name="height" value="0.04667" units="cm"/>
      <inkml:brushProperty name="color" value="#FFFFFF"/>
      <inkml:brushProperty name="fitToCurve" value="1"/>
    </inkml:brush>
  </inkml:definitions>
  <inkml:trace contextRef="#ctx0" brushRef="#br0">166 330 0,'0'37'594,"0"0"-578,0-1-1,0 2 1,0-1 46,0 0-62,0-1 32,0 1-17,0 0 1,0 0 15,0-74 266,0 0-266,0 0-15,0 1-16,0-38 0,0 36 31,0 2 0,0-1 188,0 0-203,0 74 343,0 0-359,0-1 16,0 2-1,0-1 1,0 0 0,0-1 234,0 1-235,0-74 220,0 1-220,0-1 1,0 0 93,0-37-93,0 37-16,41 0 15,-41 0-15,0 0 16,0-36-16,41-1 16,0 37-1,-41 1 1,0-1 0,0 74 312,0-1-297,0 1-15,0 0-1,0 0 1,0 0-1,0-1 17,0 1-17,0 0 1,0 0 0,0 36-1,0-35 1,-41-1-16,41 36 15,0-36-15,0 0 16,0 0-16,0 0 16,0-1 15,0 1-15,0 0 15,0-74 234,0 0-249,0 1 0,0-38 15,0 37-31,0 0 16,0 1-16,0-38 15,0 36 1,0 2-1,0-1 1,0 0 47,0 74 155,0 0-202,0-1 0,0 2-16,0-1 15,41 36-15,-41-36 16,0 0-16,0 37 15,0-38-15,0 1 16,0 0 15,0 0-15,0-74 125,0-37-126,0-36-15,0 36 16,0 1-16,0-2 15,0 2-15,0 36 16,0-37-16,0 38 16,0-1-16,0 0 15,0 0 17,0 74 296,0 0-313,0 0 1,0-1 0,0 1 77,0 0-77,0 0 0,0 0-1,0-1 16,0 2-15,0-1 78,40-112 296,-40 2-374,41 36-16,-41 0 16,0 0-16,0 1 15,0-1 1,0 74 281,0-1-282,0 1 1,0 0 0,0 0 15,0 0-15,0-1-1,0 2 32,0-1-31,0 0-1,0-1 1,0 1 0,0 0 46,0 0-31,0 0 16,0-1-16,0 1-15,0 0 15,0 0-31,0-1 32,-41-109 186,-81-111-218,81-38 16,1 112-16,-42 36 16,82 38-16,0-1 15,-41 0 1,41 0-16,0 0 31,0 74 266,0 0-297,41 0 16,0 0-16,0-1 31,-41 1-31,0 0 15,0 0 1,0 0-16,0-1 0,0 2 16,0-1-1,0 0 1,0-1 0,0 1 15,0-74 234,0 1-233,0-38-32,0 0 15,0 37 1,0 0 0,0 0-1,0 0 1,0 74 281,0 0-282,0 0 17,0 0-17,0-1 1,0 2-1,0-1 17,0 0-17,0-1 1,0 1 0,0 37-16,0-37 15,0-1 1,0 1-16,0 0 15,0 0 17,0-74 233,0 0-218,0 0 16,0 1-48,0-1-15,0 0 16,0 0-16,0 0 16,0 1-1,0-1 1,0-38 93,0 2-93,0-38-16,0 75 15,0-38-15,0 37 16,0 0-16,0 1 16,0-1-1,0 74 282,-41-1-297,41 1 16,-41 37-1,0-37-15,41-1 16,0 1-16,0 0 16,0 0-16,0 0 15,0-1 17,0 2-17,0-1 1,0 0-1,0-1 17,0 1-32,0 0 31,0 0-15,0-74 1265,0-37-1281,0 1 15,0-2-15,0 39 16,0-1 0,0 0-16,0 0 15,0 74 267,0 0-267,0 0-15,0-1 16,0 2-1,0-1-15,0 0 32,0-1-32,0 1 31,0 0-15,0 0-1,0 0-15,0-1 31,0 1-15,0 0 15,0-74 235,0-36-266,0-1 16,0 0-16,0-36 15,0 36-15,0 37 16,0 0-1,0 0-15,0 0 32,0 1 46,0 72 219,0 1-266,0 0-31,0 0 109,0 0-93,0-1 0,0 2-16,0 36 15,0-38-15,0 1 16,0 0-1,41-37 314,-41-37-314,0 0 1,0 1-1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6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1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6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5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2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4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1E4D-2A9D-4FA2-A45E-8E572B798F9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B54A6-96BF-47CB-A339-8E77EF1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9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10" Type="http://schemas.openxmlformats.org/officeDocument/2006/relationships/image" Target="../media/image1.jpg"/><Relationship Id="rId4" Type="http://schemas.openxmlformats.org/officeDocument/2006/relationships/image" Target="../media/image37.gif"/><Relationship Id="rId9" Type="http://schemas.openxmlformats.org/officeDocument/2006/relationships/image" Target="../media/image7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10" Type="http://schemas.openxmlformats.org/officeDocument/2006/relationships/image" Target="../media/image1.jpg"/><Relationship Id="rId9" Type="http://schemas.openxmlformats.org/officeDocument/2006/relationships/image" Target="../media/image7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jpg"/><Relationship Id="rId10" Type="http://schemas.openxmlformats.org/officeDocument/2006/relationships/image" Target="../media/image1.jpg"/><Relationship Id="rId9" Type="http://schemas.openxmlformats.org/officeDocument/2006/relationships/image" Target="../media/image7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.jpg"/><Relationship Id="rId10" Type="http://schemas.openxmlformats.org/officeDocument/2006/relationships/image" Target="../media/image1.jpg"/><Relationship Id="rId9" Type="http://schemas.openxmlformats.org/officeDocument/2006/relationships/image" Target="../media/image7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BpoeZzbUyA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66FDFB-C613-4198-A19C-88E3E1514B74}"/>
              </a:ext>
            </a:extLst>
          </p:cNvPr>
          <p:cNvSpPr/>
          <p:nvPr/>
        </p:nvSpPr>
        <p:spPr>
          <a:xfrm>
            <a:off x="1923206" y="1436147"/>
            <a:ext cx="8334704" cy="3985706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>
              <a:bevelT w="171450" h="368300"/>
            </a:sp3d>
          </a:bodyPr>
          <a:lstStyle/>
          <a:p>
            <a:pPr algn="ctr"/>
            <a:r>
              <a:rPr lang="en-US" sz="11500" b="1" smtClean="0">
                <a:gradFill flip="none" rotWithShape="1">
                  <a:gsLst>
                    <a:gs pos="0">
                      <a:srgbClr val="FF0000"/>
                    </a:gs>
                    <a:gs pos="74000">
                      <a:srgbClr val="008000"/>
                    </a:gs>
                    <a:gs pos="83000">
                      <a:schemeClr val="accent3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সবাইকে </a:t>
            </a:r>
          </a:p>
          <a:p>
            <a:pPr algn="ctr"/>
            <a:r>
              <a:rPr lang="en-US" sz="11500" b="1" smtClean="0">
                <a:gradFill flip="none" rotWithShape="1">
                  <a:gsLst>
                    <a:gs pos="0">
                      <a:srgbClr val="FF0000"/>
                    </a:gs>
                    <a:gs pos="74000">
                      <a:srgbClr val="008000"/>
                    </a:gs>
                    <a:gs pos="83000">
                      <a:schemeClr val="accent3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স্বাগত </a:t>
            </a:r>
            <a:r>
              <a:rPr lang="bn-IN" sz="9600" b="1" smtClean="0">
                <a:gradFill flip="none" rotWithShape="1">
                  <a:gsLst>
                    <a:gs pos="0">
                      <a:srgbClr val="FF0000"/>
                    </a:gs>
                    <a:gs pos="74000">
                      <a:srgbClr val="008000"/>
                    </a:gs>
                    <a:gs pos="83000">
                      <a:schemeClr val="accent3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n-US" sz="9600" b="1" smtClean="0">
                <a:gradFill flip="none" rotWithShape="1">
                  <a:gsLst>
                    <a:gs pos="0">
                      <a:srgbClr val="FF0000"/>
                    </a:gs>
                    <a:gs pos="74000">
                      <a:srgbClr val="008000"/>
                    </a:gs>
                    <a:gs pos="83000">
                      <a:schemeClr val="accent3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 </a:t>
            </a:r>
            <a:r>
              <a:rPr lang="bn-IN" sz="11500" b="1" smtClean="0">
                <a:gradFill flip="none" rotWithShape="1">
                  <a:gsLst>
                    <a:gs pos="0">
                      <a:srgbClr val="FF0000"/>
                    </a:gs>
                    <a:gs pos="74000">
                      <a:srgbClr val="008000"/>
                    </a:gs>
                    <a:gs pos="83000">
                      <a:schemeClr val="accent3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n-US" sz="11500" b="1" smtClean="0">
                <a:gradFill flip="none" rotWithShape="1">
                  <a:gsLst>
                    <a:gs pos="0">
                      <a:srgbClr val="FF0000"/>
                    </a:gs>
                    <a:gs pos="74000">
                      <a:srgbClr val="008000"/>
                    </a:gs>
                    <a:gs pos="83000">
                      <a:schemeClr val="accent3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bn-IN" sz="13800" b="1" smtClean="0">
                <a:gradFill flip="none" rotWithShape="1">
                  <a:gsLst>
                    <a:gs pos="0">
                      <a:srgbClr val="FF0000"/>
                    </a:gs>
                    <a:gs pos="74000">
                      <a:srgbClr val="008000"/>
                    </a:gs>
                    <a:gs pos="83000">
                      <a:schemeClr val="accent3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endParaRPr lang="en-US" sz="13800" b="1" dirty="0">
              <a:gradFill flip="none" rotWithShape="1">
                <a:gsLst>
                  <a:gs pos="0">
                    <a:srgbClr val="FF0000"/>
                  </a:gs>
                  <a:gs pos="74000">
                    <a:srgbClr val="008000"/>
                  </a:gs>
                  <a:gs pos="83000">
                    <a:schemeClr val="accent3">
                      <a:lumMod val="75000"/>
                    </a:scheme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25626" y="1684291"/>
            <a:ext cx="49189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কাকে বলে?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423" y="3744684"/>
            <a:ext cx="99115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 মূল বিষয়গুলোকে মনেপ্রাণে বিশ্বাস করাকে ইমান বলে। </a:t>
            </a:r>
            <a:endParaRPr lang="en-US" sz="5400" b="1" cap="none" spc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23" y="918092"/>
            <a:ext cx="2602874" cy="260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98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73984" y="1266140"/>
            <a:ext cx="61381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 ইমান কী?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51" y="3013513"/>
            <a:ext cx="99115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 মূল বিষয়গুলোকে অন্তরে বিশ্বাস করা, মুখে স্বীকার করা এবং সেই অনুসারে আমল করাই হলো প্রকৃত ইমান। </a:t>
            </a:r>
            <a:endParaRPr lang="en-US" sz="5400" b="1" cap="none" spc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 b="1762"/>
          <a:stretch/>
        </p:blipFill>
        <p:spPr>
          <a:xfrm>
            <a:off x="767255" y="741962"/>
            <a:ext cx="2262621" cy="218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8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62340" y="4432409"/>
            <a:ext cx="99115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ইমান আছে তাকে বলে মুমিন। </a:t>
            </a:r>
            <a:endParaRPr lang="en-US" sz="5400" b="1" cap="none" spc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97" y="1006726"/>
            <a:ext cx="5223808" cy="288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129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68050" y="3987633"/>
            <a:ext cx="1079363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 হলো আকিদা শব্দের বহুবচন। আকিদা অর্থ বিশ্বাস। আর আকাইদ মানে বিশ্বাসমালা।  </a:t>
            </a:r>
            <a:endParaRPr lang="en-US" sz="5400" b="1" cap="none" spc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" y="686618"/>
            <a:ext cx="3341210" cy="208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37"/>
          <a:stretch/>
        </p:blipFill>
        <p:spPr>
          <a:xfrm>
            <a:off x="7617865" y="686618"/>
            <a:ext cx="3893549" cy="219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678480" y="2902915"/>
            <a:ext cx="61381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63499" y="4056746"/>
            <a:ext cx="703092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সৃষ্টি করেছেন মহান আল্লাহ। </a:t>
            </a:r>
            <a:endParaRPr lang="en-US" sz="5400" b="1" cap="none" spc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2437" y="1612875"/>
            <a:ext cx="66943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সৃষ্টি করেছেন কে? </a:t>
            </a:r>
            <a:r>
              <a:rPr lang="bn-IN" sz="48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3" y="954554"/>
            <a:ext cx="3396603" cy="2286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2" y="3544123"/>
            <a:ext cx="2567151" cy="240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0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9557" y="3976665"/>
            <a:ext cx="580121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সৃষ্টি করেছেন মহান আল্লাহ। </a:t>
            </a:r>
            <a:endParaRPr lang="en-US" sz="5400" b="1" cap="none" spc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1472" y="1787686"/>
            <a:ext cx="44030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পৃথিবীর ছবি  </a:t>
            </a:r>
            <a:r>
              <a:rPr lang="bn-IN" sz="48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2" y="833642"/>
            <a:ext cx="3900128" cy="2595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9" y="3566620"/>
            <a:ext cx="3931608" cy="2582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079770" y="1695353"/>
            <a:ext cx="60183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algn="ctr"/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1645" y="4276676"/>
            <a:ext cx="60512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সৃষ্টি করেছেন কে?  </a:t>
            </a:r>
            <a:endParaRPr lang="en-US" sz="5400" b="1" cap="none" spc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0881" y="2003756"/>
            <a:ext cx="22439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48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 </a:t>
            </a:r>
            <a:endParaRPr lang="en-US" sz="48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07" y="1449189"/>
            <a:ext cx="3302294" cy="1996539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93" y="1196199"/>
            <a:ext cx="3194488" cy="203835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9720297" y="1799875"/>
            <a:ext cx="1788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48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পর্বত </a:t>
            </a:r>
            <a:r>
              <a:rPr lang="bn-IN" sz="48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08" y="3650370"/>
            <a:ext cx="3302293" cy="1773544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93" y="3469933"/>
            <a:ext cx="3194487" cy="185121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384209" y="5423914"/>
            <a:ext cx="22439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4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নদী-নালা</a:t>
            </a:r>
            <a:r>
              <a:rPr lang="bn-IN" sz="48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88104" y="5291069"/>
            <a:ext cx="22439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48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খাল-বিল  </a:t>
            </a:r>
            <a:r>
              <a:rPr lang="bn-IN" sz="48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8DF4B090-FC57-472C-80CC-C4D60C684416}"/>
              </a:ext>
            </a:extLst>
          </p:cNvPr>
          <p:cNvSpPr txBox="1"/>
          <p:nvPr/>
        </p:nvSpPr>
        <p:spPr>
          <a:xfrm>
            <a:off x="847924" y="627579"/>
            <a:ext cx="42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smtClean="0">
                <a:gradFill>
                  <a:gsLst>
                    <a:gs pos="21000">
                      <a:srgbClr val="C00000"/>
                    </a:gs>
                    <a:gs pos="43000">
                      <a:srgbClr val="008000"/>
                    </a:gs>
                    <a:gs pos="89000">
                      <a:schemeClr val="tx1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বলি   </a:t>
            </a:r>
            <a:endParaRPr lang="en-US" sz="3600" b="1" dirty="0">
              <a:gradFill>
                <a:gsLst>
                  <a:gs pos="21000">
                    <a:srgbClr val="C00000"/>
                  </a:gs>
                  <a:gs pos="43000">
                    <a:srgbClr val="008000"/>
                  </a:gs>
                  <a:gs pos="89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0750" y="4837146"/>
            <a:ext cx="2991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en-US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 </a:t>
            </a: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02961" y="4825937"/>
            <a:ext cx="2991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ফলফলাদি  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7" y="1553054"/>
            <a:ext cx="4998427" cy="3064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8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37" y="1575471"/>
            <a:ext cx="4934443" cy="3019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8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8DF4B090-FC57-472C-80CC-C4D60C684416}"/>
              </a:ext>
            </a:extLst>
          </p:cNvPr>
          <p:cNvSpPr txBox="1"/>
          <p:nvPr/>
        </p:nvSpPr>
        <p:spPr>
          <a:xfrm>
            <a:off x="784863" y="625439"/>
            <a:ext cx="42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smtClean="0">
                <a:gradFill>
                  <a:gsLst>
                    <a:gs pos="21000">
                      <a:srgbClr val="C00000"/>
                    </a:gs>
                    <a:gs pos="43000">
                      <a:srgbClr val="008000"/>
                    </a:gs>
                    <a:gs pos="89000">
                      <a:schemeClr val="tx1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বলি   </a:t>
            </a:r>
            <a:endParaRPr lang="en-US" sz="3600" b="1" dirty="0">
              <a:gradFill>
                <a:gsLst>
                  <a:gs pos="21000">
                    <a:srgbClr val="C00000"/>
                  </a:gs>
                  <a:gs pos="43000">
                    <a:srgbClr val="008000"/>
                  </a:gs>
                  <a:gs pos="89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4018" y="4983255"/>
            <a:ext cx="2991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  <a:r>
              <a:rPr lang="en-US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5469" y="4983255"/>
            <a:ext cx="2991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   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97" y="1909205"/>
            <a:ext cx="4805198" cy="2697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49" y="1897600"/>
            <a:ext cx="4214591" cy="2709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8DF4B090-FC57-472C-80CC-C4D60C684416}"/>
              </a:ext>
            </a:extLst>
          </p:cNvPr>
          <p:cNvSpPr txBox="1"/>
          <p:nvPr/>
        </p:nvSpPr>
        <p:spPr>
          <a:xfrm>
            <a:off x="826903" y="659239"/>
            <a:ext cx="42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smtClean="0">
                <a:gradFill>
                  <a:gsLst>
                    <a:gs pos="21000">
                      <a:srgbClr val="C00000"/>
                    </a:gs>
                    <a:gs pos="43000">
                      <a:srgbClr val="008000"/>
                    </a:gs>
                    <a:gs pos="89000">
                      <a:schemeClr val="tx1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বলি   </a:t>
            </a:r>
            <a:endParaRPr lang="en-US" sz="3600" b="1" dirty="0">
              <a:gradFill>
                <a:gsLst>
                  <a:gs pos="21000">
                    <a:srgbClr val="C00000"/>
                  </a:gs>
                  <a:gs pos="43000">
                    <a:srgbClr val="008000"/>
                  </a:gs>
                  <a:gs pos="89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41260" y="4124919"/>
            <a:ext cx="2991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পশুপাখি  </a:t>
            </a:r>
            <a:r>
              <a:rPr lang="en-US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81897" y="4110896"/>
            <a:ext cx="2991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জন্তু </a:t>
            </a: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34" y="1382766"/>
            <a:ext cx="41148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8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11" y="1382766"/>
            <a:ext cx="4702757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8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511276" y="4861034"/>
            <a:ext cx="60512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সৃষ্টি করেছেন কে?  </a:t>
            </a:r>
            <a:endParaRPr lang="en-US" sz="5400" b="1" cap="none" spc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2536" y="4936187"/>
            <a:ext cx="2991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    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8DF4B090-FC57-472C-80CC-C4D60C684416}"/>
              </a:ext>
            </a:extLst>
          </p:cNvPr>
          <p:cNvSpPr txBox="1"/>
          <p:nvPr/>
        </p:nvSpPr>
        <p:spPr>
          <a:xfrm>
            <a:off x="1010048" y="604325"/>
            <a:ext cx="42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smtClean="0">
                <a:gradFill>
                  <a:gsLst>
                    <a:gs pos="21000">
                      <a:srgbClr val="C00000"/>
                    </a:gs>
                    <a:gs pos="43000">
                      <a:srgbClr val="008000"/>
                    </a:gs>
                    <a:gs pos="89000">
                      <a:schemeClr val="tx1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বলি   </a:t>
            </a:r>
            <a:endParaRPr lang="en-US" sz="3600" b="1" dirty="0">
              <a:gradFill>
                <a:gsLst>
                  <a:gs pos="21000">
                    <a:srgbClr val="C00000"/>
                  </a:gs>
                  <a:gs pos="43000">
                    <a:srgbClr val="008000"/>
                  </a:gs>
                  <a:gs pos="89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4414" y="1821423"/>
            <a:ext cx="72976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endParaRPr lang="en-US" sz="4800" b="1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মাঝিড়া</a:t>
            </a:r>
            <a:r>
              <a:rPr lang="en-US" sz="36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শাজাহানপুর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9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55" y="1321182"/>
            <a:ext cx="3171959" cy="421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2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3076" y="578069"/>
            <a:ext cx="5349475" cy="6032938"/>
            <a:chOff x="133076" y="578069"/>
            <a:chExt cx="5349475" cy="6032938"/>
          </a:xfrm>
        </p:grpSpPr>
        <p:sp>
          <p:nvSpPr>
            <p:cNvPr id="2" name="Rectangle 1"/>
            <p:cNvSpPr/>
            <p:nvPr/>
          </p:nvSpPr>
          <p:spPr>
            <a:xfrm>
              <a:off x="357352" y="578069"/>
              <a:ext cx="4834758" cy="6032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3115" y="1914475"/>
              <a:ext cx="3391245" cy="35184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14988">
              <a:off x="1244059" y="1463284"/>
              <a:ext cx="1971388" cy="24244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9816">
              <a:off x="605432" y="1432614"/>
              <a:ext cx="878406" cy="8453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76" y="5025616"/>
              <a:ext cx="5349475" cy="980351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552" b="90000" l="35488" r="65366"/>
                      </a14:imgEffect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6" t="56537" r="36256"/>
            <a:stretch/>
          </p:blipFill>
          <p:spPr>
            <a:xfrm rot="223036">
              <a:off x="1328511" y="4010649"/>
              <a:ext cx="2630167" cy="198452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690055" y="5912567"/>
              <a:ext cx="132522" cy="331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1772" y="5904287"/>
                <a:ext cx="149087" cy="3481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ular Callout 9"/>
          <p:cNvSpPr/>
          <p:nvPr/>
        </p:nvSpPr>
        <p:spPr>
          <a:xfrm>
            <a:off x="3914711" y="4391895"/>
            <a:ext cx="896650" cy="603761"/>
          </a:xfrm>
          <a:prstGeom prst="wedgeRectCallout">
            <a:avLst>
              <a:gd name="adj1" fmla="val -44404"/>
              <a:gd name="adj2" fmla="val 137112"/>
            </a:avLst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617990" y="3459815"/>
            <a:ext cx="922086" cy="603761"/>
          </a:xfrm>
          <a:prstGeom prst="wedgeRectCallout">
            <a:avLst>
              <a:gd name="adj1" fmla="val -44404"/>
              <a:gd name="adj2" fmla="val 137112"/>
            </a:avLst>
          </a:prstGeom>
          <a:solidFill>
            <a:srgbClr val="9E480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 rot="21277688">
            <a:off x="1670117" y="1408819"/>
            <a:ext cx="1294438" cy="603761"/>
          </a:xfrm>
          <a:prstGeom prst="wedgeRectCallout">
            <a:avLst>
              <a:gd name="adj1" fmla="val -44404"/>
              <a:gd name="adj2" fmla="val 137112"/>
            </a:avLst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</a:t>
            </a:r>
            <a:endParaRPr lang="en-US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31732" y="6952349"/>
            <a:ext cx="1860267" cy="322111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  <a:latin typeface="Mistral" panose="03090702030407020403" pitchFamily="66" charset="0"/>
                <a:cs typeface="NikoshBAN" panose="02000000000000000000" pitchFamily="2" charset="0"/>
              </a:rPr>
              <a:t>Silvia Purnima Gomes</a:t>
            </a:r>
            <a:endParaRPr lang="en-US" sz="1800" dirty="0">
              <a:solidFill>
                <a:srgbClr val="C00000"/>
              </a:solidFill>
              <a:latin typeface="Mistral" panose="03090702030407020403" pitchFamily="66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3F5C4-1B39-4908-93CE-4B424EF4075D}"/>
              </a:ext>
            </a:extLst>
          </p:cNvPr>
          <p:cNvSpPr txBox="1"/>
          <p:nvPr/>
        </p:nvSpPr>
        <p:spPr>
          <a:xfrm>
            <a:off x="5321379" y="1990051"/>
            <a:ext cx="56968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আমাদের আলো-বাতাস, পানি ও মাটি সৃষ্টি করে সকল সৃষ্টিকে বাঁচিয়ে রাখেন, লালন-পালন করেন।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8DF4B090-FC57-472C-80CC-C4D60C684416}"/>
              </a:ext>
            </a:extLst>
          </p:cNvPr>
          <p:cNvSpPr txBox="1"/>
          <p:nvPr/>
        </p:nvSpPr>
        <p:spPr>
          <a:xfrm>
            <a:off x="658738" y="599211"/>
            <a:ext cx="42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smtClean="0">
                <a:gradFill>
                  <a:gsLst>
                    <a:gs pos="21000">
                      <a:srgbClr val="C00000"/>
                    </a:gs>
                    <a:gs pos="43000">
                      <a:srgbClr val="008000"/>
                    </a:gs>
                    <a:gs pos="89000">
                      <a:schemeClr val="tx1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বলি   </a:t>
            </a:r>
            <a:endParaRPr lang="en-US" sz="3600" b="1" dirty="0">
              <a:gradFill>
                <a:gsLst>
                  <a:gs pos="21000">
                    <a:srgbClr val="C00000"/>
                  </a:gs>
                  <a:gs pos="43000">
                    <a:srgbClr val="008000"/>
                  </a:gs>
                  <a:gs pos="89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690055" y="5912567"/>
              <a:ext cx="132522" cy="331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1772" y="5904287"/>
                <a:ext cx="149087" cy="3481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31732" y="6952349"/>
            <a:ext cx="1860267" cy="322111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  <a:latin typeface="Mistral" panose="03090702030407020403" pitchFamily="66" charset="0"/>
                <a:cs typeface="NikoshBAN" panose="02000000000000000000" pitchFamily="2" charset="0"/>
              </a:rPr>
              <a:t>Silvia Purnima Gomes</a:t>
            </a:r>
            <a:endParaRPr lang="en-US" sz="1800" dirty="0">
              <a:solidFill>
                <a:srgbClr val="C00000"/>
              </a:solidFill>
              <a:latin typeface="Mistral" panose="03090702030407020403" pitchFamily="66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3F5C4-1B39-4908-93CE-4B424EF4075D}"/>
              </a:ext>
            </a:extLst>
          </p:cNvPr>
          <p:cNvSpPr txBox="1"/>
          <p:nvPr/>
        </p:nvSpPr>
        <p:spPr>
          <a:xfrm>
            <a:off x="6251512" y="1226697"/>
            <a:ext cx="50103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মাথার উপরে আছে বিশাল আকাশ।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 আছে চন্দ্র, সূর্য, গ্রহ, নক্ষত্র।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চেয়ে লক্ষ লক্ষ গুণ বড় এক একটি নক্ষত্র।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1452648"/>
            <a:ext cx="5154667" cy="3333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8DF4B090-FC57-472C-80CC-C4D60C684416}"/>
              </a:ext>
            </a:extLst>
          </p:cNvPr>
          <p:cNvSpPr txBox="1"/>
          <p:nvPr/>
        </p:nvSpPr>
        <p:spPr>
          <a:xfrm>
            <a:off x="857249" y="650413"/>
            <a:ext cx="42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smtClean="0">
                <a:gradFill>
                  <a:gsLst>
                    <a:gs pos="21000">
                      <a:srgbClr val="C00000"/>
                    </a:gs>
                    <a:gs pos="43000">
                      <a:srgbClr val="008000"/>
                    </a:gs>
                    <a:gs pos="89000">
                      <a:schemeClr val="tx1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বলি   </a:t>
            </a:r>
            <a:endParaRPr lang="en-US" sz="3600" b="1" dirty="0">
              <a:gradFill>
                <a:gsLst>
                  <a:gs pos="21000">
                    <a:srgbClr val="C00000"/>
                  </a:gs>
                  <a:gs pos="43000">
                    <a:srgbClr val="008000"/>
                  </a:gs>
                  <a:gs pos="89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1618" y="4326807"/>
            <a:ext cx="2991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48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ছায়াপথ</a:t>
            </a: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29972" y="4317448"/>
            <a:ext cx="2991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48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নীহারিকাপুঞ্জ</a:t>
            </a: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1276" y="5131278"/>
            <a:ext cx="60512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সৃষ্টি করেছেন কে?  </a:t>
            </a:r>
            <a:endParaRPr lang="en-US" sz="5400" b="1" cap="none" spc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6240" y="5040302"/>
            <a:ext cx="2991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    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5" y="1433255"/>
            <a:ext cx="4574298" cy="2797215"/>
          </a:xfrm>
          <a:prstGeom prst="rect">
            <a:avLst/>
          </a:prstGeom>
          <a:ln w="38100">
            <a:solidFill>
              <a:srgbClr val="3E32AE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22" y="1381655"/>
            <a:ext cx="5065986" cy="2849617"/>
          </a:xfrm>
          <a:prstGeom prst="rect">
            <a:avLst/>
          </a:prstGeom>
          <a:ln w="38100">
            <a:solidFill>
              <a:srgbClr val="3E32AE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202391" y="5048251"/>
            <a:ext cx="6669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পরিচালনা কে?  </a:t>
            </a:r>
            <a:endParaRPr lang="en-US" sz="5400" b="1" cap="none" spc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0114" y="5026094"/>
            <a:ext cx="2991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     </a:t>
            </a:r>
            <a:r>
              <a:rPr lang="bn-IN" sz="54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8DF4B090-FC57-472C-80CC-C4D60C684416}"/>
              </a:ext>
            </a:extLst>
          </p:cNvPr>
          <p:cNvSpPr txBox="1"/>
          <p:nvPr/>
        </p:nvSpPr>
        <p:spPr>
          <a:xfrm>
            <a:off x="811403" y="575063"/>
            <a:ext cx="42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smtClean="0">
                <a:gradFill>
                  <a:gsLst>
                    <a:gs pos="21000">
                      <a:srgbClr val="C00000"/>
                    </a:gs>
                    <a:gs pos="43000">
                      <a:srgbClr val="008000"/>
                    </a:gs>
                    <a:gs pos="89000">
                      <a:schemeClr val="tx1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বলি   </a:t>
            </a:r>
            <a:endParaRPr lang="en-US" sz="3600" b="1" dirty="0">
              <a:gradFill>
                <a:gsLst>
                  <a:gs pos="21000">
                    <a:srgbClr val="C00000"/>
                  </a:gs>
                  <a:gs pos="43000">
                    <a:srgbClr val="008000"/>
                  </a:gs>
                  <a:gs pos="89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690055" y="5912567"/>
              <a:ext cx="132522" cy="331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1772" y="5904287"/>
                <a:ext cx="149087" cy="3481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31732" y="6952349"/>
            <a:ext cx="1860267" cy="322111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  <a:latin typeface="Mistral" panose="03090702030407020403" pitchFamily="66" charset="0"/>
                <a:cs typeface="NikoshBAN" panose="02000000000000000000" pitchFamily="2" charset="0"/>
              </a:rPr>
              <a:t>Silvia Purnima Gomes</a:t>
            </a:r>
            <a:endParaRPr lang="en-US" sz="1800" dirty="0">
              <a:solidFill>
                <a:srgbClr val="C00000"/>
              </a:solidFill>
              <a:latin typeface="Mistral" panose="03090702030407020403" pitchFamily="66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3F5C4-1B39-4908-93CE-4B424EF4075D}"/>
              </a:ext>
            </a:extLst>
          </p:cNvPr>
          <p:cNvSpPr txBox="1"/>
          <p:nvPr/>
        </p:nvSpPr>
        <p:spPr>
          <a:xfrm>
            <a:off x="5967732" y="1427514"/>
            <a:ext cx="5078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এক, অদ্বিতীয়।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কোনো শরিক নেই।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সত্তা ও গুণের সাথে তুলনা করা যায় এমন কোনো কিছুই নেই।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অনাদি, অনন্ত।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3" y="1534510"/>
            <a:ext cx="4846086" cy="340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9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690055" y="5912567"/>
              <a:ext cx="132522" cy="331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1772" y="5904287"/>
                <a:ext cx="149087" cy="34812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B83F5C4-1B39-4908-93CE-4B424EF4075D}"/>
              </a:ext>
            </a:extLst>
          </p:cNvPr>
          <p:cNvSpPr txBox="1"/>
          <p:nvPr/>
        </p:nvSpPr>
        <p:spPr>
          <a:xfrm>
            <a:off x="837719" y="1696028"/>
            <a:ext cx="1080774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b="1" i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জানব ও বিশ্বাস করব -  </a:t>
            </a:r>
            <a:endParaRPr lang="bn-IN" sz="4400" b="1" i="1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স্রষ্টা আল্লাহ।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আসমান-জমিন ও এ দুইয়ের মধ্যে যা কিছু আছে সবকিছুই সৃষ্টি করেছেন আল্লাহ।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এক ও অদ্বিতীয় এবং অতুলনীয়।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কোনো শরিক নেই। </a:t>
            </a: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5231"/>
          <a:stretch/>
        </p:blipFill>
        <p:spPr>
          <a:xfrm>
            <a:off x="7522299" y="688442"/>
            <a:ext cx="3839384" cy="238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9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98F7FC-3111-4D64-8884-963EBD2A6226}"/>
              </a:ext>
            </a:extLst>
          </p:cNvPr>
          <p:cNvSpPr txBox="1"/>
          <p:nvPr/>
        </p:nvSpPr>
        <p:spPr>
          <a:xfrm>
            <a:off x="4212050" y="663642"/>
            <a:ext cx="3767899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bn-IN" sz="66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66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  <a:endParaRPr kumimoji="0" lang="en-US" sz="66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C2D1B-B377-45F3-B156-38449261AE2A}"/>
              </a:ext>
            </a:extLst>
          </p:cNvPr>
          <p:cNvSpPr txBox="1"/>
          <p:nvPr/>
        </p:nvSpPr>
        <p:spPr>
          <a:xfrm>
            <a:off x="755288" y="3248209"/>
            <a:ext cx="4510395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r>
              <a:rPr lang="bn-IN" sz="6000" b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6000" b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নীল </a:t>
            </a:r>
            <a:r>
              <a:rPr lang="bn-IN" sz="6000" b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60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A431C-AB9D-42D7-B379-7B7B90D6B39C}"/>
              </a:ext>
            </a:extLst>
          </p:cNvPr>
          <p:cNvSpPr txBox="1"/>
          <p:nvPr/>
        </p:nvSpPr>
        <p:spPr>
          <a:xfrm>
            <a:off x="753349" y="4387825"/>
            <a:ext cx="4510394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smtClean="0">
                <a:ln>
                  <a:solidFill>
                    <a:srgbClr val="2F673A"/>
                  </a:solidFill>
                </a:ln>
                <a:solidFill>
                  <a:srgbClr val="2F67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bn-IN" sz="6000" b="1" smtClean="0">
                <a:ln>
                  <a:solidFill>
                    <a:srgbClr val="2F673A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6000" b="1" smtClean="0">
                <a:ln>
                  <a:solidFill>
                    <a:srgbClr val="2F673A"/>
                  </a:solidFill>
                </a:ln>
                <a:solidFill>
                  <a:srgbClr val="2F67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bn-IN" sz="6000" b="1" smtClean="0">
                <a:ln>
                  <a:solidFill>
                    <a:srgbClr val="2F673A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দল </a:t>
            </a:r>
            <a:r>
              <a:rPr lang="en-US" sz="6000" b="1" smtClean="0">
                <a:ln>
                  <a:solidFill>
                    <a:srgbClr val="002060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>
                <a:solidFill>
                  <a:srgbClr val="002060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8B833-F2A9-4909-A0D8-B1332FD23F4B}"/>
              </a:ext>
            </a:extLst>
          </p:cNvPr>
          <p:cNvSpPr txBox="1"/>
          <p:nvPr/>
        </p:nvSpPr>
        <p:spPr>
          <a:xfrm>
            <a:off x="5557159" y="3397120"/>
            <a:ext cx="5825544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আল্লাহর দশটি সৃষ্টির নাম   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E54B1-52C1-4A15-83D0-1C6909067EEF}"/>
              </a:ext>
            </a:extLst>
          </p:cNvPr>
          <p:cNvSpPr txBox="1"/>
          <p:nvPr/>
        </p:nvSpPr>
        <p:spPr>
          <a:xfrm>
            <a:off x="5557158" y="4536738"/>
            <a:ext cx="5825545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মুমিন ব্যক্তির তিনটি বৈশিষ্ট্য 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642016"/>
            <a:ext cx="2333297" cy="167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179299" y="1897182"/>
            <a:ext cx="701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74000">
                      <a:schemeClr val="tx1"/>
                    </a:gs>
                    <a:gs pos="83000">
                      <a:srgbClr val="C00000"/>
                    </a:gs>
                    <a:gs pos="100000">
                      <a:srgbClr val="C000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লিখ। </a:t>
            </a:r>
            <a:endParaRPr lang="en-US" sz="4800" dirty="0">
              <a:ln>
                <a:solidFill>
                  <a:sysClr val="windowText" lastClr="000000"/>
                </a:solidFill>
              </a:ln>
              <a:gradFill flip="none" rotWithShape="1">
                <a:gsLst>
                  <a:gs pos="0">
                    <a:srgbClr val="C00000"/>
                  </a:gs>
                  <a:gs pos="74000">
                    <a:schemeClr val="tx1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lin ang="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96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3C2D1B-B377-45F3-B156-38449261AE2A}"/>
              </a:ext>
            </a:extLst>
          </p:cNvPr>
          <p:cNvSpPr txBox="1"/>
          <p:nvPr/>
        </p:nvSpPr>
        <p:spPr>
          <a:xfrm>
            <a:off x="2946852" y="899280"/>
            <a:ext cx="8102336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r>
              <a:rPr lang="bn-IN" sz="5400" b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5400" b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নীল </a:t>
            </a:r>
            <a:r>
              <a:rPr lang="bn-IN" sz="5400" b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দলের কাজ উপস্থাপন </a:t>
            </a:r>
            <a:r>
              <a:rPr lang="bn-IN" sz="54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77159" y="2106542"/>
            <a:ext cx="9574924" cy="3695890"/>
          </a:xfrm>
          <a:prstGeom prst="rect">
            <a:avLst/>
          </a:prstGeom>
          <a:ln w="38100">
            <a:noFill/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IN" sz="4400" u="sng" smtClean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দশটি সৃষ্টির নামঃ </a:t>
            </a:r>
            <a:r>
              <a:rPr lang="en-US" sz="4400" u="sng" smtClean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u="sng" smtClean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smtClean="0">
              <a:ln>
                <a:solidFill>
                  <a:srgbClr val="0000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IN" sz="400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মানুষ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পৃথিবী</a:t>
            </a:r>
            <a:endParaRPr lang="en-US" sz="400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পাহাড়-পর্বত </a:t>
            </a:r>
            <a:endParaRPr lang="en-US" sz="400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নদী-নালা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৫। খাল-বিল </a:t>
            </a:r>
            <a:endParaRPr lang="en-US" dirty="0"/>
          </a:p>
        </p:txBody>
      </p:sp>
      <p:pic>
        <p:nvPicPr>
          <p:cNvPr id="14" name="Picture 13" descr="b98beb433e0293b104a3272e774bd74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9088" y="705844"/>
            <a:ext cx="2080639" cy="1347425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6718926" y="3024902"/>
            <a:ext cx="4330262" cy="2830803"/>
          </a:xfrm>
          <a:prstGeom prst="rect">
            <a:avLst/>
          </a:prstGeom>
          <a:ln w="38100">
            <a:noFill/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গাছপালা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৭। ফলফলাদি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৮। ফুল-ফসল  </a:t>
            </a:r>
            <a:endParaRPr lang="en-US" sz="400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৯। পশুপাখি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১০। জীব্জন্তু 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1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uiExpand="1" build="p"/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98beb433e0293b104a3272e774bd74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330" y="779869"/>
            <a:ext cx="2120463" cy="1373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BA431C-AB9D-42D7-B379-7B7B90D6B39C}"/>
              </a:ext>
            </a:extLst>
          </p:cNvPr>
          <p:cNvSpPr txBox="1"/>
          <p:nvPr/>
        </p:nvSpPr>
        <p:spPr>
          <a:xfrm>
            <a:off x="2923636" y="1004811"/>
            <a:ext cx="828039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smtClean="0">
                <a:ln>
                  <a:solidFill>
                    <a:srgbClr val="2F673A"/>
                  </a:solidFill>
                </a:ln>
                <a:solidFill>
                  <a:srgbClr val="2F67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bn-IN" sz="5400" b="1" smtClean="0">
                <a:ln>
                  <a:solidFill>
                    <a:srgbClr val="2F673A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5400" b="1" smtClean="0">
                <a:ln>
                  <a:solidFill>
                    <a:srgbClr val="2F673A"/>
                  </a:solidFill>
                </a:ln>
                <a:solidFill>
                  <a:srgbClr val="2F67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bn-IN" sz="5400" b="1" smtClean="0">
                <a:ln>
                  <a:solidFill>
                    <a:srgbClr val="2F673A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দলের কাজ উপস্থাপন  </a:t>
            </a:r>
            <a:r>
              <a:rPr lang="en-US" sz="5400" b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>
                <a:solidFill>
                  <a:schemeClr val="tx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1534509" y="2314294"/>
            <a:ext cx="9764111" cy="3695889"/>
          </a:xfrm>
          <a:prstGeom prst="rect">
            <a:avLst/>
          </a:prstGeom>
          <a:ln w="38100">
            <a:noFill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IN" sz="5400" u="sng" smtClean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মুমিন ব্যক্তির তিনটি বৈশিষ্ট্যঃ </a:t>
            </a:r>
            <a:endParaRPr lang="en-US" sz="5400" smtClean="0">
              <a:ln>
                <a:solidFill>
                  <a:srgbClr val="0000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IN" sz="440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4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ইসলামের মূল বিষয়গুলোকে অন্তরে বিশ্বাস করে। </a:t>
            </a:r>
            <a:endParaRPr lang="en-US" sz="440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4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ইসলামের মূল বিষয়গুলো মুখে স্বীকার করে। </a:t>
            </a:r>
            <a:endParaRPr lang="en-US" sz="440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s-IN" sz="44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40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ইসলামের মূল বিষয়গুলো মনেপ্রাণে মেনে চলে।</a:t>
            </a:r>
            <a:endParaRPr lang="as-IN" sz="440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7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67DBCA-161B-4837-91CE-37024AF145F6}"/>
              </a:ext>
            </a:extLst>
          </p:cNvPr>
          <p:cNvSpPr txBox="1"/>
          <p:nvPr/>
        </p:nvSpPr>
        <p:spPr>
          <a:xfrm>
            <a:off x="698937" y="2486386"/>
            <a:ext cx="2869325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পাঠ্য </a:t>
            </a:r>
            <a:r>
              <a:rPr kumimoji="0" lang="bn-BD" sz="4400" b="1" i="0" u="none" strike="noStrike" kern="0" normalizeH="0" baseline="0" noProof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IN" sz="4400" b="1" kern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kumimoji="0" lang="bn-BD" sz="4400" b="1" i="0" u="none" strike="noStrike" kern="0" normalizeH="0" baseline="0" noProof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নং</a:t>
            </a:r>
            <a:r>
              <a:rPr kumimoji="0" lang="bn-IN" sz="4400" b="1" i="0" u="none" strike="noStrike" kern="0" normalizeH="0" baseline="0" noProof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normalizeH="0" baseline="0" noProof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পৃষ্ঠা </a:t>
            </a:r>
            <a:r>
              <a:rPr kumimoji="0" lang="bn-BD" sz="4400" b="1" i="0" u="none" strike="noStrike" kern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দেখ এবং নিরবে পড়</a:t>
            </a:r>
            <a:endParaRPr kumimoji="0" lang="en-US" sz="4400" b="1" i="0" u="none" strike="noStrike" kern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5B4CBC6-811E-4F02-8541-8CFD08919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82" y="1107021"/>
            <a:ext cx="1570034" cy="1279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64" y="981359"/>
            <a:ext cx="3676839" cy="4807197"/>
          </a:xfrm>
          <a:prstGeom prst="rect">
            <a:avLst/>
          </a:prstGeom>
          <a:ln w="57150">
            <a:solidFill>
              <a:srgbClr val="008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9" y="981359"/>
            <a:ext cx="3683189" cy="4807197"/>
          </a:xfrm>
          <a:prstGeom prst="rect">
            <a:avLst/>
          </a:prstGeom>
          <a:ln w="5715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96334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3D1BA70C-9D87-4701-8F0C-2430F76C0D19}"/>
              </a:ext>
            </a:extLst>
          </p:cNvPr>
          <p:cNvSpPr/>
          <p:nvPr/>
        </p:nvSpPr>
        <p:spPr>
          <a:xfrm>
            <a:off x="2186152" y="623065"/>
            <a:ext cx="7819695" cy="990949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i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6000" b="1" i="1" dirty="0">
              <a:ln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3F22B-D967-4291-A674-3BA0D69F1818}"/>
              </a:ext>
            </a:extLst>
          </p:cNvPr>
          <p:cNvSpPr/>
          <p:nvPr/>
        </p:nvSpPr>
        <p:spPr>
          <a:xfrm>
            <a:off x="1083507" y="1869151"/>
            <a:ext cx="9374286" cy="4120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</a:p>
          <a:p>
            <a:r>
              <a:rPr lang="bn-BD" sz="4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যার ইমান আছে তাকে বলে  </a:t>
            </a:r>
            <a:r>
              <a:rPr lang="bn-BD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</a:t>
            </a:r>
            <a:r>
              <a:rPr lang="en-US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 অর্থ </a:t>
            </a:r>
            <a:r>
              <a:rPr lang="en-US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bn-IN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bn-IN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 বিশ্বাসমালা।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সৃষ্টি করেছেন </a:t>
            </a:r>
            <a:r>
              <a:rPr lang="en-US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bn-IN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 </a:t>
            </a:r>
            <a:r>
              <a:rPr lang="bn-IN" sz="4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আল্লাহর কোনো </a:t>
            </a:r>
            <a:r>
              <a:rPr lang="bn-BD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................... </a:t>
            </a:r>
            <a:r>
              <a:rPr lang="bn-IN" sz="44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নেই।  </a:t>
            </a:r>
            <a:endParaRPr lang="bn-BD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D1ADD-CB64-4425-9335-6654350BD4D4}"/>
              </a:ext>
            </a:extLst>
          </p:cNvPr>
          <p:cNvSpPr txBox="1"/>
          <p:nvPr/>
        </p:nvSpPr>
        <p:spPr>
          <a:xfrm>
            <a:off x="6648624" y="2297472"/>
            <a:ext cx="2253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মুমিন </a:t>
            </a:r>
            <a:r>
              <a:rPr lang="bn-BD" sz="440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3069D-EBB6-42B7-A3C4-9190BB23A65F}"/>
              </a:ext>
            </a:extLst>
          </p:cNvPr>
          <p:cNvSpPr txBox="1"/>
          <p:nvPr/>
        </p:nvSpPr>
        <p:spPr>
          <a:xfrm>
            <a:off x="3102192" y="3073874"/>
            <a:ext cx="2493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 </a:t>
            </a:r>
            <a:r>
              <a:rPr lang="bn-BD" sz="440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E715A-2B79-4B6D-A6F3-9E5CDDCEFCEB}"/>
              </a:ext>
            </a:extLst>
          </p:cNvPr>
          <p:cNvSpPr txBox="1"/>
          <p:nvPr/>
        </p:nvSpPr>
        <p:spPr>
          <a:xfrm>
            <a:off x="1816310" y="3780896"/>
            <a:ext cx="2693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 </a:t>
            </a:r>
            <a:r>
              <a:rPr lang="bn-BD" sz="440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0C14E-805A-4ECC-8519-C15CB2DF14FB}"/>
              </a:ext>
            </a:extLst>
          </p:cNvPr>
          <p:cNvSpPr txBox="1"/>
          <p:nvPr/>
        </p:nvSpPr>
        <p:spPr>
          <a:xfrm>
            <a:off x="5598140" y="4433829"/>
            <a:ext cx="2894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1F871-56FF-4D44-8B36-336076E1CE1D}"/>
              </a:ext>
            </a:extLst>
          </p:cNvPr>
          <p:cNvSpPr txBox="1"/>
          <p:nvPr/>
        </p:nvSpPr>
        <p:spPr>
          <a:xfrm>
            <a:off x="4769069" y="5102406"/>
            <a:ext cx="2457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শরিক </a:t>
            </a:r>
            <a:r>
              <a:rPr lang="bn-BD" sz="440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83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8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4849" y="714704"/>
            <a:ext cx="5281661" cy="5328744"/>
            <a:chOff x="228600" y="361950"/>
            <a:chExt cx="4495800" cy="45719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61950"/>
              <a:ext cx="4495800" cy="45719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60055" y="1467861"/>
              <a:ext cx="2971800" cy="261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ln w="12700">
                    <a:solidFill>
                      <a:srgbClr val="0000CC"/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 </a:t>
              </a:r>
            </a:p>
            <a:p>
              <a:pPr algn="ctr"/>
              <a:r>
                <a:rPr lang="en-US" sz="4800" b="1" smtClean="0">
                  <a:ln w="12700">
                    <a:solidFill>
                      <a:srgbClr val="0000CC"/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</a:p>
            <a:p>
              <a:pPr algn="ctr"/>
              <a:r>
                <a:rPr lang="en-US" sz="4800" b="1" smtClean="0">
                  <a:ln w="12700">
                    <a:solidFill>
                      <a:srgbClr val="0000CC"/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নৈতিক শিক্ষা   </a:t>
              </a:r>
              <a:endParaRPr lang="bn-IN" sz="4800" b="1" dirty="0">
                <a:ln w="12700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smtClean="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 </a:t>
              </a:r>
              <a:r>
                <a:rPr lang="en-US" sz="4800" err="1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480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04" y="1385577"/>
            <a:ext cx="3415862" cy="4283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0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DC10E91-2E62-477C-9CE9-7756C80B7D48}"/>
              </a:ext>
            </a:extLst>
          </p:cNvPr>
          <p:cNvSpPr txBox="1"/>
          <p:nvPr/>
        </p:nvSpPr>
        <p:spPr>
          <a:xfrm>
            <a:off x="8492359" y="392600"/>
            <a:ext cx="258766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54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29A8E43D-A4BF-4DD7-BEED-892EAD9226F9}"/>
              </a:ext>
            </a:extLst>
          </p:cNvPr>
          <p:cNvSpPr txBox="1"/>
          <p:nvPr/>
        </p:nvSpPr>
        <p:spPr>
          <a:xfrm>
            <a:off x="1178993" y="854892"/>
            <a:ext cx="87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কাকে বলে? </a:t>
            </a:r>
            <a:endParaRPr lang="en-US" sz="40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EBF91-273F-418D-8EB6-778B85C697E4}"/>
              </a:ext>
            </a:extLst>
          </p:cNvPr>
          <p:cNvSpPr/>
          <p:nvPr/>
        </p:nvSpPr>
        <p:spPr>
          <a:xfrm>
            <a:off x="1249521" y="1385789"/>
            <a:ext cx="806322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IN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mtClean="0">
                <a:ln w="0"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মূল বিষয়গুলোকে মনেপ্রাণে বিশ্বাস করাকে ইমান বলে। </a:t>
            </a:r>
            <a:endParaRPr lang="en-US" sz="4000" b="1">
              <a:ln w="0">
                <a:solidFill>
                  <a:srgbClr val="C00000"/>
                </a:solidFill>
              </a:ln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81574E-033E-4C82-9DE8-4DFD76BEC216}"/>
              </a:ext>
            </a:extLst>
          </p:cNvPr>
          <p:cNvSpPr/>
          <p:nvPr/>
        </p:nvSpPr>
        <p:spPr>
          <a:xfrm>
            <a:off x="1178993" y="2612352"/>
            <a:ext cx="323465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 কী? </a:t>
            </a:r>
            <a:endParaRPr lang="en-US" sz="40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AF120C-1CE2-4F94-B1E3-E2A75268EBF9}"/>
              </a:ext>
            </a:extLst>
          </p:cNvPr>
          <p:cNvSpPr/>
          <p:nvPr/>
        </p:nvSpPr>
        <p:spPr>
          <a:xfrm>
            <a:off x="1331769" y="3160854"/>
            <a:ext cx="806322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smtClean="0">
                <a:ln w="0"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হলো আকিদা শব্দের বহুবচন। </a:t>
            </a:r>
            <a:endParaRPr lang="en-US" sz="4000">
              <a:ln w="0">
                <a:solidFill>
                  <a:srgbClr val="C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8993" y="3804969"/>
            <a:ext cx="8680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আমাদের কীভাবে লালন-পালন করেন?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78993" y="4409703"/>
            <a:ext cx="9620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mtClean="0">
                <a:ln w="0"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আমাদের আলো-বাতাস, পানি ও মাটি সৃষ্টি করে সকল সৃষ্টিকে বাঁচিয়ে রাখেন ও লালন-পালন করেন। </a:t>
            </a:r>
            <a:endParaRPr lang="en-US" sz="4000" b="1" dirty="0">
              <a:ln w="0">
                <a:solidFill>
                  <a:srgbClr val="C00000"/>
                </a:solidFill>
              </a:ln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83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21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2" grpId="0"/>
      <p:bldP spid="23" grpId="0"/>
      <p:bldP spid="2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89993" y="3068012"/>
            <a:ext cx="9601200" cy="156966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আমাদের লালন-পালন করেছেন কে? আল্লাহ তায়ালার পরিচয় সম্পর্কে পাঁচটি বাক্য 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58144-0834-4553-9B53-BE3F86011A25}"/>
              </a:ext>
            </a:extLst>
          </p:cNvPr>
          <p:cNvSpPr txBox="1"/>
          <p:nvPr/>
        </p:nvSpPr>
        <p:spPr>
          <a:xfrm>
            <a:off x="4398938" y="1586347"/>
            <a:ext cx="3394124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</a:p>
        </p:txBody>
      </p:sp>
      <p:pic>
        <p:nvPicPr>
          <p:cNvPr id="19" name="Picture 18" descr="home">
            <a:extLst>
              <a:ext uri="{FF2B5EF4-FFF2-40B4-BE49-F238E27FC236}">
                <a16:creationId xmlns:a16="http://schemas.microsoft.com/office/drawing/2014/main" id="{9C758C5F-F858-4590-BD59-056C6C08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494" y="653210"/>
            <a:ext cx="2088684" cy="205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66FDFB-C613-4198-A19C-88E3E1514B74}"/>
              </a:ext>
            </a:extLst>
          </p:cNvPr>
          <p:cNvSpPr/>
          <p:nvPr/>
        </p:nvSpPr>
        <p:spPr>
          <a:xfrm>
            <a:off x="1923206" y="1436147"/>
            <a:ext cx="8334704" cy="3985706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>
              <a:bevelT w="171450" h="368300"/>
            </a:sp3d>
          </a:bodyPr>
          <a:lstStyle/>
          <a:p>
            <a:pPr algn="ctr"/>
            <a:r>
              <a:rPr lang="en-US" sz="11500" b="1" smtClean="0"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সবাইকে </a:t>
            </a:r>
          </a:p>
          <a:p>
            <a:pPr algn="ctr"/>
            <a:r>
              <a:rPr lang="bn-IN" sz="11500" b="1" smtClean="0"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ধন্যবাদ </a:t>
            </a:r>
            <a:r>
              <a:rPr lang="en-US" sz="11500" b="1" smtClean="0"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bn-IN" sz="9600" b="1" smtClean="0"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n-US" sz="9600" b="1" smtClean="0"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 </a:t>
            </a:r>
            <a:r>
              <a:rPr lang="bn-IN" sz="11500" b="1" smtClean="0"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n-US" sz="11500" b="1" smtClean="0"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bn-IN" sz="13800" b="1" smtClean="0"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endParaRPr lang="en-US" sz="13800" b="1" dirty="0"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5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3520" r="51381" b="10289"/>
          <a:stretch/>
        </p:blipFill>
        <p:spPr>
          <a:xfrm>
            <a:off x="203200" y="273269"/>
            <a:ext cx="11785600" cy="643846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2286000"/>
            <a:ext cx="6398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ক্লাস শুরুর আগে একটা ভিডিও দেখি   </a:t>
            </a:r>
            <a:endParaRPr lang="en-US" sz="54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A535C57-1278-4379-97F2-920ECD57E4D3}"/>
              </a:ext>
            </a:extLst>
          </p:cNvPr>
          <p:cNvGrpSpPr/>
          <p:nvPr/>
        </p:nvGrpSpPr>
        <p:grpSpPr>
          <a:xfrm>
            <a:off x="2125257" y="657640"/>
            <a:ext cx="7608073" cy="3968618"/>
            <a:chOff x="2039815" y="439863"/>
            <a:chExt cx="8024095" cy="46556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1C2534-7738-4B67-97F7-A72F32BE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815" y="439863"/>
              <a:ext cx="8024095" cy="465565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8C40D3-7D64-49A1-B2FA-663553EEA42A}"/>
                </a:ext>
              </a:extLst>
            </p:cNvPr>
            <p:cNvSpPr/>
            <p:nvPr/>
          </p:nvSpPr>
          <p:spPr>
            <a:xfrm>
              <a:off x="2598091" y="639578"/>
              <a:ext cx="6672518" cy="399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9F71EA0-D843-4B6D-AE41-EA44112BC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4086622"/>
            <a:ext cx="11035861" cy="2236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EF16A-67B6-4DAF-9B84-99C510F356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87" b="67714" l="4606" r="9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59" b="26974"/>
          <a:stretch/>
        </p:blipFill>
        <p:spPr>
          <a:xfrm>
            <a:off x="2177512" y="3666437"/>
            <a:ext cx="7555818" cy="26158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3E68D5-2D0F-4A2B-9F2B-7F8144D9E5AF}"/>
              </a:ext>
            </a:extLst>
          </p:cNvPr>
          <p:cNvSpPr/>
          <p:nvPr/>
        </p:nvSpPr>
        <p:spPr>
          <a:xfrm>
            <a:off x="2602158" y="780005"/>
            <a:ext cx="6472558" cy="3488790"/>
          </a:xfrm>
          <a:prstGeom prst="rect">
            <a:avLst/>
          </a:prstGeom>
          <a:noFill/>
          <a:ln w="1206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535C57-1278-4379-97F2-920ECD57E4D3}"/>
              </a:ext>
            </a:extLst>
          </p:cNvPr>
          <p:cNvGrpSpPr/>
          <p:nvPr/>
        </p:nvGrpSpPr>
        <p:grpSpPr>
          <a:xfrm>
            <a:off x="2125257" y="657640"/>
            <a:ext cx="7608073" cy="3950955"/>
            <a:chOff x="2039815" y="439863"/>
            <a:chExt cx="8024095" cy="46556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21C2534-7738-4B67-97F7-A72F32BE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815" y="439863"/>
              <a:ext cx="8024095" cy="465565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8C40D3-7D64-49A1-B2FA-663553EEA42A}"/>
                </a:ext>
              </a:extLst>
            </p:cNvPr>
            <p:cNvSpPr/>
            <p:nvPr/>
          </p:nvSpPr>
          <p:spPr>
            <a:xfrm>
              <a:off x="2598091" y="639578"/>
              <a:ext cx="6672518" cy="399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F58EEE-51D4-4E80-B52E-7DB13E33A9C2}"/>
              </a:ext>
            </a:extLst>
          </p:cNvPr>
          <p:cNvSpPr txBox="1"/>
          <p:nvPr/>
        </p:nvSpPr>
        <p:spPr>
          <a:xfrm>
            <a:off x="3003356" y="976795"/>
            <a:ext cx="5362980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bn-BD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,আমরা </a:t>
            </a:r>
            <a:r>
              <a:rPr lang="en-US" sz="3600" b="1" cap="all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দেখি।</a:t>
            </a:r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F437D-D3E6-49C7-9D1D-902E37CB6374}"/>
              </a:ext>
            </a:extLst>
          </p:cNvPr>
          <p:cNvSpPr/>
          <p:nvPr/>
        </p:nvSpPr>
        <p:spPr>
          <a:xfrm>
            <a:off x="3717029" y="3238517"/>
            <a:ext cx="4476784" cy="563111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CC00CC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দেখে কী বুঝলে?   </a:t>
            </a:r>
            <a:endParaRPr lang="en-US" sz="3200" dirty="0">
              <a:ln w="0">
                <a:solidFill>
                  <a:srgbClr val="CC00CC"/>
                </a:solidFill>
              </a:ln>
              <a:solidFill>
                <a:srgbClr val="CC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5978" y="2389952"/>
            <a:ext cx="4967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8"/>
              </a:rPr>
              <a:t>https://</a:t>
            </a:r>
            <a:r>
              <a:rPr lang="en-US" smtClean="0">
                <a:hlinkClick r:id="rId8"/>
              </a:rPr>
              <a:t>www.youtube.com/watch?v=9BpoeZzbUyA</a:t>
            </a:r>
            <a:endParaRPr lang="en-US" smtClean="0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5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304" r="51381" b="10290"/>
          <a:stretch/>
        </p:blipFill>
        <p:spPr>
          <a:xfrm>
            <a:off x="203200" y="107731"/>
            <a:ext cx="11785600" cy="66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90193" y="1786759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bn-IN" sz="54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54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sz="54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 ও আকাইদ </a:t>
            </a:r>
            <a:r>
              <a:rPr lang="bn-IN" sz="54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আল্লাহর পরিচয় )</a:t>
            </a:r>
            <a:endParaRPr lang="bn-IN" sz="5400" smtClean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95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6880819"/>
              </p:ext>
            </p:extLst>
          </p:nvPr>
        </p:nvGraphicFramePr>
        <p:xfrm>
          <a:off x="1326930" y="662151"/>
          <a:ext cx="9803525" cy="5226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33137" y="1662126"/>
            <a:ext cx="3841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algn="ctr"/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কী?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35" y="1115409"/>
            <a:ext cx="3319673" cy="2037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57" y="3560379"/>
            <a:ext cx="3188951" cy="2325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5227730" y="1599855"/>
            <a:ext cx="3841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algn="ctr"/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মুসলিম 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4967" y="4076966"/>
            <a:ext cx="5513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algn="ctr"/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ধর্মের নাম কী?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1208" y="4087431"/>
            <a:ext cx="68271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algn="ctr"/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ধর্মের নাম ইসলাম 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49322" y="1175554"/>
            <a:ext cx="3841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algn="ctr"/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83893"/>
                    </a:gs>
                    <a:gs pos="50000">
                      <a:schemeClr val="tx1"/>
                    </a:gs>
                    <a:gs pos="100000">
                      <a:srgbClr val="00B050"/>
                    </a:gs>
                  </a:gsLst>
                  <a:lin ang="81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 মূল কথা হলো ইমান  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83893"/>
                  </a:gs>
                  <a:gs pos="50000">
                    <a:schemeClr val="tx1"/>
                  </a:gs>
                  <a:gs pos="100000">
                    <a:srgbClr val="00B050"/>
                  </a:gs>
                </a:gsLst>
                <a:lin ang="81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4967" y="4076966"/>
            <a:ext cx="5513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algn="ctr"/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অর্থ কী?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6613" y="4196848"/>
            <a:ext cx="60016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82550">
              <a:bevelT w="107950" h="107950" prst="angle"/>
              <a:bevelB w="50800"/>
            </a:sp3d>
          </a:bodyPr>
          <a:lstStyle/>
          <a:p>
            <a:pPr algn="ctr"/>
            <a:r>
              <a:rPr lang="bn-IN" sz="54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অর্থ বিশ্বাস </a:t>
            </a:r>
            <a:endParaRPr lang="en-US" sz="5400" b="1" cap="none" spc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90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/>
          <a:stretch/>
        </p:blipFill>
        <p:spPr>
          <a:xfrm>
            <a:off x="1051034" y="915603"/>
            <a:ext cx="4088525" cy="2267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66" y="3554632"/>
            <a:ext cx="3173888" cy="2499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56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629</Words>
  <Application>Microsoft Office PowerPoint</Application>
  <PresentationFormat>Widescreen</PresentationFormat>
  <Paragraphs>132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Kalpurush</vt:lpstr>
      <vt:lpstr>Mistral</vt:lpstr>
      <vt:lpstr>NikoshBAN</vt:lpstr>
      <vt:lpstr>Ravie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74</cp:revision>
  <dcterms:created xsi:type="dcterms:W3CDTF">2021-10-17T07:33:12Z</dcterms:created>
  <dcterms:modified xsi:type="dcterms:W3CDTF">2021-10-28T15:19:12Z</dcterms:modified>
</cp:coreProperties>
</file>