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5" r:id="rId7"/>
    <p:sldId id="266" r:id="rId8"/>
    <p:sldId id="267" r:id="rId9"/>
    <p:sldId id="269" r:id="rId10"/>
    <p:sldId id="270" r:id="rId11"/>
    <p:sldId id="264" r:id="rId12"/>
    <p:sldId id="268" r:id="rId13"/>
    <p:sldId id="272" r:id="rId14"/>
    <p:sldId id="274" r:id="rId15"/>
    <p:sldId id="275" r:id="rId16"/>
    <p:sldId id="273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3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2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D1FB-B947-4BE2-A029-B13C662A7FD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090B-19DF-4AFD-92C9-F5ACFD7F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20" y="423035"/>
            <a:ext cx="8639033" cy="48955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300" y="5562767"/>
            <a:ext cx="11029071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" y="-20097"/>
            <a:ext cx="12224828" cy="6925324"/>
            <a:chOff x="-1" y="-20097"/>
            <a:chExt cx="12224828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70201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2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29FF42C-B7F6-496D-91EE-3D809329E08B}"/>
              </a:ext>
            </a:extLst>
          </p:cNvPr>
          <p:cNvSpPr/>
          <p:nvPr/>
        </p:nvSpPr>
        <p:spPr>
          <a:xfrm>
            <a:off x="4876157" y="1702967"/>
            <a:ext cx="2362200" cy="1752600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7BBAA0-1AE3-415D-83FB-3FDDEBAB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93" y="409732"/>
            <a:ext cx="2587373" cy="16383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A8854A-8049-489A-AE68-11D544CAA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19" y="3073805"/>
            <a:ext cx="2587373" cy="16383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1336E77-3516-4C9F-9AE3-B1404C29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66" y="4371706"/>
            <a:ext cx="2587373" cy="1594507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9467E5-D30A-4434-9371-5FB95F13D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69" y="3017694"/>
            <a:ext cx="2587373" cy="16383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305821B-DA23-4F1B-896C-D26A480AB0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01" y="372023"/>
            <a:ext cx="2587373" cy="16764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5D08A8A3-32FA-4D38-8A53-B241D1B0FFEA}"/>
              </a:ext>
            </a:extLst>
          </p:cNvPr>
          <p:cNvSpPr/>
          <p:nvPr/>
        </p:nvSpPr>
        <p:spPr>
          <a:xfrm rot="13228811">
            <a:off x="4320424" y="1710000"/>
            <a:ext cx="807948" cy="45492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FC669A2F-BE77-49F8-874B-84B243C36065}"/>
              </a:ext>
            </a:extLst>
          </p:cNvPr>
          <p:cNvSpPr/>
          <p:nvPr/>
        </p:nvSpPr>
        <p:spPr>
          <a:xfrm rot="19191310">
            <a:off x="6986523" y="1677566"/>
            <a:ext cx="744216" cy="43454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8207FBB-4E10-4373-8755-A0C2612038BD}"/>
              </a:ext>
            </a:extLst>
          </p:cNvPr>
          <p:cNvSpPr/>
          <p:nvPr/>
        </p:nvSpPr>
        <p:spPr>
          <a:xfrm rot="1779035">
            <a:off x="6925124" y="3125745"/>
            <a:ext cx="867017" cy="4055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7768D19D-83FC-4B24-9A09-6C3DB55DE29E}"/>
              </a:ext>
            </a:extLst>
          </p:cNvPr>
          <p:cNvSpPr/>
          <p:nvPr/>
        </p:nvSpPr>
        <p:spPr>
          <a:xfrm rot="5400000">
            <a:off x="5726895" y="3645847"/>
            <a:ext cx="770467" cy="41120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D26E194D-DFAC-4BAF-9E6C-897C1DCF3E27}"/>
              </a:ext>
            </a:extLst>
          </p:cNvPr>
          <p:cNvSpPr/>
          <p:nvPr/>
        </p:nvSpPr>
        <p:spPr>
          <a:xfrm rot="8513851">
            <a:off x="4424691" y="3138337"/>
            <a:ext cx="792743" cy="4727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7060DA3-E78F-48FD-9334-BBFE39804A43}"/>
              </a:ext>
            </a:extLst>
          </p:cNvPr>
          <p:cNvSpPr txBox="1"/>
          <p:nvPr/>
        </p:nvSpPr>
        <p:spPr>
          <a:xfrm>
            <a:off x="7211425" y="5740894"/>
            <a:ext cx="198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5C79B54-5137-4CE0-A906-367C8ED2B322}"/>
              </a:ext>
            </a:extLst>
          </p:cNvPr>
          <p:cNvSpPr txBox="1"/>
          <p:nvPr/>
        </p:nvSpPr>
        <p:spPr>
          <a:xfrm>
            <a:off x="235428" y="372023"/>
            <a:ext cx="177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688AD2-C177-4C82-A88E-981CD072EB4E}"/>
              </a:ext>
            </a:extLst>
          </p:cNvPr>
          <p:cNvSpPr txBox="1"/>
          <p:nvPr/>
        </p:nvSpPr>
        <p:spPr>
          <a:xfrm>
            <a:off x="314138" y="4330217"/>
            <a:ext cx="185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মাটিদূষণ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3CB892E-7474-4929-94E3-C418A170924C}"/>
              </a:ext>
            </a:extLst>
          </p:cNvPr>
          <p:cNvSpPr txBox="1"/>
          <p:nvPr/>
        </p:nvSpPr>
        <p:spPr>
          <a:xfrm>
            <a:off x="10133474" y="620248"/>
            <a:ext cx="198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94AB0D3-43EF-4CC3-B56C-0C14D37166A3}"/>
              </a:ext>
            </a:extLst>
          </p:cNvPr>
          <p:cNvSpPr txBox="1"/>
          <p:nvPr/>
        </p:nvSpPr>
        <p:spPr>
          <a:xfrm>
            <a:off x="10070775" y="4222819"/>
            <a:ext cx="198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" y="-20097"/>
            <a:ext cx="12238896" cy="6925324"/>
            <a:chOff x="-1" y="-20097"/>
            <a:chExt cx="12238896" cy="6925324"/>
          </a:xfrm>
        </p:grpSpPr>
        <p:sp>
          <p:nvSpPr>
            <p:cNvPr id="20" name="Left-Right Arrow 19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-Right Arrow 22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807299" y="3244334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75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25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-20097"/>
            <a:ext cx="12238896" cy="6925324"/>
            <a:chOff x="-1" y="-20097"/>
            <a:chExt cx="12238896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3657" y="241158"/>
            <a:ext cx="10911579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1F98718-3A78-4B89-95D6-8E4FD330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4" y="1489905"/>
            <a:ext cx="3110524" cy="3801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7" y="1262035"/>
            <a:ext cx="3337819" cy="4199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2216" y="5587824"/>
            <a:ext cx="7971367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পুস্তকের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4.44444E-6 L 0.51705 0.01922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20290" y="167219"/>
            <a:ext cx="3685775" cy="13399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087" y="1648381"/>
            <a:ext cx="475826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4" y="2554180"/>
            <a:ext cx="5712355" cy="3801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7288529" y="3008286"/>
            <a:ext cx="315183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20290" y="110530"/>
            <a:ext cx="3685775" cy="13399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020" y="1501802"/>
            <a:ext cx="475826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2" y="2261022"/>
            <a:ext cx="5989234" cy="425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644564" y="3186288"/>
            <a:ext cx="315183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20290" y="110530"/>
            <a:ext cx="3685775" cy="13399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020" y="1501802"/>
            <a:ext cx="475826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1397" y="3031804"/>
            <a:ext cx="34464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2" y="2319775"/>
            <a:ext cx="6841747" cy="411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6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20290" y="110530"/>
            <a:ext cx="3685775" cy="13399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020" y="1501802"/>
            <a:ext cx="4758267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1397" y="3031804"/>
            <a:ext cx="344649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মাটিদূষণ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1" y="2316637"/>
            <a:ext cx="7286625" cy="410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03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5012" y="212130"/>
            <a:ext cx="3685775" cy="1339938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05587"/>
              </p:ext>
            </p:extLst>
          </p:nvPr>
        </p:nvGraphicFramePr>
        <p:xfrm>
          <a:off x="1668992" y="3390900"/>
          <a:ext cx="8777816" cy="2680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8908"/>
                <a:gridCol w="4388908"/>
              </a:tblGrid>
              <a:tr h="68580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পরিবেশের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দূষণ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979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2319867" y="2319867"/>
            <a:ext cx="2777067" cy="812800"/>
          </a:xfrm>
          <a:prstGeom prst="left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6756400" y="2319867"/>
            <a:ext cx="2777067" cy="812800"/>
          </a:xfrm>
          <a:prstGeom prst="left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5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3" name="Left-Right Arrow 2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-Right Arrow 3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-Right Arrow 4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-Right Arrow 5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07366" y="609599"/>
            <a:ext cx="4301067" cy="144655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04" y="2648714"/>
            <a:ext cx="11168390" cy="21742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, ৪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3" name="Left-Right Arrow 2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eft-Right Arrow 3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-Right Arrow 4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-Right Arrow 5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38" y="304800"/>
            <a:ext cx="393172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-20097"/>
            <a:ext cx="12238896" cy="6925324"/>
            <a:chOff x="-1" y="-20097"/>
            <a:chExt cx="12238896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00298" y="299913"/>
            <a:ext cx="5915203" cy="21046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032" y="2775289"/>
            <a:ext cx="4424291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5537" y="4161649"/>
            <a:ext cx="8011548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তেবাড়ীয়া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শেরকান্দি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838" y="5399795"/>
            <a:ext cx="482521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 কুষ্টিয়া।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-20097"/>
            <a:ext cx="12238896" cy="6925324"/>
            <a:chOff x="-1" y="-20097"/>
            <a:chExt cx="12238896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82882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10487" y="342721"/>
            <a:ext cx="6105378" cy="120032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092" y="2446411"/>
            <a:ext cx="301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160" y="2446410"/>
            <a:ext cx="231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5503" y="4273100"/>
            <a:ext cx="890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9874" y="5493905"/>
            <a:ext cx="6808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13" y="1785749"/>
            <a:ext cx="1713125" cy="2155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3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-20097"/>
            <a:ext cx="12238896" cy="6925324"/>
            <a:chOff x="-1" y="-20097"/>
            <a:chExt cx="12238896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82882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73273" y="3283803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167684" y="530094"/>
            <a:ext cx="5805054" cy="1939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010" y="3244431"/>
            <a:ext cx="9797129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কারণগুলো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058" y="5093800"/>
            <a:ext cx="1111478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  <a:sym typeface="Wingdings 2"/>
              </a:rPr>
              <a:t>সামাজিক</a:t>
            </a:r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কারণগুলো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908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1311551"/>
            <a:ext cx="6499984" cy="504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835886" y="184062"/>
            <a:ext cx="2757215" cy="1034713"/>
            <a:chOff x="281353" y="241158"/>
            <a:chExt cx="2757215" cy="1034713"/>
          </a:xfrm>
        </p:grpSpPr>
        <p:sp>
          <p:nvSpPr>
            <p:cNvPr id="3" name="TextBox 2"/>
            <p:cNvSpPr txBox="1"/>
            <p:nvPr/>
          </p:nvSpPr>
          <p:spPr>
            <a:xfrm>
              <a:off x="281353" y="241158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16200000" flipH="1">
              <a:off x="2680000" y="917303"/>
              <a:ext cx="555358" cy="161778"/>
            </a:xfrm>
            <a:prstGeom prst="bentConnector3">
              <a:avLst>
                <a:gd name="adj1" fmla="val -66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7555" y="455189"/>
            <a:ext cx="24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6697" y="1507072"/>
            <a:ext cx="4105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নির্গত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30936" y="3831732"/>
            <a:ext cx="20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0936" y="5017877"/>
            <a:ext cx="2403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বায়ুদূষণ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5886" y="184062"/>
            <a:ext cx="2757215" cy="1034713"/>
            <a:chOff x="281353" y="241158"/>
            <a:chExt cx="2757215" cy="1034713"/>
          </a:xfrm>
        </p:grpSpPr>
        <p:sp>
          <p:nvSpPr>
            <p:cNvPr id="3" name="TextBox 2"/>
            <p:cNvSpPr txBox="1"/>
            <p:nvPr/>
          </p:nvSpPr>
          <p:spPr>
            <a:xfrm>
              <a:off x="281353" y="241158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16200000" flipH="1">
              <a:off x="2680000" y="917303"/>
              <a:ext cx="555358" cy="161778"/>
            </a:xfrm>
            <a:prstGeom prst="bentConnector3">
              <a:avLst>
                <a:gd name="adj1" fmla="val -66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7555" y="455189"/>
            <a:ext cx="24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6030" y="1507072"/>
            <a:ext cx="4105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হর্ণ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মাইকের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5359" y="3831732"/>
            <a:ext cx="20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05360" y="4987896"/>
            <a:ext cx="214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শব্দদূষণ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3565" y="1323934"/>
            <a:ext cx="6863938" cy="5131145"/>
            <a:chOff x="569795" y="1362785"/>
            <a:chExt cx="6863938" cy="51311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95" y="1362785"/>
              <a:ext cx="6863938" cy="51311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2383" y="1362785"/>
              <a:ext cx="1811350" cy="16822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287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5886" y="184062"/>
            <a:ext cx="2757215" cy="1034713"/>
            <a:chOff x="281353" y="241158"/>
            <a:chExt cx="2757215" cy="1034713"/>
          </a:xfrm>
        </p:grpSpPr>
        <p:sp>
          <p:nvSpPr>
            <p:cNvPr id="3" name="TextBox 2"/>
            <p:cNvSpPr txBox="1"/>
            <p:nvPr/>
          </p:nvSpPr>
          <p:spPr>
            <a:xfrm>
              <a:off x="281353" y="241158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16200000" flipH="1">
              <a:off x="2680000" y="917303"/>
              <a:ext cx="555358" cy="161778"/>
            </a:xfrm>
            <a:prstGeom prst="bentConnector3">
              <a:avLst>
                <a:gd name="adj1" fmla="val -66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707288" y="477695"/>
            <a:ext cx="24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38237" y="1529578"/>
            <a:ext cx="3619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3978" y="4153173"/>
            <a:ext cx="20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3978" y="5238243"/>
            <a:ext cx="214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পানিদূষণ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2" y="1289614"/>
            <a:ext cx="7526161" cy="509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4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5886" y="184062"/>
            <a:ext cx="2757215" cy="1034713"/>
            <a:chOff x="281353" y="241158"/>
            <a:chExt cx="2757215" cy="1034713"/>
          </a:xfrm>
        </p:grpSpPr>
        <p:sp>
          <p:nvSpPr>
            <p:cNvPr id="3" name="TextBox 2"/>
            <p:cNvSpPr txBox="1"/>
            <p:nvPr/>
          </p:nvSpPr>
          <p:spPr>
            <a:xfrm>
              <a:off x="281353" y="241158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16200000" flipH="1">
              <a:off x="2680000" y="917303"/>
              <a:ext cx="555358" cy="161778"/>
            </a:xfrm>
            <a:prstGeom prst="bentConnector3">
              <a:avLst>
                <a:gd name="adj1" fmla="val -66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977555" y="455189"/>
            <a:ext cx="24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6695" y="1369279"/>
            <a:ext cx="4178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7739" y="4092395"/>
            <a:ext cx="20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4133" y="5198978"/>
            <a:ext cx="2403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মাটিদূষণ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95" y="1311551"/>
            <a:ext cx="6737766" cy="507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4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" y="-20097"/>
            <a:ext cx="12238897" cy="6925324"/>
            <a:chOff x="-2" y="-20097"/>
            <a:chExt cx="12238897" cy="6925324"/>
          </a:xfrm>
        </p:grpSpPr>
        <p:sp>
          <p:nvSpPr>
            <p:cNvPr id="7" name="Left-Right Arrow 6"/>
            <p:cNvSpPr/>
            <p:nvPr/>
          </p:nvSpPr>
          <p:spPr>
            <a:xfrm>
              <a:off x="196950" y="6637941"/>
              <a:ext cx="11844996" cy="267286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168814" y="-20097"/>
              <a:ext cx="11844996" cy="261255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5400000">
              <a:off x="-3191835" y="3302365"/>
              <a:ext cx="6658039" cy="274373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5400000">
              <a:off x="8784269" y="3283802"/>
              <a:ext cx="6627897" cy="281354"/>
            </a:xfrm>
            <a:prstGeom prst="leftRightArrow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5886" y="184062"/>
            <a:ext cx="2757215" cy="1034713"/>
            <a:chOff x="281353" y="241158"/>
            <a:chExt cx="2757215" cy="1034713"/>
          </a:xfrm>
        </p:grpSpPr>
        <p:sp>
          <p:nvSpPr>
            <p:cNvPr id="3" name="TextBox 2"/>
            <p:cNvSpPr txBox="1"/>
            <p:nvPr/>
          </p:nvSpPr>
          <p:spPr>
            <a:xfrm>
              <a:off x="281353" y="241158"/>
              <a:ext cx="2447779" cy="923330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ছবিটি দেখ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/>
            <p:nvPr/>
          </p:nvCxnSpPr>
          <p:spPr>
            <a:xfrm rot="16200000" flipH="1">
              <a:off x="2680000" y="917303"/>
              <a:ext cx="555358" cy="161778"/>
            </a:xfrm>
            <a:prstGeom prst="bentConnector3">
              <a:avLst>
                <a:gd name="adj1" fmla="val -66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8343420" y="409674"/>
            <a:ext cx="2469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7692" y="1294483"/>
            <a:ext cx="3616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1615" y="4012820"/>
            <a:ext cx="201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33146" y="5156409"/>
            <a:ext cx="214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বর্জ্যদূষণ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2" y="1311551"/>
            <a:ext cx="7041298" cy="5136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00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218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utpal</cp:lastModifiedBy>
  <cp:revision>31</cp:revision>
  <dcterms:created xsi:type="dcterms:W3CDTF">2021-10-27T03:58:21Z</dcterms:created>
  <dcterms:modified xsi:type="dcterms:W3CDTF">2021-10-27T18:08:36Z</dcterms:modified>
</cp:coreProperties>
</file>