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46378F-47E4-4228-8344-626F744E40D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1B122AF-FFA6-4895-A3D4-7F6672CF5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696200" cy="1142999"/>
          </a:xfrm>
        </p:spPr>
        <p:txBody>
          <a:bodyPr>
            <a:normAutofit/>
          </a:bodyPr>
          <a:lstStyle/>
          <a:p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76400"/>
            <a:ext cx="5638800" cy="3962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1"/>
            <a:ext cx="6629400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3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2667000" cy="23621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382" y="2667000"/>
            <a:ext cx="2590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মুল্যায়ণ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>
              <a:buClr>
                <a:srgbClr val="94C600"/>
              </a:buClr>
            </a:pPr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lvl="0">
              <a:buClr>
                <a:srgbClr val="94C600"/>
              </a:buClr>
            </a:pP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করোনা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3E3D2D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0"/>
            <a:ext cx="6324600" cy="3733800"/>
          </a:xfrm>
        </p:spPr>
      </p:pic>
      <p:sp>
        <p:nvSpPr>
          <p:cNvPr id="5" name="TextBox 4"/>
          <p:cNvSpPr txBox="1"/>
          <p:nvPr/>
        </p:nvSpPr>
        <p:spPr>
          <a:xfrm>
            <a:off x="609599" y="5562600"/>
            <a:ext cx="2478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3E3D2D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3E3D2D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7912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57582"/>
            <a:ext cx="7467600" cy="3508977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আকতার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অধ্যক্ষ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বিজনেস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ম্যানেজমেন্ট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পঞ্চগড়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০১৭১৬৭১৪৪৯৯।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E-MAIL:mdaktarhossan1976@gmail.com</a:t>
            </a: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553200" y="14478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02.72.235.211/uitrce/assets/uploads/695026aa84b5a5bb745bb8ee3e8633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6709"/>
            <a:ext cx="16002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১০.০০ -১০.৪৫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২৬-১০-২০২১ইং।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এগুলি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5791200"/>
            <a:ext cx="435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09800"/>
            <a:ext cx="4800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7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অর্থনীতিঃ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)।</a:t>
            </a:r>
          </a:p>
          <a:p>
            <a:pPr algn="ctr"/>
            <a:endParaRPr lang="en-US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…………</a:t>
            </a:r>
          </a:p>
          <a:p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জনককে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/>
          </a:p>
          <a:p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করোনা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কালীন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dirty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3E3D2D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1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8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দেখে</a:t>
            </a:r>
            <a:r>
              <a:rPr lang="en-US" dirty="0" smtClean="0"/>
              <a:t> </a:t>
            </a:r>
            <a:r>
              <a:rPr lang="en-US" dirty="0" err="1" smtClean="0"/>
              <a:t>মিলিয়ে</a:t>
            </a:r>
            <a:r>
              <a:rPr lang="en-US" dirty="0" smtClean="0"/>
              <a:t> </a:t>
            </a:r>
            <a:r>
              <a:rPr lang="en-US" dirty="0" err="1" smtClean="0"/>
              <a:t>নাও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86000"/>
            <a:ext cx="5867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6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3152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0557" y="281233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utoShape 2" descr="বাড়ির কাজ:... - আদর্শ শিক্ষক - Teaching practic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বাড়ির কাজ:... - আদর্শ শিক্ষক - Teaching practic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600"/>
            <a:ext cx="3062694" cy="1666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57" y="4038600"/>
            <a:ext cx="2876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কার্যক্রমঃ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667000"/>
            <a:ext cx="56388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479</TotalTime>
  <Words>147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সবাইকে শুভেচ্ছা</vt:lpstr>
      <vt:lpstr>শিক্ষক পরিচিতি</vt:lpstr>
      <vt:lpstr>পাঠ পরিচিতি</vt:lpstr>
      <vt:lpstr>এগুলি কিসের ছবি</vt:lpstr>
      <vt:lpstr>আজকের পাঠ</vt:lpstr>
      <vt:lpstr>শিখন ফলঃ</vt:lpstr>
      <vt:lpstr>ছবি দেখে মিলিয়ে নাও।</vt:lpstr>
      <vt:lpstr>PowerPoint Presentation</vt:lpstr>
      <vt:lpstr>সামাজিক দুরত্ব মেনে অর্থনৈতিক কার্যক্রমঃ</vt:lpstr>
      <vt:lpstr>একক কাজ</vt:lpstr>
      <vt:lpstr>মুল্যায়ণ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22</dc:creator>
  <cp:lastModifiedBy>Lab 22</cp:lastModifiedBy>
  <cp:revision>126</cp:revision>
  <dcterms:created xsi:type="dcterms:W3CDTF">2021-10-26T03:22:24Z</dcterms:created>
  <dcterms:modified xsi:type="dcterms:W3CDTF">2021-10-28T07:17:11Z</dcterms:modified>
</cp:coreProperties>
</file>