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73" r:id="rId11"/>
    <p:sldId id="274" r:id="rId12"/>
    <p:sldId id="262" r:id="rId13"/>
    <p:sldId id="265" r:id="rId14"/>
    <p:sldId id="275" r:id="rId15"/>
    <p:sldId id="266" r:id="rId16"/>
    <p:sldId id="267" r:id="rId17"/>
    <p:sldId id="276" r:id="rId18"/>
    <p:sldId id="269" r:id="rId19"/>
    <p:sldId id="268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>
      <p:cViewPr varScale="1">
        <p:scale>
          <a:sx n="72" d="100"/>
          <a:sy n="72" d="100"/>
        </p:scale>
        <p:origin x="654" y="-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background-border-grass-green-herb-202976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7" Type="http://schemas.openxmlformats.org/officeDocument/2006/relationships/hyperlink" Target="https://foto.wuestenigel.com/a-man-in-a-shirt-holds-dollars-in-his-hands-the-concept-of-salary-profit-inco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www.pexels.com/photo/woman-in-face-mask-shopping-in-supermarket-3987223/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59349393/3775100306/in/photolist-6KAnNj-4BKS7b-rPhvBN-7eMU3v-mhp4LE-rP9wqC-qj3vYL-8j4W4F-fkCTZY-qvDFpi-d8Upno-m7AKoT-d956kq-8aEGxY-7GGhS6-ajsK3P-4BFzuc-4YcTLx-efBT5y-ey1jDe-dFrTSS-5xccaZ-7wTMZf-9uwcwC-9utbii-gke1w-oeWpjP-jDrxt9-65q7g5-bzUkqu-do48hZ-nH5j4i-5rpcCi-dNnEfB-8j4cAn-4FgfvZ-9uTSCZ-dTtTbw-6zWecF-5p4aLc-4xdnmE-ndRDp2-dkZdid-4Ha1zG-5aYhSn-n8VGFM-5XTi3D-4p3bhX-9uWSss-dTtT5Q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raph.ie/photo/3560482" TargetMode="Externa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11775-home-png-hd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education.com/school/end-school-year/10-ways-prepare-end-school-year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loan-pn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background-border-grass-green-herb-2029768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order-grass-green-herb-20297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westcouncilwatch.ca/2019/02/council-avoids-finger-pointing-and-struggles-to-keep-property-tax-hike-at-5-28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background-border-grass-green-herb-2029768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Jamdani_Saree_Sale_Sonargaon.jpg" TargetMode="External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hyperlink" Target="https://www.freepngimg.com/png/11314-car-transparent" TargetMode="External"/><Relationship Id="rId10" Type="http://schemas.openxmlformats.org/officeDocument/2006/relationships/hyperlink" Target="https://pixabay.com/en/background-border-grass-green-herb-2029768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192000" cy="68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8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2646F-FD03-4BD2-BB7B-1254A41A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803F2B-69A5-4D43-B7A6-C41F58BE0ACA}"/>
              </a:ext>
            </a:extLst>
          </p:cNvPr>
          <p:cNvSpPr/>
          <p:nvPr/>
        </p:nvSpPr>
        <p:spPr>
          <a:xfrm>
            <a:off x="4171950" y="3309352"/>
            <a:ext cx="3848100" cy="693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পুনরাবৃত্তি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F83589F-78D1-49BE-8F02-51E6E9ECF71B}"/>
              </a:ext>
            </a:extLst>
          </p:cNvPr>
          <p:cNvSpPr/>
          <p:nvPr/>
        </p:nvSpPr>
        <p:spPr>
          <a:xfrm>
            <a:off x="732183" y="316498"/>
            <a:ext cx="4267200" cy="1143000"/>
          </a:xfrm>
          <a:prstGeom prst="wedgeRectCallout">
            <a:avLst>
              <a:gd name="adj1" fmla="val -4636"/>
              <a:gd name="adj2" fmla="val 1030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E25FBB1-D223-448C-B420-59330E176BEF}"/>
              </a:ext>
            </a:extLst>
          </p:cNvPr>
          <p:cNvSpPr/>
          <p:nvPr/>
        </p:nvSpPr>
        <p:spPr>
          <a:xfrm>
            <a:off x="7010400" y="317456"/>
            <a:ext cx="4267200" cy="1142041"/>
          </a:xfrm>
          <a:prstGeom prst="wedgeRectCallout">
            <a:avLst>
              <a:gd name="adj1" fmla="val 1886"/>
              <a:gd name="adj2" fmla="val 980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F7AF43-1EEB-4AE1-BE64-6A61C4B71F77}"/>
              </a:ext>
            </a:extLst>
          </p:cNvPr>
          <p:cNvSpPr/>
          <p:nvPr/>
        </p:nvSpPr>
        <p:spPr>
          <a:xfrm>
            <a:off x="4118941" y="2209881"/>
            <a:ext cx="3848100" cy="693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ভোগ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36E35E-C570-452F-9F87-7C6A7CCC9A56}"/>
              </a:ext>
            </a:extLst>
          </p:cNvPr>
          <p:cNvSpPr/>
          <p:nvPr/>
        </p:nvSpPr>
        <p:spPr>
          <a:xfrm>
            <a:off x="4148759" y="4460070"/>
            <a:ext cx="3848100" cy="693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3699467-BDB1-46EA-94AF-B3608A6A9F41}"/>
              </a:ext>
            </a:extLst>
          </p:cNvPr>
          <p:cNvSpPr/>
          <p:nvPr/>
        </p:nvSpPr>
        <p:spPr>
          <a:xfrm>
            <a:off x="8305800" y="2324140"/>
            <a:ext cx="990600" cy="4645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5E6189-117E-4D9E-9E89-DA93748C6EB3}"/>
              </a:ext>
            </a:extLst>
          </p:cNvPr>
          <p:cNvSpPr/>
          <p:nvPr/>
        </p:nvSpPr>
        <p:spPr>
          <a:xfrm>
            <a:off x="8305800" y="3354833"/>
            <a:ext cx="990600" cy="4645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089B2-0B55-4DE0-BA21-9A8127520EC2}"/>
              </a:ext>
            </a:extLst>
          </p:cNvPr>
          <p:cNvSpPr/>
          <p:nvPr/>
        </p:nvSpPr>
        <p:spPr>
          <a:xfrm>
            <a:off x="8305800" y="4527650"/>
            <a:ext cx="990600" cy="4645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B247204-2304-4301-86A5-3160CC6F7988}"/>
              </a:ext>
            </a:extLst>
          </p:cNvPr>
          <p:cNvSpPr/>
          <p:nvPr/>
        </p:nvSpPr>
        <p:spPr>
          <a:xfrm rot="10800000">
            <a:off x="2958962" y="2324140"/>
            <a:ext cx="990600" cy="4645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CE1F4C9-72FF-480C-8FF7-9C670AE28146}"/>
              </a:ext>
            </a:extLst>
          </p:cNvPr>
          <p:cNvSpPr/>
          <p:nvPr/>
        </p:nvSpPr>
        <p:spPr>
          <a:xfrm rot="10800000">
            <a:off x="2958962" y="3374967"/>
            <a:ext cx="990600" cy="4645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A76F6DB-57B8-4AB9-89F5-74CFB27D7AC3}"/>
              </a:ext>
            </a:extLst>
          </p:cNvPr>
          <p:cNvSpPr/>
          <p:nvPr/>
        </p:nvSpPr>
        <p:spPr>
          <a:xfrm rot="10800000">
            <a:off x="2895600" y="4550344"/>
            <a:ext cx="990600" cy="4645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BBA352-4685-42CC-8B0D-EF50236B9EDD}"/>
              </a:ext>
            </a:extLst>
          </p:cNvPr>
          <p:cNvSpPr txBox="1"/>
          <p:nvPr/>
        </p:nvSpPr>
        <p:spPr>
          <a:xfrm>
            <a:off x="762000" y="227515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দীর্ঘমেয়াদী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F3F39-1B5E-4C4A-8909-8490D5B23A2E}"/>
              </a:ext>
            </a:extLst>
          </p:cNvPr>
          <p:cNvSpPr txBox="1"/>
          <p:nvPr/>
        </p:nvSpPr>
        <p:spPr>
          <a:xfrm>
            <a:off x="762000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83D7E0-E6C8-46E0-B284-F5C54F0BD50B}"/>
              </a:ext>
            </a:extLst>
          </p:cNvPr>
          <p:cNvSpPr txBox="1"/>
          <p:nvPr/>
        </p:nvSpPr>
        <p:spPr>
          <a:xfrm>
            <a:off x="762000" y="4648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অংকের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DDFC94-60F9-49FB-9D4B-871B9B0647A2}"/>
              </a:ext>
            </a:extLst>
          </p:cNvPr>
          <p:cNvSpPr txBox="1"/>
          <p:nvPr/>
        </p:nvSpPr>
        <p:spPr>
          <a:xfrm>
            <a:off x="9601200" y="232414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স্বল্পমেয়াদী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3116BD-7648-481D-B5B3-1867155ACB35}"/>
              </a:ext>
            </a:extLst>
          </p:cNvPr>
          <p:cNvSpPr txBox="1"/>
          <p:nvPr/>
        </p:nvSpPr>
        <p:spPr>
          <a:xfrm>
            <a:off x="9601200" y="3429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D00081-726F-42D9-B417-8C159F0AB180}"/>
              </a:ext>
            </a:extLst>
          </p:cNvPr>
          <p:cNvSpPr txBox="1"/>
          <p:nvPr/>
        </p:nvSpPr>
        <p:spPr>
          <a:xfrm>
            <a:off x="9601200" y="4648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অংকের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6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38CD5-B5FF-4CE3-9EC9-800A330AB220}"/>
              </a:ext>
            </a:extLst>
          </p:cNvPr>
          <p:cNvSpPr txBox="1"/>
          <p:nvPr/>
        </p:nvSpPr>
        <p:spPr>
          <a:xfrm>
            <a:off x="3886200" y="54581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 descr="School Students Education · Free image on Pixabay">
            <a:extLst>
              <a:ext uri="{FF2B5EF4-FFF2-40B4-BE49-F238E27FC236}">
                <a16:creationId xmlns:a16="http://schemas.microsoft.com/office/drawing/2014/main" id="{B738A496-3724-4045-8F60-D037588AC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30788"/>
            <a:ext cx="2667000" cy="2229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8DB44-CBA5-461D-B05D-A7B298931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483D9B-0975-4A95-9559-94B6129FEB4C}"/>
              </a:ext>
            </a:extLst>
          </p:cNvPr>
          <p:cNvSpPr txBox="1"/>
          <p:nvPr/>
        </p:nvSpPr>
        <p:spPr>
          <a:xfrm>
            <a:off x="2152650" y="4531267"/>
            <a:ext cx="735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522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D6B12-5E5F-482A-B064-AB1AEC2B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25D08-22A4-40BD-8303-9122EBF78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6439" y="1546369"/>
            <a:ext cx="54864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676AE-41D9-42AA-9BC0-18DD782DA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77000" y="1546369"/>
            <a:ext cx="5483723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EF921-F572-4765-B6E2-039AB17DF963}"/>
              </a:ext>
            </a:extLst>
          </p:cNvPr>
          <p:cNvSpPr txBox="1"/>
          <p:nvPr/>
        </p:nvSpPr>
        <p:spPr>
          <a:xfrm>
            <a:off x="2209800" y="5338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B0901-A365-403D-AEE0-61A8262ABF55}"/>
              </a:ext>
            </a:extLst>
          </p:cNvPr>
          <p:cNvSpPr txBox="1"/>
          <p:nvPr/>
        </p:nvSpPr>
        <p:spPr>
          <a:xfrm>
            <a:off x="7894983" y="535070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47ED3-12BB-4E01-B65E-122756269C76}"/>
              </a:ext>
            </a:extLst>
          </p:cNvPr>
          <p:cNvSpPr txBox="1"/>
          <p:nvPr/>
        </p:nvSpPr>
        <p:spPr>
          <a:xfrm>
            <a:off x="2476500" y="62992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</a:t>
            </a:r>
            <a:r>
              <a:rPr lang="en-US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7C659B-6849-4F56-8CD1-E180BA74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506" y="1447800"/>
            <a:ext cx="5265521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F08DE0-5CF2-4C50-8BA0-C81196F58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24600" y="1447800"/>
            <a:ext cx="5315943" cy="350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04766F-B697-43F8-907D-4350C5895039}"/>
              </a:ext>
            </a:extLst>
          </p:cNvPr>
          <p:cNvSpPr txBox="1"/>
          <p:nvPr/>
        </p:nvSpPr>
        <p:spPr>
          <a:xfrm>
            <a:off x="1371600" y="517936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76672-9413-42CA-8C68-590C9D3DB5D2}"/>
              </a:ext>
            </a:extLst>
          </p:cNvPr>
          <p:cNvSpPr txBox="1"/>
          <p:nvPr/>
        </p:nvSpPr>
        <p:spPr>
          <a:xfrm>
            <a:off x="7566990" y="5179366"/>
            <a:ext cx="325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পরিবহন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A131C-B4D0-4572-BCB2-F1BF79EC6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7F27D-E091-4C49-97B9-F745522ED3C4}"/>
              </a:ext>
            </a:extLst>
          </p:cNvPr>
          <p:cNvSpPr txBox="1"/>
          <p:nvPr/>
        </p:nvSpPr>
        <p:spPr>
          <a:xfrm>
            <a:off x="838200" y="228153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নগদ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?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B8D4E-4DCE-4A35-8196-3471EC24A5DF}"/>
              </a:ext>
            </a:extLst>
          </p:cNvPr>
          <p:cNvSpPr txBox="1"/>
          <p:nvPr/>
        </p:nvSpPr>
        <p:spPr>
          <a:xfrm>
            <a:off x="838200" y="318129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নগদ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আগমন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নগদ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49C3A-7FE2-4C9A-8D0D-DF248CB1463B}"/>
              </a:ext>
            </a:extLst>
          </p:cNvPr>
          <p:cNvSpPr txBox="1"/>
          <p:nvPr/>
        </p:nvSpPr>
        <p:spPr>
          <a:xfrm>
            <a:off x="838200" y="40341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B1DD8-0DFC-4B38-8CBE-08C6110BBAD2}"/>
              </a:ext>
            </a:extLst>
          </p:cNvPr>
          <p:cNvSpPr txBox="1"/>
          <p:nvPr/>
        </p:nvSpPr>
        <p:spPr>
          <a:xfrm>
            <a:off x="838200" y="48576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নগদ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নির্গমন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নগদ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হ্রাস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r>
              <a:rPr lang="en-US" sz="2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0135A-1BBC-4065-9319-399D039C5ED7}"/>
              </a:ext>
            </a:extLst>
          </p:cNvPr>
          <p:cNvSpPr txBox="1"/>
          <p:nvPr/>
        </p:nvSpPr>
        <p:spPr>
          <a:xfrm>
            <a:off x="3505200" y="457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পর্বঃ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034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2C19B46-3301-4F59-92E1-5C4D03E6351B}"/>
              </a:ext>
            </a:extLst>
          </p:cNvPr>
          <p:cNvSpPr/>
          <p:nvPr/>
        </p:nvSpPr>
        <p:spPr>
          <a:xfrm>
            <a:off x="457200" y="2133600"/>
            <a:ext cx="3009901" cy="1066800"/>
          </a:xfrm>
          <a:prstGeom prst="wedgeRectCallout">
            <a:avLst>
              <a:gd name="adj1" fmla="val -10895"/>
              <a:gd name="adj2" fmla="val 1407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দল-শিউলী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82D20E1-0301-4CE7-9C38-CFB4E90A6529}"/>
              </a:ext>
            </a:extLst>
          </p:cNvPr>
          <p:cNvSpPr/>
          <p:nvPr/>
        </p:nvSpPr>
        <p:spPr>
          <a:xfrm>
            <a:off x="8839200" y="2133600"/>
            <a:ext cx="3009901" cy="1066800"/>
          </a:xfrm>
          <a:prstGeom prst="wedgeRectCallout">
            <a:avLst>
              <a:gd name="adj1" fmla="val 6276"/>
              <a:gd name="adj2" fmla="val 1482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দল-লিলি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2FA3F6-1439-4794-A48F-547A6EB10F36}"/>
              </a:ext>
            </a:extLst>
          </p:cNvPr>
          <p:cNvSpPr/>
          <p:nvPr/>
        </p:nvSpPr>
        <p:spPr>
          <a:xfrm>
            <a:off x="3787637" y="609600"/>
            <a:ext cx="4921526" cy="139549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35FF1-176C-46C7-9E98-F5A71A303979}"/>
              </a:ext>
            </a:extLst>
          </p:cNvPr>
          <p:cNvSpPr txBox="1"/>
          <p:nvPr/>
        </p:nvSpPr>
        <p:spPr>
          <a:xfrm>
            <a:off x="385971" y="4419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25DB9-650A-45A1-AD32-7AF5421A307F}"/>
              </a:ext>
            </a:extLst>
          </p:cNvPr>
          <p:cNvSpPr txBox="1"/>
          <p:nvPr/>
        </p:nvSpPr>
        <p:spPr>
          <a:xfrm>
            <a:off x="7086600" y="4419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0D112-FE83-4C0C-A444-A35F67FD4C87}"/>
              </a:ext>
            </a:extLst>
          </p:cNvPr>
          <p:cNvSpPr txBox="1"/>
          <p:nvPr/>
        </p:nvSpPr>
        <p:spPr>
          <a:xfrm>
            <a:off x="6172201" y="441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গবেষনা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ব্যয়,বিজ্ঞাপন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স্থানান্তর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স্বপক্ষে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A4906-3A50-49A7-9D45-0D3E38E5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0" y="4093133"/>
            <a:ext cx="7239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১।লেনদেন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২।মুনাফা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৩।মূলধন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আয়ের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1B2E-05CA-4A8D-B61E-B5EA56EF7394}"/>
              </a:ext>
            </a:extLst>
          </p:cNvPr>
          <p:cNvSpPr txBox="1"/>
          <p:nvPr/>
        </p:nvSpPr>
        <p:spPr>
          <a:xfrm>
            <a:off x="4076700" y="50491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64F25-424E-4A1E-99F2-A5583981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C59F09A9-8A85-4C42-BF98-ADE9556C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1445404"/>
            <a:ext cx="2454810" cy="245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43DE4-20CD-49D8-93A9-0FB7AFE782BB}"/>
              </a:ext>
            </a:extLst>
          </p:cNvPr>
          <p:cNvSpPr txBox="1"/>
          <p:nvPr/>
        </p:nvSpPr>
        <p:spPr>
          <a:xfrm>
            <a:off x="4038600" y="685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6D3A3-A844-4DD5-831D-07A0FDD25B3E}"/>
              </a:ext>
            </a:extLst>
          </p:cNvPr>
          <p:cNvSpPr txBox="1"/>
          <p:nvPr/>
        </p:nvSpPr>
        <p:spPr>
          <a:xfrm>
            <a:off x="2438400" y="2362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AE1AC-9328-4A4A-AAB2-5D5F2A9DCE89}"/>
              </a:ext>
            </a:extLst>
          </p:cNvPr>
          <p:cNvSpPr txBox="1"/>
          <p:nvPr/>
        </p:nvSpPr>
        <p:spPr>
          <a:xfrm>
            <a:off x="2438400" y="33909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স্বল্পমেয়াদি,নিয়মিত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1A269-4309-4805-A689-1F0D1BD7D05A}"/>
              </a:ext>
            </a:extLst>
          </p:cNvPr>
          <p:cNvSpPr txBox="1"/>
          <p:nvPr/>
        </p:nvSpPr>
        <p:spPr>
          <a:xfrm>
            <a:off x="2438400" y="4419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দায়ের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7384F-2A0F-46DE-B20C-2A922DB8A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4945216"/>
            <a:ext cx="11277600" cy="95410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অসুবিধা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খতায়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6B12F-41CB-4344-9BD4-993DA4BFCA25}"/>
              </a:ext>
            </a:extLst>
          </p:cNvPr>
          <p:cNvSpPr txBox="1"/>
          <p:nvPr/>
        </p:nvSpPr>
        <p:spPr>
          <a:xfrm>
            <a:off x="3657600" y="533400"/>
            <a:ext cx="439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E5178-2565-43E2-80FE-99CB95CC6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A9455-4CAE-466D-A424-9F9693E87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87911" y="472112"/>
            <a:ext cx="5334000" cy="5119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9A114-07A1-42EC-8A54-D00DD49A7DF7}"/>
              </a:ext>
            </a:extLst>
          </p:cNvPr>
          <p:cNvSpPr txBox="1"/>
          <p:nvPr/>
        </p:nvSpPr>
        <p:spPr>
          <a:xfrm>
            <a:off x="-182002" y="7391400"/>
            <a:ext cx="7145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freepngimg.com/png/11775-home-png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e &lt;strong&gt;Flower&lt;/strong&gt; Border | Watercolor and Clipart Bor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35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91000" y="299475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 &lt;strong&gt;Background&lt;/strong&gt; With Flowers Free Stock Pho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810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FA992-9FFF-483F-A146-403FCF1E1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87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558216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500" y="3508514"/>
            <a:ext cx="525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চন্দ্র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সুত্রধর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হিসাববিজ্ঞান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হাজী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হেকিম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ভূঁইয়া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আজমিরীগঞ্জ,হবিগঞ্জ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মোবাইলঃ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01722660690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ইমেইলঃ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tapasom86@gmail.com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B3AFC-CF09-45FB-80BF-C6C6E6C2C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66" r="18864" b="-866"/>
          <a:stretch/>
        </p:blipFill>
        <p:spPr>
          <a:xfrm>
            <a:off x="908549" y="695022"/>
            <a:ext cx="2514601" cy="2677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D35EF-8D82-4E6E-B3E0-2D452F215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74" y="2033850"/>
            <a:ext cx="2814596" cy="3483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BD76FAA2-CB1A-4472-9A96-39D55CE2C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6910">
            <a:off x="5817296" y="2410141"/>
            <a:ext cx="2574025" cy="2574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5CB31B-2110-434C-8BFE-4F55BA1DD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384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640" y="3918911"/>
            <a:ext cx="3149578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52939"/>
            <a:ext cx="3149578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0760" y="1133950"/>
            <a:ext cx="3149578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78" y="3962400"/>
            <a:ext cx="3149577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14737" y="328564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----</a:t>
            </a:r>
          </a:p>
        </p:txBody>
      </p:sp>
      <p:pic>
        <p:nvPicPr>
          <p:cNvPr id="9" name="Picture 8" descr="6.jpg">
            <a:extLst>
              <a:ext uri="{FF2B5EF4-FFF2-40B4-BE49-F238E27FC236}">
                <a16:creationId xmlns:a16="http://schemas.microsoft.com/office/drawing/2014/main" id="{80A974C6-8073-489C-9E39-1D462B2C7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991" y="1133950"/>
            <a:ext cx="3149578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BAF2F-6A4B-428A-94A7-35929D28D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44991" y="3935476"/>
            <a:ext cx="314434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CDB2A4-557B-44A0-AEBD-CFA5BC32F42B}"/>
              </a:ext>
            </a:extLst>
          </p:cNvPr>
          <p:cNvSpPr txBox="1"/>
          <p:nvPr/>
        </p:nvSpPr>
        <p:spPr>
          <a:xfrm>
            <a:off x="370736" y="3549134"/>
            <a:ext cx="26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ক্রয়-বিক্রয়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99058-33A7-46DE-A893-C1082383AFF1}"/>
              </a:ext>
            </a:extLst>
          </p:cNvPr>
          <p:cNvSpPr txBox="1"/>
          <p:nvPr/>
        </p:nvSpPr>
        <p:spPr>
          <a:xfrm>
            <a:off x="4410075" y="3497014"/>
            <a:ext cx="244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জ্বালানি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D1AF2-7775-429E-97BF-36B144DE076C}"/>
              </a:ext>
            </a:extLst>
          </p:cNvPr>
          <p:cNvSpPr txBox="1"/>
          <p:nvPr/>
        </p:nvSpPr>
        <p:spPr>
          <a:xfrm>
            <a:off x="8290581" y="3497014"/>
            <a:ext cx="312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মাইক্রো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87405-5632-423E-ABD5-3E6A5CBB5B01}"/>
              </a:ext>
            </a:extLst>
          </p:cNvPr>
          <p:cNvSpPr txBox="1"/>
          <p:nvPr/>
        </p:nvSpPr>
        <p:spPr>
          <a:xfrm>
            <a:off x="288678" y="6367670"/>
            <a:ext cx="2987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সুদ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6560F-D3EB-4C40-A4A0-657B1C365A1C}"/>
              </a:ext>
            </a:extLst>
          </p:cNvPr>
          <p:cNvSpPr txBox="1"/>
          <p:nvPr/>
        </p:nvSpPr>
        <p:spPr>
          <a:xfrm>
            <a:off x="4420014" y="6308756"/>
            <a:ext cx="221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EF637-611A-46AC-9605-1C6A409C3A01}"/>
              </a:ext>
            </a:extLst>
          </p:cNvPr>
          <p:cNvSpPr txBox="1"/>
          <p:nvPr/>
        </p:nvSpPr>
        <p:spPr>
          <a:xfrm>
            <a:off x="8749748" y="6334540"/>
            <a:ext cx="221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333025"/>
            <a:ext cx="3764778" cy="6858000"/>
          </a:xfrm>
          <a:prstGeom prst="rect">
            <a:avLst/>
          </a:prstGeom>
        </p:spPr>
      </p:pic>
      <p:pic>
        <p:nvPicPr>
          <p:cNvPr id="5" name="Picture 4" descr="Clipart - &lt;strong&gt;white board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43" y="945842"/>
            <a:ext cx="4183539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8112" y="2200364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C0F24-78F7-4519-9711-26DBAAB9E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455504"/>
            <a:ext cx="9220200" cy="1981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১।মূলধন ও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২।মূলধন ও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৩।মুনাফা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6E9E8E-8C47-4831-8C94-42FE580EF4B5}"/>
              </a:ext>
            </a:extLst>
          </p:cNvPr>
          <p:cNvSpPr/>
          <p:nvPr/>
        </p:nvSpPr>
        <p:spPr>
          <a:xfrm>
            <a:off x="4114800" y="609600"/>
            <a:ext cx="3962400" cy="1371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dirty="0"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5373F-29B6-4C8D-876D-3E7660DD54B1}"/>
              </a:ext>
            </a:extLst>
          </p:cNvPr>
          <p:cNvSpPr txBox="1"/>
          <p:nvPr/>
        </p:nvSpPr>
        <p:spPr>
          <a:xfrm>
            <a:off x="1371600" y="250502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</a:t>
            </a:r>
            <a:r>
              <a:rPr lang="en-US" sz="2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------------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96A99-1512-4A63-9478-2030BC3E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90679" y="2141831"/>
            <a:ext cx="791231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56384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134" y="4324156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72E50-8D7A-45CD-B7A9-5FEA0B49C643}"/>
              </a:ext>
            </a:extLst>
          </p:cNvPr>
          <p:cNvSpPr txBox="1"/>
          <p:nvPr/>
        </p:nvSpPr>
        <p:spPr>
          <a:xfrm>
            <a:off x="5123233" y="6396334"/>
            <a:ext cx="189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9259" y="4267200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4CD926-8D93-4D11-A252-CBF4BAFE1057}"/>
              </a:ext>
            </a:extLst>
          </p:cNvPr>
          <p:cNvSpPr txBox="1"/>
          <p:nvPr/>
        </p:nvSpPr>
        <p:spPr>
          <a:xfrm>
            <a:off x="10102998" y="6396332"/>
            <a:ext cx="189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ক্রয়-বিক্রয়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00" y="4324156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2A390F-12AF-413E-BB41-26D4C79FE96F}"/>
              </a:ext>
            </a:extLst>
          </p:cNvPr>
          <p:cNvSpPr txBox="1"/>
          <p:nvPr/>
        </p:nvSpPr>
        <p:spPr>
          <a:xfrm>
            <a:off x="8165450" y="6396333"/>
            <a:ext cx="112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2" name="Picture 1" descr="Christmas-Present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267200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40EC30-F91E-4B19-B091-CF76F0314CE6}"/>
              </a:ext>
            </a:extLst>
          </p:cNvPr>
          <p:cNvSpPr txBox="1"/>
          <p:nvPr/>
        </p:nvSpPr>
        <p:spPr>
          <a:xfrm>
            <a:off x="2904654" y="6310196"/>
            <a:ext cx="116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সুদ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861A2-FE2F-4394-8387-50BE71D4CA5E}"/>
              </a:ext>
            </a:extLst>
          </p:cNvPr>
          <p:cNvSpPr txBox="1"/>
          <p:nvPr/>
        </p:nvSpPr>
        <p:spPr>
          <a:xfrm>
            <a:off x="2590800" y="917994"/>
            <a:ext cx="740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পাচ্ছি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A88EB-5DD6-49D5-B7B2-72A64B1ABE65}"/>
              </a:ext>
            </a:extLst>
          </p:cNvPr>
          <p:cNvSpPr txBox="1"/>
          <p:nvPr/>
        </p:nvSpPr>
        <p:spPr>
          <a:xfrm>
            <a:off x="75087" y="6396335"/>
            <a:ext cx="189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আসবাবপত্র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17" name="Picture 16" descr="gift-06.jpg">
            <a:extLst>
              <a:ext uri="{FF2B5EF4-FFF2-40B4-BE49-F238E27FC236}">
                <a16:creationId xmlns:a16="http://schemas.microsoft.com/office/drawing/2014/main" id="{A9E56C9F-5B5B-4588-99D4-37FA0D337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60" y="4324156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1" grpId="0"/>
      <p:bldP spid="13" grpId="0"/>
      <p:bldP spid="14" grpId="0"/>
      <p:bldP spid="15" grpId="0"/>
      <p:bldP spid="10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35D32-AC9B-4673-991C-1624433EBCA7}"/>
              </a:ext>
            </a:extLst>
          </p:cNvPr>
          <p:cNvSpPr/>
          <p:nvPr/>
        </p:nvSpPr>
        <p:spPr>
          <a:xfrm>
            <a:off x="4038600" y="685800"/>
            <a:ext cx="33528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D30D-DC63-4AE8-BFBA-55E1D10DFA8F}"/>
              </a:ext>
            </a:extLst>
          </p:cNvPr>
          <p:cNvSpPr txBox="1"/>
          <p:nvPr/>
        </p:nvSpPr>
        <p:spPr>
          <a:xfrm>
            <a:off x="1553817" y="2770710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ক্রয়,আসবাবপত্র,কমিশন,কম্পিউটার,ব্যাংক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ঋন,বেতন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প্রদান,বিনিয়োগ,পন্য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892FD-42B7-4591-AD82-19B8CBA11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-29817" y="2362804"/>
            <a:ext cx="1676400" cy="1277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F9D4F-680D-453A-847D-5518775E1882}"/>
              </a:ext>
            </a:extLst>
          </p:cNvPr>
          <p:cNvSpPr txBox="1"/>
          <p:nvPr/>
        </p:nvSpPr>
        <p:spPr>
          <a:xfrm>
            <a:off x="571500" y="4741219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লেনদেনগুলো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দেখাও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E0BC0-97F6-4551-8467-C3837ACC3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400" y="1075608"/>
            <a:ext cx="3775457" cy="1828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762132" y="457200"/>
            <a:ext cx="6686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r>
              <a:rPr lang="en-US" sz="27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700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27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7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27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7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27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94A7F-39B3-4D4F-9E35-979F6F029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36665" y="3476650"/>
            <a:ext cx="377545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C69273-2DDA-4939-B731-7625F316F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075608"/>
            <a:ext cx="3775457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D71B10-A70F-44BF-9A19-1BC60AD4C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39686" y="3505200"/>
            <a:ext cx="3775457" cy="18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928942-4F85-4CD5-8344-1CEB4DB4BB0D}"/>
              </a:ext>
            </a:extLst>
          </p:cNvPr>
          <p:cNvSpPr txBox="1"/>
          <p:nvPr/>
        </p:nvSpPr>
        <p:spPr>
          <a:xfrm>
            <a:off x="1617715" y="301498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বিনিয়োগ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33728F-A515-4F45-B81D-4BDF30866941}"/>
              </a:ext>
            </a:extLst>
          </p:cNvPr>
          <p:cNvSpPr txBox="1"/>
          <p:nvPr/>
        </p:nvSpPr>
        <p:spPr>
          <a:xfrm>
            <a:off x="1352432" y="541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9FBE58-A915-4B6C-B702-050C3D34F417}"/>
              </a:ext>
            </a:extLst>
          </p:cNvPr>
          <p:cNvSpPr txBox="1"/>
          <p:nvPr/>
        </p:nvSpPr>
        <p:spPr>
          <a:xfrm>
            <a:off x="8153400" y="301498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DB1AD-7BCE-42CB-A085-2E3BCEAC43E4}"/>
              </a:ext>
            </a:extLst>
          </p:cNvPr>
          <p:cNvSpPr txBox="1"/>
          <p:nvPr/>
        </p:nvSpPr>
        <p:spPr>
          <a:xfrm>
            <a:off x="8163339" y="543590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গাড়ী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058AAC-5817-4633-8DFE-7D44CFCA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5863966"/>
            <a:ext cx="12192000" cy="128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397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</dc:creator>
  <cp:lastModifiedBy>hp</cp:lastModifiedBy>
  <cp:revision>236</cp:revision>
  <dcterms:created xsi:type="dcterms:W3CDTF">2006-08-16T00:00:00Z</dcterms:created>
  <dcterms:modified xsi:type="dcterms:W3CDTF">2021-10-29T08:12:22Z</dcterms:modified>
</cp:coreProperties>
</file>