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8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3375-8685-4F32-B342-3F5B4243B81F}" type="datetimeFigureOut">
              <a:rPr lang="en-US" smtClean="0"/>
              <a:t>29-Oct-21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46AB-43C1-4EB8-8612-66085A3E1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1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3375-8685-4F32-B342-3F5B4243B81F}" type="datetimeFigureOut">
              <a:rPr lang="en-US" smtClean="0"/>
              <a:t>29-Oct-21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46AB-43C1-4EB8-8612-66085A3E1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8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3375-8685-4F32-B342-3F5B4243B81F}" type="datetimeFigureOut">
              <a:rPr lang="en-US" smtClean="0"/>
              <a:t>29-Oct-21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46AB-43C1-4EB8-8612-66085A3E1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5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3375-8685-4F32-B342-3F5B4243B81F}" type="datetimeFigureOut">
              <a:rPr lang="en-US" smtClean="0"/>
              <a:t>29-Oct-21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46AB-43C1-4EB8-8612-66085A3E1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6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3375-8685-4F32-B342-3F5B4243B81F}" type="datetimeFigureOut">
              <a:rPr lang="en-US" smtClean="0"/>
              <a:t>29-Oct-21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46AB-43C1-4EB8-8612-66085A3E1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3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3375-8685-4F32-B342-3F5B4243B81F}" type="datetimeFigureOut">
              <a:rPr lang="en-US" smtClean="0"/>
              <a:t>29-Oct-21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46AB-43C1-4EB8-8612-66085A3E1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9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3375-8685-4F32-B342-3F5B4243B81F}" type="datetimeFigureOut">
              <a:rPr lang="en-US" smtClean="0"/>
              <a:t>29-Oct-21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46AB-43C1-4EB8-8612-66085A3E1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9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3375-8685-4F32-B342-3F5B4243B81F}" type="datetimeFigureOut">
              <a:rPr lang="en-US" smtClean="0"/>
              <a:t>29-Oct-21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46AB-43C1-4EB8-8612-66085A3E1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2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3375-8685-4F32-B342-3F5B4243B81F}" type="datetimeFigureOut">
              <a:rPr lang="en-US" smtClean="0"/>
              <a:t>29-Oct-21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46AB-43C1-4EB8-8612-66085A3E1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6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3375-8685-4F32-B342-3F5B4243B81F}" type="datetimeFigureOut">
              <a:rPr lang="en-US" smtClean="0"/>
              <a:t>29-Oct-21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46AB-43C1-4EB8-8612-66085A3E1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7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3375-8685-4F32-B342-3F5B4243B81F}" type="datetimeFigureOut">
              <a:rPr lang="en-US" smtClean="0"/>
              <a:t>29-Oct-21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46AB-43C1-4EB8-8612-66085A3E1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2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03375-8685-4F32-B342-3F5B4243B81F}" type="datetimeFigureOut">
              <a:rPr lang="en-US" smtClean="0"/>
              <a:t>29-Oct-21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46AB-43C1-4EB8-8612-66085A3E1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microsoft.com/office/2007/relationships/hdphoto" Target="../media/hdphoto1.wdp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7674" y="280347"/>
            <a:ext cx="10399594" cy="264065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rgbClr val="00B050"/>
            </a:solidFill>
            <a:bevel/>
          </a:ln>
          <a:scene3d>
            <a:camera prst="orthographicFront"/>
            <a:lightRig rig="threePt" dir="t"/>
          </a:scene3d>
          <a:sp3d extrusionH="76200">
            <a:bevelT prst="angle"/>
            <a:bevelB prst="convex"/>
            <a:extrusionClr>
              <a:srgbClr val="FF0000"/>
            </a:extrusionClr>
          </a:sp3d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en-US" sz="3200" dirty="0" err="1">
                <a:ln w="28575">
                  <a:solidFill>
                    <a:srgbClr val="00B050"/>
                  </a:solidFill>
                </a:ln>
                <a:solidFill>
                  <a:schemeClr val="bg1">
                    <a:lumMod val="95000"/>
                  </a:schemeClr>
                </a:solidFill>
                <a:latin typeface="SutonnyMJ" pitchFamily="2" charset="0"/>
              </a:rPr>
              <a:t>m</a:t>
            </a:r>
            <a:r>
              <a:rPr lang="en-US" sz="3200" dirty="0" err="1" smtClean="0">
                <a:ln w="28575">
                  <a:solidFill>
                    <a:srgbClr val="00B050"/>
                  </a:solidFill>
                </a:ln>
                <a:solidFill>
                  <a:schemeClr val="bg1">
                    <a:lumMod val="95000"/>
                  </a:schemeClr>
                </a:solidFill>
                <a:latin typeface="SutonnyMJ" pitchFamily="2" charset="0"/>
              </a:rPr>
              <a:t>evB‡K</a:t>
            </a:r>
            <a:r>
              <a:rPr lang="en-US" sz="3200" dirty="0" smtClean="0">
                <a:ln w="28575">
                  <a:solidFill>
                    <a:srgbClr val="00B050"/>
                  </a:solidFill>
                </a:ln>
                <a:solidFill>
                  <a:schemeClr val="bg1">
                    <a:lumMod val="9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 w="28575">
                  <a:solidFill>
                    <a:srgbClr val="00B050"/>
                  </a:solidFill>
                </a:ln>
                <a:solidFill>
                  <a:schemeClr val="bg1">
                    <a:lumMod val="95000"/>
                  </a:schemeClr>
                </a:solidFill>
                <a:latin typeface="SutonnyMJ" pitchFamily="2" charset="0"/>
              </a:rPr>
              <a:t>ï‡f”Qv</a:t>
            </a:r>
            <a:endParaRPr lang="en-US" sz="3200" dirty="0">
              <a:ln w="28575">
                <a:solidFill>
                  <a:srgbClr val="00B050"/>
                </a:solidFill>
              </a:ln>
              <a:solidFill>
                <a:schemeClr val="bg1">
                  <a:lumMod val="95000"/>
                </a:schemeClr>
              </a:solidFill>
              <a:latin typeface="SutonnyMJ" pitchFamily="2" charset="0"/>
            </a:endParaRPr>
          </a:p>
        </p:txBody>
      </p:sp>
      <p:pic>
        <p:nvPicPr>
          <p:cNvPr id="6" name="Picture 10" descr="Download ROSE Free PNG transparent image and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271" y="3044610"/>
            <a:ext cx="381000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703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8633" y="354254"/>
            <a:ext cx="9837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Abevqb‡hvM</a:t>
            </a:r>
            <a:r>
              <a:rPr lang="en-US" sz="5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¨ </a:t>
            </a:r>
            <a:r>
              <a:rPr lang="en-US" sz="5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kw³i</a:t>
            </a:r>
            <a:r>
              <a:rPr lang="en-US" sz="5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5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mxgve×Zvt</a:t>
            </a:r>
            <a:endParaRPr lang="en-US" sz="54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373" y="1488094"/>
            <a:ext cx="11943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1.Abevqb‡hvM</a:t>
            </a:r>
            <a:r>
              <a:rPr lang="en-US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¨ </a:t>
            </a:r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kw³</a:t>
            </a:r>
            <a:r>
              <a:rPr lang="en-US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`ª</a:t>
            </a:r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yZ</a:t>
            </a:r>
            <a:r>
              <a:rPr lang="en-US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dzwi‡q</a:t>
            </a:r>
            <a:r>
              <a:rPr lang="en-US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hvq|A</a:t>
            </a:r>
            <a:r>
              <a:rPr lang="en-US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_©</a:t>
            </a:r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vr</a:t>
            </a:r>
            <a:r>
              <a:rPr lang="en-US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Giv</a:t>
            </a:r>
            <a:r>
              <a:rPr lang="en-US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g~jZ</a:t>
            </a:r>
            <a:r>
              <a:rPr lang="en-US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wbt‡kl</a:t>
            </a:r>
            <a:r>
              <a:rPr lang="en-US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n‡q</a:t>
            </a:r>
            <a:r>
              <a:rPr lang="en-US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hvq</a:t>
            </a:r>
            <a:r>
              <a:rPr lang="en-US" sz="4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|</a:t>
            </a:r>
            <a:endParaRPr lang="en-US" sz="40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774" y="2437054"/>
            <a:ext cx="7781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2.cwi‡ek‡K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†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ek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D”P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gvÎvq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`~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wlZ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K‡i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|</a:t>
            </a:r>
            <a:endParaRPr lang="en-US" sz="44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974" y="3592754"/>
            <a:ext cx="11756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3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. G‡`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i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`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n‡b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Kve©b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WvBA·vBW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evZv‡m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Qovq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| 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d‡j</a:t>
            </a:r>
            <a:r>
              <a:rPr lang="en-US" sz="44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†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Møvevj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Iqvwg©s</a:t>
            </a:r>
            <a:r>
              <a:rPr lang="en-US" sz="44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ˆ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Zix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4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K‡i</a:t>
            </a:r>
            <a:r>
              <a:rPr lang="en-US" sz="44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|</a:t>
            </a:r>
            <a:endParaRPr lang="en-US" sz="44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7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491" y="3638098"/>
            <a:ext cx="11614244" cy="8656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prstTxWarp prst="textPlain">
              <a:avLst/>
            </a:prstTxWarp>
            <a:spAutoFit/>
          </a:bodyPr>
          <a:lstStyle/>
          <a:p>
            <a:pPr algn="ctr"/>
            <a:r>
              <a:rPr lang="bn-BD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অনবায়নযোগ্য </a:t>
            </a:r>
            <a:r>
              <a:rPr lang="bn-BD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শক্তি ব্যবহারে আজকের আলোচিত দুইটি সুবিধা উল্লেখপূর্বক আজকে আলোচিত হয়নি এমন আরো কয়েকটি সুবিধা  উল্লেখ কর।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2764" y="887104"/>
            <a:ext cx="9635319" cy="1542197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r>
              <a:rPr lang="en-US" dirty="0" err="1" smtClean="0">
                <a:ln w="38100">
                  <a:solidFill>
                    <a:srgbClr val="00B0F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dirty="0" smtClean="0">
                <a:ln w="38100">
                  <a:solidFill>
                    <a:srgbClr val="00B0F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38100">
                  <a:solidFill>
                    <a:srgbClr val="00B0F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n w="38100">
                <a:solidFill>
                  <a:srgbClr val="00B0F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90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880988" y="1207577"/>
            <a:ext cx="9458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1.wb‡Pi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†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KvbwU‡K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cybivq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Drcbœ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Kiv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m¤¢e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bq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? </a:t>
            </a:r>
            <a:endParaRPr lang="en-US" sz="36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1544145" y="2010743"/>
            <a:ext cx="3478924" cy="646331"/>
            <a:chOff x="1544145" y="1219168"/>
            <a:chExt cx="3478924" cy="646331"/>
          </a:xfrm>
        </p:grpSpPr>
        <p:sp>
          <p:nvSpPr>
            <p:cNvPr id="35" name="Oval 34"/>
            <p:cNvSpPr/>
            <p:nvPr/>
          </p:nvSpPr>
          <p:spPr>
            <a:xfrm>
              <a:off x="1544145" y="1245476"/>
              <a:ext cx="609600" cy="6096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SutonnyMJ" pitchFamily="2" charset="0"/>
                </a:rPr>
                <a:t>K</a:t>
              </a:r>
              <a:endParaRPr lang="en-US" sz="4000" dirty="0">
                <a:solidFill>
                  <a:schemeClr val="tx1"/>
                </a:solidFill>
                <a:latin typeface="SutonnyMJ" pitchFamily="2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97543" y="1219168"/>
              <a:ext cx="26255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Rjwe`y¨r</a:t>
              </a:r>
              <a:endParaRPr lang="en-US" sz="36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075621" y="1949871"/>
            <a:ext cx="1758731" cy="692401"/>
            <a:chOff x="1575676" y="2056930"/>
            <a:chExt cx="1758731" cy="692401"/>
          </a:xfrm>
        </p:grpSpPr>
        <p:sp>
          <p:nvSpPr>
            <p:cNvPr id="36" name="Oval 35"/>
            <p:cNvSpPr/>
            <p:nvPr/>
          </p:nvSpPr>
          <p:spPr>
            <a:xfrm>
              <a:off x="1575676" y="2139731"/>
              <a:ext cx="609600" cy="6096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SutonnyMJ" pitchFamily="2" charset="0"/>
                </a:rPr>
                <a:t>L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423381" y="2056930"/>
              <a:ext cx="9110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‡</a:t>
              </a:r>
              <a:r>
                <a:rPr lang="en-US" sz="3600" dirty="0" err="1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Zj</a:t>
              </a:r>
              <a:endParaRPr lang="en-US" sz="36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612900" y="3169508"/>
            <a:ext cx="1756982" cy="687146"/>
            <a:chOff x="7383080" y="1179754"/>
            <a:chExt cx="1756982" cy="687146"/>
          </a:xfrm>
        </p:grpSpPr>
        <p:sp>
          <p:nvSpPr>
            <p:cNvPr id="38" name="Oval 37"/>
            <p:cNvSpPr/>
            <p:nvPr/>
          </p:nvSpPr>
          <p:spPr>
            <a:xfrm>
              <a:off x="7383080" y="1257300"/>
              <a:ext cx="609600" cy="6096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SutonnyMJ" pitchFamily="2" charset="0"/>
                </a:rPr>
                <a:t>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178236" y="1179754"/>
              <a:ext cx="961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evqy</a:t>
              </a:r>
              <a:endParaRPr lang="en-US" sz="36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053725" y="3106008"/>
            <a:ext cx="3480676" cy="649484"/>
            <a:chOff x="9499600" y="1179316"/>
            <a:chExt cx="3480676" cy="649484"/>
          </a:xfrm>
        </p:grpSpPr>
        <p:sp>
          <p:nvSpPr>
            <p:cNvPr id="37" name="Oval 36"/>
            <p:cNvSpPr/>
            <p:nvPr/>
          </p:nvSpPr>
          <p:spPr>
            <a:xfrm>
              <a:off x="9499600" y="1219200"/>
              <a:ext cx="609600" cy="6096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SutonnyMJ" pitchFamily="2" charset="0"/>
                </a:rPr>
                <a:t>N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354750" y="1179316"/>
              <a:ext cx="26255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‡</a:t>
              </a:r>
              <a:r>
                <a:rPr lang="en-US" sz="3600" dirty="0" err="1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mŠi</a:t>
              </a:r>
              <a:r>
                <a:rPr lang="en-US" sz="3600" dirty="0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 </a:t>
              </a:r>
              <a:r>
                <a:rPr lang="en-US" sz="3600" dirty="0" err="1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kw³</a:t>
              </a:r>
              <a:endParaRPr lang="en-US" sz="36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032511" y="4031447"/>
            <a:ext cx="9458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2. †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KvbwU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cwi‡ek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`~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wlZ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K‡I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bv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?</a:t>
            </a:r>
            <a:endParaRPr lang="en-US" sz="36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436413" y="4925264"/>
            <a:ext cx="2236952" cy="646331"/>
            <a:chOff x="1436413" y="4283809"/>
            <a:chExt cx="2236952" cy="646331"/>
          </a:xfrm>
        </p:grpSpPr>
        <p:sp>
          <p:nvSpPr>
            <p:cNvPr id="44" name="Oval 43"/>
            <p:cNvSpPr/>
            <p:nvPr/>
          </p:nvSpPr>
          <p:spPr>
            <a:xfrm>
              <a:off x="1436413" y="4293476"/>
              <a:ext cx="609600" cy="6096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SutonnyMJ" pitchFamily="2" charset="0"/>
                </a:rPr>
                <a:t>K</a:t>
              </a:r>
              <a:endParaRPr lang="en-US" sz="4000" dirty="0">
                <a:solidFill>
                  <a:schemeClr val="tx1"/>
                </a:solidFill>
                <a:latin typeface="SutonnyMJ" pitchFamily="2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25436" y="4283809"/>
              <a:ext cx="14479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wW‡Rj</a:t>
              </a:r>
              <a:endParaRPr lang="en-US" sz="36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090073" y="4846434"/>
            <a:ext cx="1937404" cy="689776"/>
            <a:chOff x="4711700" y="4961724"/>
            <a:chExt cx="1937404" cy="689776"/>
          </a:xfrm>
        </p:grpSpPr>
        <p:sp>
          <p:nvSpPr>
            <p:cNvPr id="45" name="Oval 44"/>
            <p:cNvSpPr/>
            <p:nvPr/>
          </p:nvSpPr>
          <p:spPr>
            <a:xfrm>
              <a:off x="4711700" y="5041900"/>
              <a:ext cx="609600" cy="6096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SutonnyMJ" pitchFamily="2" charset="0"/>
                </a:rPr>
                <a:t>L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38078" y="4961724"/>
              <a:ext cx="9110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‡</a:t>
              </a:r>
              <a:r>
                <a:rPr lang="en-US" sz="3600" dirty="0" err="1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Zj</a:t>
              </a:r>
              <a:endParaRPr lang="en-US" sz="36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463565" y="5909298"/>
            <a:ext cx="2039442" cy="646331"/>
            <a:chOff x="7391400" y="4984064"/>
            <a:chExt cx="2039442" cy="646331"/>
          </a:xfrm>
        </p:grpSpPr>
        <p:sp>
          <p:nvSpPr>
            <p:cNvPr id="46" name="Oval 45"/>
            <p:cNvSpPr/>
            <p:nvPr/>
          </p:nvSpPr>
          <p:spPr>
            <a:xfrm>
              <a:off x="7391400" y="5016500"/>
              <a:ext cx="609600" cy="6096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SutonnyMJ" pitchFamily="2" charset="0"/>
                </a:rPr>
                <a:t>M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342016" y="4984064"/>
              <a:ext cx="1088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Kqjv</a:t>
              </a:r>
              <a:endParaRPr lang="en-US" sz="36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127297" y="5770469"/>
            <a:ext cx="3394402" cy="661310"/>
            <a:chOff x="10566400" y="5002890"/>
            <a:chExt cx="3394402" cy="661310"/>
          </a:xfrm>
        </p:grpSpPr>
        <p:sp>
          <p:nvSpPr>
            <p:cNvPr id="47" name="Oval 46"/>
            <p:cNvSpPr/>
            <p:nvPr/>
          </p:nvSpPr>
          <p:spPr>
            <a:xfrm>
              <a:off x="10566400" y="5054600"/>
              <a:ext cx="609600" cy="6096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SutonnyMJ" pitchFamily="2" charset="0"/>
                </a:rPr>
                <a:t>N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335276" y="5002890"/>
              <a:ext cx="26255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‡</a:t>
              </a:r>
              <a:r>
                <a:rPr lang="en-US" sz="3600" dirty="0" err="1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mŠi</a:t>
              </a:r>
              <a:r>
                <a:rPr lang="en-US" sz="3600" dirty="0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 </a:t>
              </a:r>
              <a:r>
                <a:rPr lang="en-US" sz="3600" dirty="0" err="1" smtClean="0">
                  <a:effectLst>
                    <a:glow rad="635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SutonnyMJ" pitchFamily="2" charset="0"/>
                </a:rPr>
                <a:t>kw³</a:t>
              </a:r>
              <a:endParaRPr lang="en-US" sz="36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78925" y="245659"/>
            <a:ext cx="7110484" cy="85980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05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34" y="3526814"/>
            <a:ext cx="10533820" cy="23553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405718" y="764275"/>
            <a:ext cx="9389661" cy="1937981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dirty="0" err="1" smtClean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b="1" dirty="0" smtClean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b="1" dirty="0">
              <a:ln w="19050">
                <a:solidFill>
                  <a:schemeClr val="tx1"/>
                </a:solidFill>
              </a:ln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23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2171700"/>
            <a:ext cx="9093200" cy="20814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ab¨ev</a:t>
            </a:r>
            <a:r>
              <a:rPr lang="en-US" sz="36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`</a:t>
            </a:r>
            <a:endParaRPr lang="en-US" sz="3600" b="1" dirty="0"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240710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18026" y="2930094"/>
            <a:ext cx="5221119" cy="2591650"/>
            <a:chOff x="456199" y="2670850"/>
            <a:chExt cx="5221119" cy="2591650"/>
          </a:xfrm>
        </p:grpSpPr>
        <p:sp>
          <p:nvSpPr>
            <p:cNvPr id="3" name="Rectangle 2"/>
            <p:cNvSpPr/>
            <p:nvPr/>
          </p:nvSpPr>
          <p:spPr>
            <a:xfrm>
              <a:off x="456199" y="2670850"/>
              <a:ext cx="5130688" cy="256032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scene3d>
              <a:camera prst="orthographicFront"/>
              <a:lightRig rig="threePt" dir="t"/>
            </a:scene3d>
            <a:sp3d>
              <a:bevelT w="165100" h="1587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30612" y="2707955"/>
              <a:ext cx="5146706" cy="2554545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533400" h="234950" prst="softRound"/>
              <a:bevelB w="0" h="0"/>
              <a:extrusionClr>
                <a:srgbClr val="FF0000"/>
              </a:extrusionClr>
            </a:sp3d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SutonnyMJ" pitchFamily="2" charset="0"/>
                </a:rPr>
                <a:t> ‡</a:t>
              </a:r>
              <a:r>
                <a:rPr lang="en-US" sz="3200" dirty="0" err="1" smtClean="0">
                  <a:latin typeface="SutonnyMJ" pitchFamily="2" charset="0"/>
                </a:rPr>
                <a:t>gvt</a:t>
              </a:r>
              <a:r>
                <a:rPr lang="en-US" sz="3200" dirty="0" smtClean="0">
                  <a:latin typeface="SutonnyMJ" pitchFamily="2" charset="0"/>
                </a:rPr>
                <a:t> </a:t>
              </a:r>
              <a:r>
                <a:rPr lang="en-US" sz="3200" dirty="0" err="1" smtClean="0">
                  <a:latin typeface="SutonnyMJ" pitchFamily="2" charset="0"/>
                </a:rPr>
                <a:t>wd‡ivR</a:t>
              </a:r>
              <a:r>
                <a:rPr lang="en-US" sz="3200" dirty="0" smtClean="0">
                  <a:latin typeface="SutonnyMJ" pitchFamily="2" charset="0"/>
                </a:rPr>
                <a:t> </a:t>
              </a:r>
              <a:r>
                <a:rPr lang="en-US" sz="3200" dirty="0" err="1" smtClean="0">
                  <a:latin typeface="SutonnyMJ" pitchFamily="2" charset="0"/>
                </a:rPr>
                <a:t>Kexi</a:t>
              </a:r>
              <a:endParaRPr lang="en-US" sz="3200" dirty="0" smtClean="0">
                <a:latin typeface="SutonnyMJ" pitchFamily="2" charset="0"/>
              </a:endParaRPr>
            </a:p>
            <a:p>
              <a:r>
                <a:rPr lang="en-US" sz="3200" dirty="0" smtClean="0">
                  <a:latin typeface="SutonnyMJ" pitchFamily="2" charset="0"/>
                </a:rPr>
                <a:t> </a:t>
              </a:r>
              <a:r>
                <a:rPr lang="en-US" sz="3200" dirty="0" err="1" smtClean="0">
                  <a:latin typeface="SutonnyMJ" pitchFamily="2" charset="0"/>
                </a:rPr>
                <a:t>mnKvwi</a:t>
              </a:r>
              <a:r>
                <a:rPr lang="en-US" sz="3200" dirty="0" smtClean="0">
                  <a:latin typeface="SutonnyMJ" pitchFamily="2" charset="0"/>
                </a:rPr>
                <a:t> </a:t>
              </a:r>
              <a:r>
                <a:rPr lang="en-US" sz="3200" dirty="0" err="1" smtClean="0">
                  <a:latin typeface="SutonnyMJ" pitchFamily="2" charset="0"/>
                </a:rPr>
                <a:t>wkÿK</a:t>
              </a:r>
              <a:endParaRPr lang="en-US" sz="3200" dirty="0" smtClean="0">
                <a:latin typeface="SutonnyMJ" pitchFamily="2" charset="0"/>
              </a:endParaRPr>
            </a:p>
            <a:p>
              <a:r>
                <a:rPr lang="en-US" sz="3200" dirty="0" smtClean="0">
                  <a:latin typeface="SutonnyMJ" pitchFamily="2" charset="0"/>
                </a:rPr>
                <a:t> ‡`</a:t>
              </a:r>
              <a:r>
                <a:rPr lang="en-US" sz="3200" dirty="0" err="1" smtClean="0">
                  <a:latin typeface="SutonnyMJ" pitchFamily="2" charset="0"/>
                </a:rPr>
                <a:t>nb</a:t>
              </a:r>
              <a:r>
                <a:rPr lang="en-US" sz="3200" dirty="0">
                  <a:latin typeface="SutonnyMJ" pitchFamily="2" charset="0"/>
                </a:rPr>
                <a:t> </a:t>
              </a:r>
              <a:r>
                <a:rPr lang="en-US" sz="3200" dirty="0" smtClean="0">
                  <a:latin typeface="SutonnyMJ" pitchFamily="2" charset="0"/>
                </a:rPr>
                <a:t>‡</a:t>
              </a:r>
              <a:r>
                <a:rPr lang="en-US" sz="3200" dirty="0" err="1" smtClean="0">
                  <a:latin typeface="SutonnyMJ" pitchFamily="2" charset="0"/>
                </a:rPr>
                <a:t>iŠkbcyi</a:t>
              </a:r>
              <a:r>
                <a:rPr lang="en-US" sz="3200" dirty="0" smtClean="0">
                  <a:latin typeface="SutonnyMJ" pitchFamily="2" charset="0"/>
                </a:rPr>
                <a:t> `</a:t>
              </a:r>
              <a:r>
                <a:rPr lang="en-US" sz="3200" dirty="0" err="1" smtClean="0">
                  <a:latin typeface="SutonnyMJ" pitchFamily="2" charset="0"/>
                </a:rPr>
                <a:t>vwLj</a:t>
              </a:r>
              <a:r>
                <a:rPr lang="en-US" sz="3200" dirty="0" smtClean="0">
                  <a:latin typeface="SutonnyMJ" pitchFamily="2" charset="0"/>
                </a:rPr>
                <a:t> </a:t>
              </a:r>
              <a:r>
                <a:rPr lang="en-US" sz="3200" dirty="0" err="1" smtClean="0">
                  <a:latin typeface="SutonnyMJ" pitchFamily="2" charset="0"/>
                </a:rPr>
                <a:t>gv</a:t>
              </a:r>
              <a:r>
                <a:rPr lang="en-US" sz="3200" dirty="0" smtClean="0">
                  <a:latin typeface="SutonnyMJ" pitchFamily="2" charset="0"/>
                </a:rPr>
                <a:t>`&amp;</a:t>
              </a:r>
              <a:r>
                <a:rPr lang="en-US" sz="3200" dirty="0" err="1" smtClean="0">
                  <a:latin typeface="SutonnyMJ" pitchFamily="2" charset="0"/>
                </a:rPr>
                <a:t>ivmv</a:t>
              </a:r>
              <a:endParaRPr lang="en-US" sz="3200" dirty="0" smtClean="0">
                <a:latin typeface="SutonnyMJ" pitchFamily="2" charset="0"/>
              </a:endParaRPr>
            </a:p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Gmail:fkabir117@gmail.com</a:t>
              </a:r>
              <a:endPara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0173751990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672106" y="2990386"/>
            <a:ext cx="4983982" cy="2554545"/>
          </a:xfrm>
          <a:prstGeom prst="rect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  <a:ln w="101600" cap="rnd" cmpd="tri">
            <a:solidFill>
              <a:schemeClr val="accent2">
                <a:lumMod val="75000"/>
              </a:schemeClr>
            </a:solidFill>
            <a:prstDash val="dash"/>
            <a:bevel/>
          </a:ln>
          <a:scene3d>
            <a:camera prst="orthographicFront"/>
            <a:lightRig rig="threePt" dir="t"/>
          </a:scene3d>
          <a:sp3d>
            <a:bevelT w="184150" h="889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</a:rPr>
              <a:t>kªwYt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mßg</a:t>
            </a:r>
            <a:endParaRPr lang="en-US" sz="3200" dirty="0" smtClean="0">
              <a:latin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</a:rPr>
              <a:t>welqtweÁvb</a:t>
            </a:r>
            <a:endParaRPr lang="en-US" sz="3200" dirty="0" smtClean="0">
              <a:latin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</a:rPr>
              <a:t>Aa¨vqt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7g</a:t>
            </a:r>
            <a:endParaRPr lang="en-US" sz="3200" dirty="0" smtClean="0">
              <a:latin typeface="SutonnyMJ" pitchFamily="2" charset="0"/>
            </a:endParaRPr>
          </a:p>
          <a:p>
            <a:r>
              <a:rPr lang="en-US" sz="3200" dirty="0" err="1">
                <a:latin typeface="SutonnyMJ" pitchFamily="2" charset="0"/>
              </a:rPr>
              <a:t>m</a:t>
            </a:r>
            <a:r>
              <a:rPr lang="en-US" sz="3200" dirty="0" err="1" smtClean="0">
                <a:latin typeface="SutonnyMJ" pitchFamily="2" charset="0"/>
              </a:rPr>
              <a:t>gqt</a:t>
            </a:r>
            <a:r>
              <a:rPr lang="en-US" sz="3200" dirty="0" smtClean="0">
                <a:latin typeface="SutonnyMJ" pitchFamily="2" charset="0"/>
              </a:rPr>
              <a:t> 45 </a:t>
            </a:r>
            <a:r>
              <a:rPr lang="en-US" sz="3200" dirty="0" err="1" smtClean="0">
                <a:latin typeface="SutonnyMJ" pitchFamily="2" charset="0"/>
              </a:rPr>
              <a:t>wgwbU</a:t>
            </a:r>
            <a:endParaRPr lang="en-US" sz="3200" dirty="0" smtClean="0">
              <a:latin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</a:rPr>
              <a:t>ZvwiLt14</a:t>
            </a:r>
            <a:r>
              <a:rPr lang="en-US" sz="3200" dirty="0" smtClean="0">
                <a:latin typeface="SutonnyMJ" pitchFamily="2" charset="0"/>
              </a:rPr>
              <a:t>/08/2021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8851" y="665198"/>
            <a:ext cx="2803490" cy="1323439"/>
          </a:xfrm>
          <a:prstGeom prst="rect">
            <a:avLst/>
          </a:prstGeom>
          <a:pattFill prst="lgCheck">
            <a:fgClr>
              <a:schemeClr val="accent5">
                <a:lumMod val="60000"/>
                <a:lumOff val="40000"/>
              </a:schemeClr>
            </a:fgClr>
            <a:bgClr>
              <a:schemeClr val="accent4">
                <a:lumMod val="75000"/>
              </a:schemeClr>
            </a:bgClr>
          </a:pattFill>
          <a:effectLst>
            <a:softEdge rad="0"/>
          </a:effectLst>
          <a:scene3d>
            <a:camera prst="orthographicFront"/>
            <a:lightRig rig="threePt" dir="t"/>
          </a:scene3d>
          <a:sp3d>
            <a:bevelT w="133350" h="63500" prst="angle"/>
          </a:sp3d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SutonnyMJ" pitchFamily="2" charset="0"/>
              </a:rPr>
              <a:t>cwiwPwZ</a:t>
            </a:r>
            <a:endParaRPr lang="en-US" sz="8000" dirty="0" smtClean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24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9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iesel Engine - ACI Motors Limi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602" y="2475931"/>
            <a:ext cx="4292980" cy="298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7821" y="5654533"/>
            <a:ext cx="2539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</a:rPr>
              <a:t>M¨v‡mi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</a:rPr>
              <a:t>Pzjv</a:t>
            </a:r>
            <a:endParaRPr lang="en-US" sz="4000" dirty="0">
              <a:solidFill>
                <a:srgbClr val="00B0F0"/>
              </a:solidFill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2686" y="202631"/>
            <a:ext cx="4635500" cy="92333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wPšÍv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K‡i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e‡jv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SutonnyMJ" pitchFamily="2" charset="0"/>
            </a:endParaRPr>
          </a:p>
        </p:txBody>
      </p:sp>
      <p:pic>
        <p:nvPicPr>
          <p:cNvPr id="1032" name="Picture 8" descr="https://1.bp.blogspot.com/-HTYgE6ya7h4/WC8rm31wtkI/AAAAAAAAARw/oizfh1KSgU0g6iv_m-Gl5RcPJ2xxlYMOQCLcB/s1600/_po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62" y="2445118"/>
            <a:ext cx="4378324" cy="300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01803" y="5540991"/>
            <a:ext cx="2551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</a:rPr>
              <a:t>wW‡Rj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</a:rPr>
              <a:t> ‡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</a:rPr>
              <a:t>gwkb</a:t>
            </a:r>
            <a:endParaRPr lang="en-US" sz="4000" dirty="0">
              <a:solidFill>
                <a:srgbClr val="00B0F0"/>
              </a:solidFill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490" y="3466531"/>
            <a:ext cx="1241946" cy="197892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25385" y="2797791"/>
            <a:ext cx="1569493" cy="83251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5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 animBg="1"/>
      <p:bldP spid="3" grpId="1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9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559" y="709685"/>
            <a:ext cx="10454183" cy="473577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95250" h="25400" prst="slope"/>
            </a:sp3d>
          </a:bodyPr>
          <a:lstStyle/>
          <a:p>
            <a:r>
              <a:rPr lang="en-US" sz="7200" dirty="0" err="1" smtClean="0">
                <a:ln w="28575">
                  <a:solidFill>
                    <a:schemeClr val="tx1"/>
                  </a:solidFill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762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Abevqb‡hvM</a:t>
            </a:r>
            <a:r>
              <a:rPr lang="en-US" sz="7200" dirty="0" smtClean="0">
                <a:ln w="28575">
                  <a:solidFill>
                    <a:schemeClr val="tx1"/>
                  </a:solidFill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762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¨ </a:t>
            </a:r>
            <a:r>
              <a:rPr lang="en-US" sz="7200" dirty="0" err="1" smtClean="0">
                <a:ln w="28575">
                  <a:solidFill>
                    <a:schemeClr val="tx1"/>
                  </a:solidFill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762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kw³</a:t>
            </a:r>
            <a:endParaRPr lang="en-US" sz="7200" dirty="0">
              <a:ln w="28575">
                <a:solidFill>
                  <a:schemeClr val="tx1"/>
                </a:solidFill>
              </a:ln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glow rad="76200">
                  <a:schemeClr val="accent1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0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95674" y="386004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GB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cvV</a:t>
            </a:r>
            <a:r>
              <a:rPr lang="en-US" sz="36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†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k‡l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wkÿv_x©iv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----</a:t>
            </a:r>
            <a:endParaRPr lang="en-US" sz="36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90874" y="2443404"/>
            <a:ext cx="10067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1.Abevqb‡hvM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¨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kw³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Kx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Zv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ej‡Z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cvi‡e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|</a:t>
            </a:r>
            <a:endParaRPr lang="en-US" sz="36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90874" y="3243504"/>
            <a:ext cx="10067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2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.Abevqb‡hvM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¨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kw³i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myweav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ej‡Z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cvi‡e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|</a:t>
            </a:r>
            <a:endParaRPr lang="en-US" sz="36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90874" y="3910254"/>
            <a:ext cx="10067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3.Abevqb‡hvM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¨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kw³i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mxgve×Zv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e¨vL¨v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Ki‡Z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cvi‡e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|</a:t>
            </a:r>
            <a:endParaRPr lang="en-US" sz="36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14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9550"/>
            <a:ext cx="12276118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 smtClean="0">
                <a:latin typeface="SutonnyMJ" pitchFamily="2" charset="0"/>
              </a:rPr>
              <a:t>Abevqb‡hvM</a:t>
            </a:r>
            <a:r>
              <a:rPr lang="en-US" sz="3500" dirty="0" smtClean="0">
                <a:latin typeface="SutonnyMJ" pitchFamily="2" charset="0"/>
              </a:rPr>
              <a:t>¨ </a:t>
            </a:r>
            <a:r>
              <a:rPr lang="en-US" sz="3500" dirty="0" err="1" smtClean="0">
                <a:latin typeface="SutonnyMJ" pitchFamily="2" charset="0"/>
              </a:rPr>
              <a:t>gv‡bB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n‡jv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smtClean="0">
                <a:latin typeface="SutonnyMJ" pitchFamily="2" charset="0"/>
              </a:rPr>
              <a:t>†h </a:t>
            </a:r>
            <a:r>
              <a:rPr lang="en-US" sz="3500" dirty="0" err="1" smtClean="0">
                <a:latin typeface="SutonnyMJ" pitchFamily="2" charset="0"/>
              </a:rPr>
              <a:t>kw³</a:t>
            </a:r>
            <a:r>
              <a:rPr lang="en-US" sz="3500" dirty="0" smtClean="0">
                <a:latin typeface="SutonnyMJ" pitchFamily="2" charset="0"/>
              </a:rPr>
              <a:t>  </a:t>
            </a:r>
            <a:r>
              <a:rPr lang="en-US" sz="3500" dirty="0" err="1" smtClean="0">
                <a:latin typeface="SutonnyMJ" pitchFamily="2" charset="0"/>
              </a:rPr>
              <a:t>GKevi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e¨envi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Kiv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nq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Ges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Zv</a:t>
            </a:r>
            <a:r>
              <a:rPr lang="en-US" sz="3500" dirty="0" smtClean="0">
                <a:latin typeface="SutonnyMJ" pitchFamily="2" charset="0"/>
              </a:rPr>
              <a:t> †_‡K </a:t>
            </a:r>
            <a:r>
              <a:rPr lang="en-US" sz="3500" dirty="0" err="1" smtClean="0">
                <a:latin typeface="SutonnyMJ" pitchFamily="2" charset="0"/>
              </a:rPr>
              <a:t>cybivq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kw³</a:t>
            </a:r>
            <a:endParaRPr lang="en-US" sz="3500" dirty="0" smtClean="0">
              <a:latin typeface="SutonnyMJ" pitchFamily="2" charset="0"/>
            </a:endParaRPr>
          </a:p>
          <a:p>
            <a:r>
              <a:rPr lang="en-US" sz="3500" dirty="0" err="1" smtClean="0">
                <a:latin typeface="SutonnyMJ" pitchFamily="2" charset="0"/>
              </a:rPr>
              <a:t>Drcbœ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Kiv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hvq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bv</a:t>
            </a:r>
            <a:r>
              <a:rPr lang="en-US" sz="3500" dirty="0" smtClean="0">
                <a:latin typeface="SutonnyMJ" pitchFamily="2" charset="0"/>
              </a:rPr>
              <a:t>| </a:t>
            </a:r>
            <a:r>
              <a:rPr lang="en-US" sz="3500" dirty="0" err="1" smtClean="0">
                <a:latin typeface="SutonnyMJ" pitchFamily="2" charset="0"/>
              </a:rPr>
              <a:t>GwU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g~jZ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cÖvK</a:t>
            </a:r>
            <a:r>
              <a:rPr lang="en-US" sz="3500" dirty="0" smtClean="0">
                <a:latin typeface="SutonnyMJ" pitchFamily="2" charset="0"/>
              </a:rPr>
              <a:t>…</a:t>
            </a:r>
            <a:r>
              <a:rPr lang="en-US" sz="3500" dirty="0" err="1" smtClean="0">
                <a:latin typeface="SutonnyMJ" pitchFamily="2" charset="0"/>
              </a:rPr>
              <a:t>wZK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m¤ú</a:t>
            </a:r>
            <a:r>
              <a:rPr lang="en-US" sz="3500" dirty="0" smtClean="0">
                <a:latin typeface="SutonnyMJ" pitchFamily="2" charset="0"/>
              </a:rPr>
              <a:t>`,</a:t>
            </a:r>
            <a:r>
              <a:rPr lang="en-US" sz="3500" dirty="0" err="1" smtClean="0">
                <a:latin typeface="SutonnyMJ" pitchFamily="2" charset="0"/>
              </a:rPr>
              <a:t>hv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cybivq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Drcbœ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Kiv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hvq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bv</a:t>
            </a:r>
            <a:r>
              <a:rPr lang="en-US" sz="3500" dirty="0" smtClean="0">
                <a:latin typeface="SutonnyMJ" pitchFamily="2" charset="0"/>
              </a:rPr>
              <a:t>| </a:t>
            </a:r>
            <a:r>
              <a:rPr lang="en-US" sz="3500" dirty="0" err="1" smtClean="0">
                <a:latin typeface="SutonnyMJ" pitchFamily="2" charset="0"/>
              </a:rPr>
              <a:t>cÖK</a:t>
            </a:r>
            <a:r>
              <a:rPr lang="en-US" sz="3500" dirty="0" smtClean="0">
                <a:latin typeface="SutonnyMJ" pitchFamily="2" charset="0"/>
              </a:rPr>
              <a:t>…</a:t>
            </a:r>
            <a:r>
              <a:rPr lang="en-US" sz="3500" dirty="0" err="1" smtClean="0">
                <a:latin typeface="SutonnyMJ" pitchFamily="2" charset="0"/>
              </a:rPr>
              <a:t>wZ‡Z</a:t>
            </a:r>
            <a:r>
              <a:rPr lang="en-US" sz="3500" dirty="0" smtClean="0">
                <a:latin typeface="SutonnyMJ" pitchFamily="2" charset="0"/>
              </a:rPr>
              <a:t> </a:t>
            </a:r>
          </a:p>
          <a:p>
            <a:r>
              <a:rPr lang="en-US" sz="3500" dirty="0" smtClean="0">
                <a:latin typeface="SutonnyMJ" pitchFamily="2" charset="0"/>
              </a:rPr>
              <a:t>G‡`</a:t>
            </a:r>
            <a:r>
              <a:rPr lang="en-US" sz="3500" dirty="0" err="1" smtClean="0">
                <a:latin typeface="SutonnyMJ" pitchFamily="2" charset="0"/>
              </a:rPr>
              <a:t>i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smtClean="0">
                <a:latin typeface="SutonnyMJ" pitchFamily="2" charset="0"/>
              </a:rPr>
              <a:t>ˆ</a:t>
            </a:r>
            <a:r>
              <a:rPr lang="en-US" sz="3500" dirty="0" err="1" smtClean="0">
                <a:latin typeface="SutonnyMJ" pitchFamily="2" charset="0"/>
              </a:rPr>
              <a:t>Zwi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Ki‡Z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hZ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mgq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jv‡M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Zvi</a:t>
            </a:r>
            <a:r>
              <a:rPr lang="en-US" sz="3500" dirty="0">
                <a:latin typeface="SutonnyMJ" pitchFamily="2" charset="0"/>
              </a:rPr>
              <a:t> </a:t>
            </a:r>
            <a:r>
              <a:rPr lang="en-US" sz="3500" dirty="0" smtClean="0">
                <a:latin typeface="SutonnyMJ" pitchFamily="2" charset="0"/>
              </a:rPr>
              <a:t>†</a:t>
            </a:r>
            <a:r>
              <a:rPr lang="en-US" sz="3500" dirty="0" err="1" smtClean="0">
                <a:latin typeface="SutonnyMJ" pitchFamily="2" charset="0"/>
              </a:rPr>
              <a:t>P‡q</a:t>
            </a:r>
            <a:r>
              <a:rPr lang="en-US" sz="3500" dirty="0" smtClean="0">
                <a:latin typeface="SutonnyMJ" pitchFamily="2" charset="0"/>
              </a:rPr>
              <a:t> Kg </a:t>
            </a:r>
            <a:r>
              <a:rPr lang="en-US" sz="3500" dirty="0" err="1" smtClean="0">
                <a:latin typeface="SutonnyMJ" pitchFamily="2" charset="0"/>
              </a:rPr>
              <a:t>mg‡q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e¨wqZ</a:t>
            </a:r>
            <a:r>
              <a:rPr lang="en-US" sz="3500" dirty="0" smtClean="0">
                <a:latin typeface="SutonnyMJ" pitchFamily="2" charset="0"/>
              </a:rPr>
              <a:t> </a:t>
            </a:r>
            <a:r>
              <a:rPr lang="en-US" sz="3500" dirty="0" err="1" smtClean="0">
                <a:latin typeface="SutonnyMJ" pitchFamily="2" charset="0"/>
              </a:rPr>
              <a:t>nq</a:t>
            </a:r>
            <a:r>
              <a:rPr lang="en-US" sz="3500" dirty="0" smtClean="0">
                <a:latin typeface="SutonnyMJ" pitchFamily="2" charset="0"/>
              </a:rPr>
              <a:t>|</a:t>
            </a:r>
            <a:endParaRPr lang="en-US" sz="3500" dirty="0">
              <a:latin typeface="SutonnyMJ" pitchFamily="2" charset="0"/>
            </a:endParaRPr>
          </a:p>
        </p:txBody>
      </p:sp>
      <p:sp>
        <p:nvSpPr>
          <p:cNvPr id="5" name="Striped Right Arrow 4"/>
          <p:cNvSpPr/>
          <p:nvPr/>
        </p:nvSpPr>
        <p:spPr>
          <a:xfrm>
            <a:off x="171450" y="3352800"/>
            <a:ext cx="5105400" cy="14287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Abevqb‡hvM</a:t>
            </a:r>
            <a:r>
              <a:rPr lang="en-US" sz="4000" dirty="0" smtClean="0">
                <a:latin typeface="SutonnyMJ" pitchFamily="2" charset="0"/>
              </a:rPr>
              <a:t>¨  </a:t>
            </a:r>
            <a:r>
              <a:rPr lang="en-US" sz="4000" dirty="0" err="1" smtClean="0">
                <a:latin typeface="SutonnyMJ" pitchFamily="2" charset="0"/>
              </a:rPr>
              <a:t>kw³i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Drm</a:t>
            </a:r>
            <a:endParaRPr lang="en-US" sz="4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553200" y="2362200"/>
            <a:ext cx="3898900" cy="3340100"/>
            <a:chOff x="6553200" y="2362200"/>
            <a:chExt cx="3898900" cy="3340100"/>
          </a:xfrm>
        </p:grpSpPr>
        <p:sp>
          <p:nvSpPr>
            <p:cNvPr id="8" name="Oval 7"/>
            <p:cNvSpPr/>
            <p:nvPr/>
          </p:nvSpPr>
          <p:spPr>
            <a:xfrm>
              <a:off x="6553200" y="2362200"/>
              <a:ext cx="3898900" cy="660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latin typeface="SutonnyMJ" pitchFamily="2" charset="0"/>
                </a:rPr>
                <a:t>Kqjv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553200" y="3251200"/>
              <a:ext cx="3898900" cy="660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latin typeface="SutonnyMJ" pitchFamily="2" charset="0"/>
                </a:rPr>
                <a:t>‡</a:t>
              </a:r>
              <a:r>
                <a:rPr lang="en-US" sz="4000" dirty="0" err="1" smtClean="0">
                  <a:latin typeface="SutonnyMJ" pitchFamily="2" charset="0"/>
                </a:rPr>
                <a:t>Zj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553200" y="4114800"/>
              <a:ext cx="3898900" cy="660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latin typeface="SutonnyMJ" pitchFamily="2" charset="0"/>
                </a:rPr>
                <a:t>cÖvK</a:t>
              </a:r>
              <a:r>
                <a:rPr lang="en-US" sz="4000" dirty="0" smtClean="0">
                  <a:latin typeface="SutonnyMJ" pitchFamily="2" charset="0"/>
                </a:rPr>
                <a:t>…</a:t>
              </a:r>
              <a:r>
                <a:rPr lang="en-US" sz="4000" dirty="0" err="1" smtClean="0">
                  <a:latin typeface="SutonnyMJ" pitchFamily="2" charset="0"/>
                </a:rPr>
                <a:t>wZK</a:t>
              </a:r>
              <a:r>
                <a:rPr lang="en-US" sz="4000" dirty="0" smtClean="0">
                  <a:latin typeface="SutonnyMJ" pitchFamily="2" charset="0"/>
                </a:rPr>
                <a:t> </a:t>
              </a:r>
              <a:r>
                <a:rPr lang="en-US" sz="4000" dirty="0" err="1" smtClean="0">
                  <a:latin typeface="SutonnyMJ" pitchFamily="2" charset="0"/>
                </a:rPr>
                <a:t>M¨vm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553200" y="5041900"/>
              <a:ext cx="3898900" cy="660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latin typeface="SutonnyMJ" pitchFamily="2" charset="0"/>
                </a:rPr>
                <a:t>wbDwK¬q</a:t>
              </a:r>
              <a:r>
                <a:rPr lang="en-US" sz="4000" dirty="0" smtClean="0">
                  <a:latin typeface="SutonnyMJ" pitchFamily="2" charset="0"/>
                </a:rPr>
                <a:t> </a:t>
              </a:r>
              <a:r>
                <a:rPr lang="en-US" sz="4000" dirty="0" err="1" smtClean="0">
                  <a:latin typeface="SutonnyMJ" pitchFamily="2" charset="0"/>
                </a:rPr>
                <a:t>kw³</a:t>
              </a:r>
              <a:endParaRPr lang="en-US" sz="4000" dirty="0">
                <a:latin typeface="SutonnyMJ" pitchFamily="2" charset="0"/>
              </a:endParaRPr>
            </a:p>
          </p:txBody>
        </p:sp>
      </p:grpSp>
      <p:pic>
        <p:nvPicPr>
          <p:cNvPr id="13" name="Picture 8" descr="https://1.bp.blogspot.com/-HTYgE6ya7h4/WC8rm31wtkI/AAAAAAAAARw/oizfh1KSgU0g6iv_m-Gl5RcPJ2xxlYMOQCLcB/s1600/_po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127" y="0"/>
            <a:ext cx="4378324" cy="300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30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77427" y="317499"/>
            <a:ext cx="4108874" cy="2374901"/>
            <a:chOff x="486211" y="1444335"/>
            <a:chExt cx="7798808" cy="2518065"/>
          </a:xfrm>
        </p:grpSpPr>
        <p:pic>
          <p:nvPicPr>
            <p:cNvPr id="3" name="Picture 14" descr="C:\Users\DOEL\Desktop\Model content=14\New folder (2)\sdfsaf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3686" y="1444335"/>
              <a:ext cx="3901333" cy="25180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15" descr="C:\Users\DOEL\Desktop\Model content=14\New folder (2)\sdfsafadaf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211" y="1444770"/>
              <a:ext cx="3923478" cy="25176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5" descr="C:\Users\DOEL\Desktop\Iimage\ertetew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4004"/>
            <a:ext cx="4047286" cy="247539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" name="Picture 2" descr="C:\Users\DOEL\Desktop\we2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3556000"/>
            <a:ext cx="4076700" cy="235723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2" name="Picture 10" descr="C:\Users\DOEL\Desktop\Model content=14\New folder\sfeww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3661433"/>
            <a:ext cx="4127500" cy="239646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06600" y="2705100"/>
            <a:ext cx="105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</a:rPr>
              <a:t>Kqjv</a:t>
            </a:r>
            <a:endParaRPr lang="en-US" sz="36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2933700"/>
            <a:ext cx="298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</a:rPr>
              <a:t>cÖvK</a:t>
            </a:r>
            <a:r>
              <a:rPr lang="en-US" sz="3600" dirty="0" smtClean="0">
                <a:latin typeface="SutonnyMJ" pitchFamily="2" charset="0"/>
              </a:rPr>
              <a:t>…</a:t>
            </a:r>
            <a:r>
              <a:rPr lang="en-US" sz="3600" dirty="0" err="1" smtClean="0">
                <a:latin typeface="SutonnyMJ" pitchFamily="2" charset="0"/>
              </a:rPr>
              <a:t>wZK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M¨vm</a:t>
            </a:r>
            <a:endParaRPr lang="en-US" sz="36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06500" y="6045200"/>
            <a:ext cx="233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</a:rPr>
              <a:t>Zj</a:t>
            </a:r>
            <a:r>
              <a:rPr lang="en-US" sz="3600" dirty="0" smtClean="0">
                <a:latin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</a:rPr>
              <a:t>wW‡Rj</a:t>
            </a:r>
            <a:endParaRPr lang="en-US" sz="3600" dirty="0">
              <a:latin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37400" y="6070600"/>
            <a:ext cx="256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</a:rPr>
              <a:t>wbDwK¬q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kw³</a:t>
            </a:r>
            <a:endParaRPr lang="en-US" sz="3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1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2495687"/>
            <a:ext cx="873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SutonnyMJ" pitchFamily="2" charset="0"/>
              </a:rPr>
              <a:t>1. </a:t>
            </a:r>
            <a:r>
              <a:rPr lang="en-US" sz="5400" dirty="0" err="1" smtClean="0">
                <a:latin typeface="SutonnyMJ" pitchFamily="2" charset="0"/>
              </a:rPr>
              <a:t>Abevqb‡hvM</a:t>
            </a:r>
            <a:r>
              <a:rPr lang="en-US" sz="5400" dirty="0" smtClean="0">
                <a:latin typeface="SutonnyMJ" pitchFamily="2" charset="0"/>
              </a:rPr>
              <a:t>¨  </a:t>
            </a:r>
            <a:r>
              <a:rPr lang="en-US" sz="5400" dirty="0" err="1" smtClean="0">
                <a:latin typeface="SutonnyMJ" pitchFamily="2" charset="0"/>
              </a:rPr>
              <a:t>kw³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ej‡Z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Kx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eySvq</a:t>
            </a:r>
            <a:r>
              <a:rPr lang="en-US" sz="5400" dirty="0" smtClean="0">
                <a:latin typeface="SutonnyMJ" pitchFamily="2" charset="0"/>
              </a:rPr>
              <a:t>?  </a:t>
            </a:r>
            <a:endParaRPr lang="en-US" sz="54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4006001"/>
            <a:ext cx="8981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SutonnyMJ" pitchFamily="2" charset="0"/>
              </a:rPr>
              <a:t>2</a:t>
            </a:r>
            <a:r>
              <a:rPr lang="en-US" sz="5400" dirty="0" smtClean="0">
                <a:latin typeface="SutonnyMJ" pitchFamily="2" charset="0"/>
              </a:rPr>
              <a:t>. </a:t>
            </a:r>
            <a:r>
              <a:rPr lang="en-US" sz="5400" dirty="0" err="1" smtClean="0">
                <a:latin typeface="SutonnyMJ" pitchFamily="2" charset="0"/>
              </a:rPr>
              <a:t>cvuPwU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Abevqb‡hvM</a:t>
            </a:r>
            <a:r>
              <a:rPr lang="en-US" sz="5400" dirty="0" smtClean="0">
                <a:latin typeface="SutonnyMJ" pitchFamily="2" charset="0"/>
              </a:rPr>
              <a:t>¨ </a:t>
            </a:r>
            <a:r>
              <a:rPr lang="en-US" sz="5400" dirty="0" err="1" smtClean="0">
                <a:latin typeface="SutonnyMJ" pitchFamily="2" charset="0"/>
              </a:rPr>
              <a:t>kw³i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bvg</a:t>
            </a:r>
            <a:r>
              <a:rPr lang="en-US" sz="5400" dirty="0">
                <a:latin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</a:rPr>
              <a:t>†</a:t>
            </a:r>
            <a:r>
              <a:rPr lang="en-US" sz="5400" dirty="0" err="1" smtClean="0">
                <a:latin typeface="SutonnyMJ" pitchFamily="2" charset="0"/>
              </a:rPr>
              <a:t>jL</a:t>
            </a:r>
            <a:r>
              <a:rPr lang="en-US" sz="5400" dirty="0" smtClean="0">
                <a:latin typeface="SutonnyMJ" pitchFamily="2" charset="0"/>
              </a:rPr>
              <a:t> |</a:t>
            </a:r>
            <a:endParaRPr lang="en-US" sz="5400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8860" y="600501"/>
            <a:ext cx="6673755" cy="120032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90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3" y="571500"/>
            <a:ext cx="86395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Abevqb‡hvM</a:t>
            </a:r>
            <a:r>
              <a:rPr lang="en-US" sz="6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¨ </a:t>
            </a:r>
            <a:r>
              <a:rPr lang="en-US" sz="6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kw³i</a:t>
            </a:r>
            <a:r>
              <a:rPr lang="en-US" sz="6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60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myweavt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769007" y="1995651"/>
            <a:ext cx="10896600" cy="206210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1.‡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ewki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fvM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hš¿cvwZ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ev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hvbevn‡b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Abevqb‡hvM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¨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kw³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e¨envi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nq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|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KviY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bevqbhvM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¨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kw³i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mvnv‡h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¨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Pvjv‡Z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A‡bK</a:t>
            </a:r>
            <a:r>
              <a:rPr lang="en-US" sz="32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†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ewk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LiP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jv‡M|mvavib</a:t>
            </a:r>
            <a:r>
              <a:rPr lang="en-US" sz="32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†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Zj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ev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M¨vm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e¨envi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K‡i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Kg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Li‡P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hš¿cvwZ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P‡j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|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Acic‡ÿ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bevqbhvM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¨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kw³i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Drm</a:t>
            </a:r>
            <a:r>
              <a:rPr lang="en-US" sz="32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†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hgb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wiPvR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©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e¨vUvix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,‡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mŠikw³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Øviv</a:t>
            </a:r>
            <a:r>
              <a:rPr lang="en-US" sz="32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†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Kv‡bv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hvbevnb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Pvjv‡bv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KómvL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¨ I </a:t>
            </a:r>
            <a:r>
              <a:rPr lang="en-US" sz="32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e¨qeûj</a:t>
            </a:r>
            <a:r>
              <a:rPr lang="en-US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|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78203" y="4599589"/>
            <a:ext cx="10922000" cy="120032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2.Abevqb‡hvM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¨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R¦vjvwb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m¯Ív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Ges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G‡`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i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Aí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cwigvb</a:t>
            </a:r>
            <a:r>
              <a:rPr lang="en-US" sz="36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†_‡K †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ewk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kw³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cvIqv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hvq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| ‡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hgbt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Aí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BD‡iwbqvg</a:t>
            </a:r>
            <a:r>
              <a:rPr lang="en-US" sz="36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†_‡K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A‡bK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we`y¨r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kw³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cvIqv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hvq</a:t>
            </a:r>
            <a:r>
              <a:rPr lang="en-US" sz="36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|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241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376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SutonnyMJ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45</cp:revision>
  <dcterms:created xsi:type="dcterms:W3CDTF">2021-08-13T01:24:14Z</dcterms:created>
  <dcterms:modified xsi:type="dcterms:W3CDTF">2021-10-29T13:49:32Z</dcterms:modified>
</cp:coreProperties>
</file>