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0" r:id="rId2"/>
    <p:sldId id="311" r:id="rId3"/>
    <p:sldId id="353" r:id="rId4"/>
    <p:sldId id="354" r:id="rId5"/>
    <p:sldId id="355" r:id="rId6"/>
    <p:sldId id="312" r:id="rId7"/>
    <p:sldId id="290" r:id="rId8"/>
    <p:sldId id="285" r:id="rId9"/>
    <p:sldId id="336" r:id="rId10"/>
    <p:sldId id="338" r:id="rId11"/>
    <p:sldId id="337" r:id="rId12"/>
    <p:sldId id="345" r:id="rId13"/>
    <p:sldId id="349" r:id="rId14"/>
    <p:sldId id="322" r:id="rId15"/>
    <p:sldId id="357" r:id="rId16"/>
    <p:sldId id="358" r:id="rId17"/>
    <p:sldId id="346" r:id="rId18"/>
    <p:sldId id="339" r:id="rId19"/>
    <p:sldId id="340" r:id="rId20"/>
    <p:sldId id="341" r:id="rId21"/>
    <p:sldId id="327" r:id="rId22"/>
    <p:sldId id="361" r:id="rId23"/>
    <p:sldId id="360" r:id="rId24"/>
    <p:sldId id="359" r:id="rId25"/>
    <p:sldId id="362" r:id="rId26"/>
    <p:sldId id="342" r:id="rId27"/>
    <p:sldId id="334" r:id="rId28"/>
    <p:sldId id="335" r:id="rId29"/>
    <p:sldId id="259" r:id="rId30"/>
    <p:sldId id="347" r:id="rId31"/>
  </p:sldIdLst>
  <p:sldSz cx="12192000" cy="6858000"/>
  <p:notesSz cx="6858000" cy="9144000"/>
  <p:defaultTextStyle>
    <a:defPPr>
      <a:defRPr lang="en-US"/>
    </a:defPPr>
    <a:lvl1pPr marL="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4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2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9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6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3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1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98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30" autoAdjust="0"/>
    <p:restoredTop sz="94660"/>
  </p:normalViewPr>
  <p:slideViewPr>
    <p:cSldViewPr snapToGrid="0">
      <p:cViewPr varScale="1">
        <p:scale>
          <a:sx n="71" d="100"/>
          <a:sy n="71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7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3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3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2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2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7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1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8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4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1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0F6EF-661F-4BD3-AD1B-F8D1F563983B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fif"/><Relationship Id="rId4" Type="http://schemas.openxmlformats.org/officeDocument/2006/relationships/hyperlink" Target="http://www.computerjajot.com/search/label/Window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bangladesh_ap466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467" y="169334"/>
            <a:ext cx="11898489" cy="6469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37855" y="5376347"/>
            <a:ext cx="8861612" cy="125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3733" tIns="51866" rIns="103733" bIns="51866">
            <a:spAutoFit/>
          </a:bodyPr>
          <a:lstStyle/>
          <a:p>
            <a:r>
              <a:rPr lang="bn-BD" sz="5471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75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75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550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2153074" y="471451"/>
            <a:ext cx="8321040" cy="358093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 </a:t>
            </a:r>
            <a:r>
              <a:rPr lang="en-US" sz="4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bn-BD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খোলার নিয়ম</a:t>
            </a:r>
            <a:endParaRPr lang="en-US" sz="4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99535" y="1088625"/>
            <a:ext cx="2453640" cy="3794384"/>
            <a:chOff x="762000" y="571500"/>
            <a:chExt cx="7620000" cy="57150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0" y="571500"/>
              <a:ext cx="7620000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Left Arrow 10"/>
            <p:cNvSpPr/>
            <p:nvPr/>
          </p:nvSpPr>
          <p:spPr>
            <a:xfrm rot="2332130">
              <a:off x="4346321" y="4829885"/>
              <a:ext cx="451359" cy="321721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3174" y="1088625"/>
            <a:ext cx="3520440" cy="378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2854" y="5584685"/>
            <a:ext cx="2346960" cy="10255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117564" tIns="58782" rIns="117564" bIns="58782" anchor="ctr"/>
          <a:lstStyle/>
          <a:p>
            <a:pPr algn="ctr"/>
            <a:r>
              <a:rPr lang="en-US" sz="3100" dirty="0">
                <a:latin typeface="NikoshBAN" pitchFamily="2" charset="0"/>
                <a:cs typeface="NikoshBAN" pitchFamily="2" charset="0"/>
              </a:rPr>
              <a:t>Start 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Click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 flipV="1">
            <a:off x="667575" y="4796649"/>
            <a:ext cx="533400" cy="7772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7564" tIns="58782" rIns="117564" bIns="58782"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3273214" y="4192129"/>
            <a:ext cx="213360" cy="13817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7564" tIns="58782" rIns="117564" bIns="58782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419774" y="5228450"/>
            <a:ext cx="2655887" cy="10255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117564" tIns="58782" rIns="117564" bIns="58782" anchor="ctr"/>
          <a:lstStyle/>
          <a:p>
            <a:pPr algn="ctr"/>
            <a:r>
              <a:rPr lang="en-US" sz="3100" dirty="0" smtClean="0">
                <a:latin typeface="NikoshBAN" pitchFamily="2" charset="0"/>
                <a:cs typeface="NikoshBAN" pitchFamily="2" charset="0"/>
              </a:rPr>
              <a:t>All Programs Click 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Untitled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6934" y="1088625"/>
            <a:ext cx="2667000" cy="396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rot="5400000" flipH="1" flipV="1">
            <a:off x="5197689" y="3798363"/>
            <a:ext cx="2936237" cy="42671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980095" y="5314810"/>
            <a:ext cx="3167062" cy="10255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117564" tIns="58782" rIns="117564" bIns="58782" anchor="ctr"/>
          <a:lstStyle/>
          <a:p>
            <a:pPr algn="ctr"/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Microsoft 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600" dirty="0" smtClean="0">
                <a:latin typeface="NikoshBAN" pitchFamily="2" charset="0"/>
                <a:cs typeface="NikoshBAN" pitchFamily="2" charset="0"/>
              </a:rPr>
              <a:t>Office Click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Untitled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0614" y="1088625"/>
            <a:ext cx="2667000" cy="396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Line 16"/>
          <p:cNvSpPr>
            <a:spLocks noChangeShapeType="1"/>
          </p:cNvSpPr>
          <p:nvPr/>
        </p:nvSpPr>
        <p:spPr bwMode="auto">
          <a:xfrm flipH="1" flipV="1">
            <a:off x="9791274" y="3587610"/>
            <a:ext cx="320043" cy="1813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7564" tIns="58782" rIns="117564" bIns="58782"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713895" y="5401170"/>
            <a:ext cx="3167062" cy="10255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117564" tIns="58782" rIns="117564" bIns="58782" anchor="ctr"/>
          <a:lstStyle/>
          <a:p>
            <a:pPr algn="ctr"/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Microsoft 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600" dirty="0" smtClean="0">
                <a:latin typeface="NikoshBAN" pitchFamily="2" charset="0"/>
                <a:cs typeface="NikoshBAN" pitchFamily="2" charset="0"/>
              </a:rPr>
              <a:t>Power Point Click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07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/>
      <p:bldP spid="15" grpId="0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3098891" y="431684"/>
            <a:ext cx="5029200" cy="33292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bn-BD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স্কিন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P-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824357"/>
            <a:ext cx="11277600" cy="557191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366622" y="840894"/>
            <a:ext cx="2346963" cy="112267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01514" y="2038714"/>
            <a:ext cx="2216318" cy="672710"/>
          </a:xfrm>
          <a:prstGeom prst="rect">
            <a:avLst/>
          </a:prstGeom>
          <a:noFill/>
          <a:ln w="38100">
            <a:noFill/>
          </a:ln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টাইটেল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0421" y="1875409"/>
            <a:ext cx="2500042" cy="749654"/>
          </a:xfrm>
          <a:prstGeom prst="rect">
            <a:avLst/>
          </a:prstGeom>
          <a:noFill/>
          <a:ln w="38100">
            <a:noFill/>
          </a:ln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41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582422" y="1029026"/>
            <a:ext cx="1066800" cy="8635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239520" y="2884146"/>
            <a:ext cx="1493520" cy="4900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26361" y="3143225"/>
            <a:ext cx="1719803" cy="749654"/>
          </a:xfrm>
          <a:prstGeom prst="rect">
            <a:avLst/>
          </a:prstGeom>
          <a:noFill/>
          <a:ln w="38100">
            <a:noFill/>
          </a:ln>
        </p:spPr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endParaRPr lang="en-US" sz="4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1221" y="4985665"/>
            <a:ext cx="2773680" cy="672710"/>
          </a:xfrm>
          <a:prstGeom prst="rect">
            <a:avLst/>
          </a:prstGeom>
          <a:noFill/>
          <a:ln w="38100">
            <a:noFill/>
          </a:ln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ইনেক্টিভ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উইন্ডো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864708" y="5074573"/>
            <a:ext cx="1849872" cy="1436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28428" y="4178395"/>
            <a:ext cx="2392771" cy="749654"/>
          </a:xfrm>
          <a:prstGeom prst="rect">
            <a:avLst/>
          </a:prstGeom>
          <a:noFill/>
          <a:ln w="38100">
            <a:noFill/>
          </a:ln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প্যান</a:t>
            </a:r>
            <a:endParaRPr lang="en-US" sz="41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981924" y="3529891"/>
            <a:ext cx="533400" cy="10363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14580" y="6165842"/>
            <a:ext cx="2392771" cy="749654"/>
          </a:xfrm>
          <a:prstGeom prst="rect">
            <a:avLst/>
          </a:prstGeom>
          <a:noFill/>
          <a:ln w="38100">
            <a:noFill/>
          </a:ln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নোটস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প্যান</a:t>
            </a:r>
            <a:endParaRPr lang="en-US" sz="41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3096224" y="5734133"/>
            <a:ext cx="1584239" cy="7771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9" idx="2"/>
          </p:cNvCxnSpPr>
          <p:nvPr/>
        </p:nvCxnSpPr>
        <p:spPr>
          <a:xfrm rot="5400000">
            <a:off x="9843935" y="5295320"/>
            <a:ext cx="968130" cy="2547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347200" y="4265904"/>
            <a:ext cx="2216318" cy="672710"/>
          </a:xfrm>
          <a:prstGeom prst="rect">
            <a:avLst/>
          </a:prstGeom>
          <a:noFill/>
          <a:ln w="38100">
            <a:noFill/>
          </a:ln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ভিউ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আইকন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1019221" y="4674099"/>
            <a:ext cx="533400" cy="10363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6120" y="4123460"/>
            <a:ext cx="2392771" cy="749654"/>
          </a:xfrm>
          <a:prstGeom prst="rect">
            <a:avLst/>
          </a:prstGeom>
          <a:noFill/>
          <a:ln w="38100">
            <a:noFill/>
          </a:ln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ট্যাব</a:t>
            </a:r>
            <a:endParaRPr lang="en-US" sz="41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181182" y="1502386"/>
            <a:ext cx="1066796" cy="8635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27601" y="2421155"/>
            <a:ext cx="1719803" cy="749654"/>
          </a:xfrm>
          <a:prstGeom prst="rect">
            <a:avLst/>
          </a:prstGeom>
          <a:noFill/>
          <a:ln w="38100">
            <a:noFill/>
          </a:ln>
        </p:spPr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টুলবার</a:t>
            </a:r>
            <a:endParaRPr lang="en-US" sz="4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86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4" grpId="0"/>
      <p:bldP spid="16" grpId="0"/>
      <p:bldP spid="19" grpId="0"/>
      <p:bldP spid="2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3200400" y="281259"/>
            <a:ext cx="4968240" cy="52460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41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1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1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55321" y="5244360"/>
            <a:ext cx="10881360" cy="122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কোন বিষয় সম্বন্ধে বিভিন্ন তথ্যকে উপস্থাপন করার পদ্ধতিকে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বলে। প্রেজেন্টেশন কথার অর্থ হল উপস্থাপন করা।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 P 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2700" y="1019697"/>
            <a:ext cx="9385300" cy="4224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50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2100" y="357918"/>
            <a:ext cx="6096000" cy="45163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Presentation / </a:t>
            </a:r>
            <a:r>
              <a:rPr lang="bn-BD" sz="41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স্লাইড </a:t>
            </a:r>
            <a:r>
              <a:rPr lang="en-US" sz="4100" b="1" spc="50" dirty="0" err="1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1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4" name="Picture 3" descr="P P 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" y="976440"/>
            <a:ext cx="10515600" cy="5488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1727200" y="2801832"/>
            <a:ext cx="1493520" cy="4318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114040" y="2197312"/>
            <a:ext cx="5440680" cy="489373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5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5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5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53920" y="4636779"/>
            <a:ext cx="7254240" cy="15344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txBody>
          <a:bodyPr lIns="117564" tIns="58782" rIns="117564" bIns="5878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600" dirty="0">
                <a:latin typeface="NikoshBAN" pitchFamily="2" charset="0"/>
                <a:cs typeface="NikoshBAN" pitchFamily="2" charset="0"/>
              </a:rPr>
              <a:t>প্রেজেন্টেশনের এক একটি অংশ হল স্লাইড। </a:t>
            </a:r>
            <a:endParaRPr lang="en-US" sz="4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5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New Upload Image\unnamed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288" y="309172"/>
            <a:ext cx="11661423" cy="628425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TextBox 1" descr="Bouquet"/>
          <p:cNvSpPr>
            <a:spLocks noChangeArrowheads="1"/>
          </p:cNvSpPr>
          <p:nvPr/>
        </p:nvSpPr>
        <p:spPr bwMode="auto">
          <a:xfrm>
            <a:off x="4061924" y="309172"/>
            <a:ext cx="3154176" cy="478668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2580" tIns="51289" rIns="102580" bIns="51289" numCol="1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5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5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 r="17967"/>
          <a:stretch/>
        </p:blipFill>
        <p:spPr>
          <a:xfrm>
            <a:off x="3556000" y="1030886"/>
            <a:ext cx="4365499" cy="3344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905309" y="4597832"/>
            <a:ext cx="79136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822" indent="-587822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Power Point </a:t>
            </a:r>
            <a:r>
              <a:rPr lang="bn-BD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587822" indent="-587822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87822" indent="-587822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Presentation / </a:t>
            </a:r>
            <a:r>
              <a:rPr lang="bn-BD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স্লাইড </a:t>
            </a:r>
            <a:r>
              <a:rPr lang="en-US" sz="36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as-IN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9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1877060" y="340360"/>
            <a:ext cx="8214360" cy="812379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square" lIns="117564" tIns="58782" rIns="117564" bIns="58782">
            <a:spAutoFit/>
          </a:bodyPr>
          <a:lstStyle/>
          <a:p>
            <a:pPr algn="ctr">
              <a:defRPr/>
            </a:pP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/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স্লাইড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808" y="1275927"/>
            <a:ext cx="5589587" cy="4246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401" y="1290320"/>
            <a:ext cx="4568571" cy="4231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591768" y="556313"/>
            <a:ext cx="1272011" cy="840105"/>
          </a:xfrm>
          <a:prstGeom prst="straightConnector1">
            <a:avLst/>
          </a:prstGeom>
          <a:ln w="57150">
            <a:solidFill>
              <a:srgbClr val="4F19E7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94360" y="3190240"/>
            <a:ext cx="1813560" cy="12954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54881" y="4053840"/>
            <a:ext cx="1586865" cy="322053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10424162" y="4211322"/>
            <a:ext cx="1036321" cy="1066799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07720" y="6027590"/>
            <a:ext cx="11262360" cy="26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File&gt;Save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as &gt; File Name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&gt;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Save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ক্লিক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করলে ফাইলটি সেভ হয়ে যাবে।</a:t>
            </a:r>
            <a:endParaRPr lang="en-US" sz="2800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38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2336800" y="314429"/>
            <a:ext cx="6705600" cy="676171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17564" tIns="58782" rIns="117564" bIns="58782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Open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P-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990600"/>
            <a:ext cx="5283200" cy="4256179"/>
          </a:xfrm>
          <a:prstGeom prst="rect">
            <a:avLst/>
          </a:prstGeom>
        </p:spPr>
      </p:pic>
      <p:pic>
        <p:nvPicPr>
          <p:cNvPr id="5" name="Picture 4" descr="Cap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280" y="990600"/>
            <a:ext cx="5925820" cy="423164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8074660" y="2679700"/>
            <a:ext cx="777240" cy="85344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10634980" y="4925060"/>
            <a:ext cx="777240" cy="85344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Alternate Process 7"/>
          <p:cNvSpPr/>
          <p:nvPr/>
        </p:nvSpPr>
        <p:spPr>
          <a:xfrm>
            <a:off x="279400" y="5638800"/>
            <a:ext cx="12039600" cy="659145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txBody>
          <a:bodyPr wrap="square" lIns="117564" tIns="58782" rIns="117564" bIns="58782">
            <a:spAutoFit/>
          </a:bodyPr>
          <a:lstStyle/>
          <a:p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File Open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+O&gt;File click &gt;Open click </a:t>
            </a:r>
          </a:p>
        </p:txBody>
      </p:sp>
    </p:spTree>
    <p:extLst>
      <p:ext uri="{BB962C8B-B14F-4D97-AF65-F5344CB8AC3E}">
        <p14:creationId xmlns:p14="http://schemas.microsoft.com/office/powerpoint/2010/main" val="231251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0272" y="393302"/>
            <a:ext cx="4521201" cy="749654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7564" tIns="58782" rIns="117564" bIns="5878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1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প্রেজেন্টেশনে স্লাইড প্রর্দশন</a:t>
            </a:r>
            <a:endParaRPr lang="en-US" sz="4100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57697">
            <a:off x="611622" y="1469437"/>
            <a:ext cx="4658604" cy="1561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83300" y="1241617"/>
            <a:ext cx="5727699" cy="233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কীবোর্ডের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600" dirty="0">
                <a:latin typeface="Arial Black" pitchFamily="34" charset="0"/>
                <a:cs typeface="NikoshBAN" pitchFamily="2" charset="0"/>
              </a:rPr>
              <a:t>5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অথবা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side show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অথবা </a:t>
            </a: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স্ট্যাটাস বার থেকে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slide show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আইকনে ক্লিক করলে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RAFI\Downloads\Shareit\Photo\IMG_20150811_204445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11793" r="5572" b="7863"/>
          <a:stretch/>
        </p:blipFill>
        <p:spPr bwMode="auto">
          <a:xfrm>
            <a:off x="474702" y="3882645"/>
            <a:ext cx="5311141" cy="222936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6165850" y="4049808"/>
            <a:ext cx="5391150" cy="1780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17564" tIns="58782" rIns="117564" bIns="5878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স্লাইট শো উইন্ডো থেকে সম্পাদস উইন্ডোতে ফিরার জন্য কী-বোর্ডের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Esc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চ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তে হয়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77867" y="4079758"/>
            <a:ext cx="2597792" cy="91407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6679" y="2450657"/>
            <a:ext cx="960120" cy="39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293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P P 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120" y="889877"/>
            <a:ext cx="9372600" cy="4412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91820" y="5187078"/>
            <a:ext cx="10774680" cy="1221001"/>
          </a:xfrm>
          <a:prstGeom prst="flowChartAlternateProcess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64" tIns="58782" rIns="117564" bIns="5878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bn-BD" sz="3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Animation &gt; Custom Anima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tion</a:t>
            </a:r>
            <a:r>
              <a:rPr lang="en-US" sz="3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&gt; Add Effect </a:t>
            </a:r>
            <a:r>
              <a:rPr lang="en-US" sz="3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সিলেক্ট</a:t>
            </a:r>
            <a:r>
              <a:rPr lang="en-US" sz="3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Animation </a:t>
            </a:r>
            <a:r>
              <a:rPr lang="en-US" sz="3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833703" y="340278"/>
            <a:ext cx="4798997" cy="549599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7564" tIns="58782" rIns="117564" bIns="5878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28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/</a:t>
            </a:r>
            <a:r>
              <a:rPr lang="bn-BD" sz="28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স্লাইড </a:t>
            </a:r>
            <a:r>
              <a:rPr lang="en-US" sz="2800" b="1" spc="50" dirty="0" err="1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এ্যানিমেশন</a:t>
            </a:r>
            <a:r>
              <a:rPr lang="en-US" sz="28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41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2245360" y="359437"/>
            <a:ext cx="6873240" cy="74427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square" lIns="117564" tIns="58782" rIns="117564" bIns="5878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Power Point Slide </a:t>
            </a:r>
            <a:r>
              <a:rPr lang="en-US" sz="36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600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2316480" y="1103712"/>
            <a:ext cx="6731000" cy="3281625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48641" y="4677724"/>
            <a:ext cx="11094720" cy="48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175644"/>
            <a:r>
              <a:rPr lang="bn-IN" sz="2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১</a:t>
            </a:r>
            <a:r>
              <a:rPr lang="en-US" sz="2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.Insert </a:t>
            </a:r>
            <a:r>
              <a:rPr lang="bn-IN" sz="2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মেনুর রিবনে</a:t>
            </a:r>
            <a:r>
              <a:rPr lang="en-US" sz="2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Picture </a:t>
            </a:r>
            <a:r>
              <a:rPr lang="bn-IN" sz="2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আইকনর উপর ক্লিক করলে</a:t>
            </a:r>
            <a:r>
              <a:rPr lang="en-US" sz="2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Insert Picture </a:t>
            </a:r>
            <a:r>
              <a:rPr lang="bn-IN" sz="2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ডায়ালগ বক্স আসবে।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48641" y="5352748"/>
            <a:ext cx="10652759" cy="85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175644"/>
            <a:r>
              <a:rPr lang="bn-IN" sz="2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২</a:t>
            </a:r>
            <a:r>
              <a:rPr lang="en-US" sz="2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. Insert Picture </a:t>
            </a:r>
            <a:r>
              <a:rPr lang="bn-IN" sz="2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ডায়ালগ বক্সের যে ফোল্ডারে প্রয়োজনীয় ছবিটি রয়েছে সেই ফোল্ডার খুলতে হবে এবং ছবিটি সিলেক্ট করে ডায়ালগ বক্সের</a:t>
            </a:r>
            <a:r>
              <a:rPr lang="en-US" sz="2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Insert </a:t>
            </a:r>
            <a:r>
              <a:rPr lang="bn-IN" sz="2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বোতামে ক্লিক করতে হবে।সিলেক্ট করা ছবিটি স্লাইডে চলে আসবে।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6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4643717" y="669446"/>
            <a:ext cx="1949824" cy="654424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algn="ctr"/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picture-73310-14409625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4617" y="1520579"/>
            <a:ext cx="1728911" cy="1614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719033" y="3302434"/>
            <a:ext cx="56431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হারুনর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ও তথ্য </a:t>
            </a:r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বাংলাবাজার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নবীগঞ্জ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০১871117308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9076" y="3134860"/>
            <a:ext cx="5048518" cy="34287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3733" tIns="51866" rIns="103733" bIns="51866" rtlCol="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নব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শিরোনামঃ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াওয়ার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 :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7849106" y="1448901"/>
            <a:ext cx="1788459" cy="1560928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8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80080" y="486701"/>
            <a:ext cx="6568440" cy="13805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7564" tIns="58782" rIns="117564" bIns="5878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1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স্লাই</a:t>
            </a:r>
            <a:r>
              <a:rPr lang="en-US" sz="41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ডে</a:t>
            </a:r>
            <a:r>
              <a:rPr lang="en-US" sz="41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Backround</a:t>
            </a:r>
            <a:r>
              <a:rPr lang="en-US" sz="41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1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1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Flowchart: Alternate Process 3"/>
          <p:cNvSpPr>
            <a:spLocks noChangeArrowheads="1"/>
          </p:cNvSpPr>
          <p:nvPr/>
        </p:nvSpPr>
        <p:spPr bwMode="auto">
          <a:xfrm>
            <a:off x="391160" y="1447345"/>
            <a:ext cx="2987040" cy="2514972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ব্যাকগ্রাউন্ড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3378200" y="1197645"/>
            <a:ext cx="7543800" cy="3958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209694" y="5252557"/>
            <a:ext cx="9772614" cy="90079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2600" dirty="0" smtClean="0"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Design click &gt; </a:t>
            </a:r>
            <a:r>
              <a:rPr lang="en-US" sz="2600" dirty="0" err="1" smtClean="0"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Backround</a:t>
            </a:r>
            <a:r>
              <a:rPr lang="en-US" sz="2600" dirty="0" smtClean="0"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Styles click &gt; </a:t>
            </a:r>
          </a:p>
          <a:p>
            <a:pPr algn="ctr"/>
            <a:r>
              <a:rPr lang="en-US" sz="2600" dirty="0" smtClean="0"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Format </a:t>
            </a:r>
            <a:r>
              <a:rPr lang="en-US" sz="2600" dirty="0" err="1" smtClean="0"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Backround</a:t>
            </a:r>
            <a:r>
              <a:rPr lang="en-US" sz="2600" dirty="0" smtClean="0"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click .</a:t>
            </a:r>
            <a:endParaRPr lang="en-US" sz="2600" dirty="0">
              <a:solidFill>
                <a:sysClr val="windowText" lastClr="0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63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New Upload Image\unnamed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7974" y="214489"/>
            <a:ext cx="11755426" cy="649393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368053" y="492614"/>
            <a:ext cx="2622176" cy="5334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24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24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2824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2" descr="E:\New Picture Down\Picture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7368" y="1283938"/>
            <a:ext cx="4726745" cy="3339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Flowchart: Alternate Process 7"/>
          <p:cNvSpPr/>
          <p:nvPr/>
        </p:nvSpPr>
        <p:spPr>
          <a:xfrm>
            <a:off x="838200" y="4862298"/>
            <a:ext cx="8369300" cy="114808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440867" indent="-440867" algn="ctr">
              <a:buFontTx/>
              <a:buAutoNum type="arabicPeriod"/>
            </a:pPr>
            <a:endParaRPr lang="en-US" sz="32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 algn="ctr"/>
            <a:r>
              <a:rPr lang="bn-BD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61300" indent="-6613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প্রদর্শন কর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661300" indent="-6613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এ্যানিমেশন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 marL="742950" indent="-742950" algn="ctr">
              <a:buFont typeface="+mj-lt"/>
              <a:buAutoNum type="arabicPeriod"/>
            </a:pPr>
            <a:endParaRPr lang="en-US" sz="32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 algn="ctr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3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59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65045" y="510231"/>
            <a:ext cx="6708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ক্লাসরুম ও কনটেন্টের গুরুত্ব ও তাত্পর্য</a:t>
            </a:r>
            <a:endParaRPr lang="as-IN" sz="3200" b="1" i="0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0319" y="1209391"/>
            <a:ext cx="101983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বর্তমান বিশ্বের সকল উন্নয়ন কর্মকাণ্ডের মূল হাতিয়ার।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তথ্যপ্রযুক্তিই 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আগামী দিনে জাতীয় উন্নয়নের ক্ষেত্রে নেতৃত্ব দেবে এবং শিক্ষা, অর্থনৈতিক ও সামাজিক উন্নয়নের ক্ষেত্রে বৈপ্লবিক পরিবর্তন সাধন করবে। শিক্ষার অবিচ্ছেদ্য অংশ হিসেবে কম্পিউটার ও তথ্যপ্রযুক্তির ব্যবহার বর্তমানে সারা বিশ্বব্যাপী। 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430" y="3361764"/>
            <a:ext cx="4813602" cy="2679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19" y="3361765"/>
            <a:ext cx="4708059" cy="2679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358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5169" y="477783"/>
            <a:ext cx="5979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28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 গুণগত পরিবর্তনে মাল্টিমিডিয়া ক্লাসরুম</a:t>
            </a:r>
            <a:endParaRPr lang="en-US" sz="2800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4208" y="1090768"/>
            <a:ext cx="9912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 গুণগত মান নিশ্চিতকরনে শিক্ষায় তথ্য-প্রযুক্তির ব্যবহার অপরিহার্য। বিশ্বায়নের যুগে উন্নত দেশের সাথে তাল মিলিয়ে বাংলাদেশও শিক্ষাক্ষেত্রে তথ্য-প্রযুক্তির সমন্বয় ঘটিয়েছে। শিক্ষার প্রচলিত ধারার শিখন-শেখানো পদ্ধতির পরিবর্তে শিখন-শেখানো পদ্ধতিতে তথ্য-প্রযুক্তির সংযোগ ঘটানো হয়েছে। শ্রেণি কার্যক্রমে অন্যান্য শিক্ষা উপকরণের মতো প্রযুক্তিকেও একটি শিক্ষা উপকরণ হিসেবে ব্যবহার করা শুরু হয়েছে, যা শিক্ষক-শিক্ষার্থীদের প্রয়োজন মেটাতে সহায়তা করছে। 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30" y="3460409"/>
            <a:ext cx="4601395" cy="2469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24" y="3460409"/>
            <a:ext cx="4409782" cy="2469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599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3251" y="1337965"/>
            <a:ext cx="109855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অত্যাধুনিক প্রযুকিত্র ছোঁয়ায় কোন বিষয়কে দর্শকের কাছে বড় পর্দায় প্রদর্শন করার </a:t>
            </a:r>
            <a:r>
              <a:rPr lang="as-IN" sz="2800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2800" dirty="0" smtClean="0">
              <a:solidFill>
                <a:srgbClr val="28282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</a:t>
            </a:r>
            <a:r>
              <a:rPr lang="as-IN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 করে </a:t>
            </a:r>
            <a:r>
              <a:rPr lang="en-US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Show </a:t>
            </a:r>
            <a:r>
              <a:rPr lang="as-IN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হয়।</a:t>
            </a:r>
          </a:p>
          <a:p>
            <a:r>
              <a:rPr lang="as-IN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কোন রিপোর্ট, প্ল্যান বা এ জাতীয় অন্যান্য বিষয়কে পাওয়ার পয়েন্ট উইজার্ড ব্যবহার করে </a:t>
            </a:r>
            <a:endParaRPr lang="en-US" sz="2800" dirty="0" smtClean="0">
              <a:solidFill>
                <a:srgbClr val="28282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 </a:t>
            </a:r>
            <a:r>
              <a:rPr lang="as-IN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 উপস্থাপনা করা যায় ।</a:t>
            </a:r>
          </a:p>
          <a:p>
            <a:r>
              <a:rPr lang="as-IN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তৈরিকৃত এ ধরনের রিপোর্ট, প্ল্যান </a:t>
            </a:r>
            <a:r>
              <a:rPr lang="as-IN" sz="2800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en-US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PowerPoint Presentation </a:t>
            </a:r>
            <a:r>
              <a:rPr lang="en-US" sz="2800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Design</a:t>
            </a:r>
          </a:p>
          <a:p>
            <a:r>
              <a:rPr lang="en-US" sz="2800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অ্যানিমেটেড করে মনোমুগ্ধকরভাবে </a:t>
            </a:r>
            <a:r>
              <a:rPr lang="as-IN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 করা যায়।</a:t>
            </a:r>
          </a:p>
          <a:p>
            <a:r>
              <a:rPr lang="as-IN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Microsoft PowerPoint </a:t>
            </a:r>
            <a:r>
              <a:rPr lang="as-IN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</a:t>
            </a:r>
            <a:r>
              <a:rPr lang="as-IN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 করে প্রজেক্টরে সহজে ব্যবহার করা যায় । </a:t>
            </a:r>
            <a:endParaRPr lang="en-US" sz="2800" dirty="0" smtClean="0">
              <a:solidFill>
                <a:srgbClr val="28282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PowerPoint </a:t>
            </a:r>
            <a:r>
              <a:rPr lang="as-IN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তৈরিকৃত বিভিন্ন ডকুমেন্ট অন স্ক্রিনে শো করা ছাড়াও প্রিন্টারের সাহায্যে </a:t>
            </a:r>
            <a:endParaRPr lang="en-US" sz="2800" dirty="0" smtClean="0">
              <a:solidFill>
                <a:srgbClr val="28282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ডকুমেন্ট </a:t>
            </a:r>
            <a:r>
              <a:rPr lang="as-IN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 প্রিন্ট করা যায় ।</a:t>
            </a:r>
          </a:p>
          <a:p>
            <a:r>
              <a:rPr lang="as-IN" sz="2800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প্রেজেন্টেশন আকর্ষনীয় করতে এতে ডিজিটাল ভিডিও এবং সাউন্ড যোগ করা যায় </a:t>
            </a:r>
            <a:r>
              <a:rPr lang="as-IN" sz="2800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800" dirty="0">
              <a:solidFill>
                <a:srgbClr val="28282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8751" y="424934"/>
            <a:ext cx="95942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 </a:t>
            </a:r>
            <a:r>
              <a:rPr lang="en-US" sz="36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PowerPoint </a:t>
            </a:r>
            <a:r>
              <a:rPr lang="as-IN" sz="36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কি কি কাজ করা যায়ঃ</a:t>
            </a:r>
          </a:p>
        </p:txBody>
      </p:sp>
    </p:spTree>
    <p:extLst>
      <p:ext uri="{BB962C8B-B14F-4D97-AF65-F5344CB8AC3E}">
        <p14:creationId xmlns:p14="http://schemas.microsoft.com/office/powerpoint/2010/main" val="350308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2986742" y="262552"/>
            <a:ext cx="4637741" cy="74427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17564" tIns="58782" rIns="117564" bIns="58782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en-US" sz="36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য়ার</a:t>
            </a:r>
            <a:r>
              <a:rPr lang="as-IN" sz="36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en-US" sz="36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য়েন্টের</a:t>
            </a:r>
            <a:r>
              <a:rPr lang="as-IN" sz="36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600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8422" y="971599"/>
            <a:ext cx="98913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400" b="1" dirty="0" smtClean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প্ৰথমে </a:t>
            </a:r>
            <a:r>
              <a:rPr lang="as-IN" sz="2400" b="1" dirty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করবেন কিভাবে </a:t>
            </a:r>
            <a:endParaRPr lang="as-IN" sz="2400" dirty="0">
              <a:solidFill>
                <a:srgbClr val="3C404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2400" dirty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 পয়েন্ট ব্যবহার করা খুবেই সহজ আপনাকে কিছু জিনিসে ব্যবহার ও কাজ জানতে হবে যেমন - পাওয়ার পয়েন্টের </a:t>
            </a:r>
            <a:r>
              <a:rPr lang="en-US" sz="2400" dirty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Office Button, Ribbon, Title Bar, Manu Bar </a:t>
            </a:r>
            <a:r>
              <a:rPr lang="as-IN" sz="2400" dirty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400" dirty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Basic Option </a:t>
            </a:r>
            <a:r>
              <a:rPr lang="as-IN" sz="2400" dirty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 জানতে হবে। </a:t>
            </a:r>
            <a:endParaRPr lang="as-IN" sz="2400" b="0" i="0" u="none" strike="noStrike" dirty="0">
              <a:solidFill>
                <a:srgbClr val="3C404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4890" y="2565033"/>
            <a:ext cx="9183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 বা স্লাইড নির্মাণের ক্ষেত্রে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পাওয়ার পয়েন্ট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নামক একটি অ্যাপ্লিকেশন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করা হয়। ... যেটির সাহায্যে দৃশ্যগত উপস্থাপনা বা স্লাইড নির্মাণ করা হয়। খ)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পাওয়ার পয়েন্টে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একই সঙ্গে লেখা, সারণি, নকশা ও ছবির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করা যায়।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13" y="3789136"/>
            <a:ext cx="4195763" cy="2490639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66" y="3765362"/>
            <a:ext cx="4490023" cy="2514413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556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5300" y="435845"/>
            <a:ext cx="7327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as-IN" sz="36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 পোইন্টে কি কি কাজ করতে পারেন  </a:t>
            </a:r>
          </a:p>
        </p:txBody>
      </p:sp>
      <p:sp>
        <p:nvSpPr>
          <p:cNvPr id="4" name="Rectangle 3"/>
          <p:cNvSpPr/>
          <p:nvPr/>
        </p:nvSpPr>
        <p:spPr>
          <a:xfrm>
            <a:off x="812248" y="2896033"/>
            <a:ext cx="8394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400" dirty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এই সফটওয়্যার এর  মাধ্যমে অ্যানিমেশন ভিডিও বানাতে </a:t>
            </a:r>
            <a:r>
              <a:rPr lang="as-IN" sz="2400" dirty="0" smtClean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400" dirty="0" smtClean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dirty="0">
              <a:solidFill>
                <a:srgbClr val="3C404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2400" dirty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400" dirty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dirty="0" smtClean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2400" dirty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2400" b="1" dirty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2400" b="1" dirty="0" err="1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Youtube</a:t>
            </a:r>
            <a:r>
              <a:rPr lang="en-US" sz="2400" b="1" dirty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as-IN" sz="2400" dirty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ক্ষেত্রে ব্যবহার </a:t>
            </a:r>
            <a:r>
              <a:rPr lang="as-IN" sz="2400" dirty="0" smtClean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 smtClean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dirty="0">
              <a:solidFill>
                <a:srgbClr val="3C404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2400" dirty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400" dirty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dirty="0" smtClean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2400" dirty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পাওয়ার পয়েন্টের মাধ্যমে </a:t>
            </a:r>
            <a:r>
              <a:rPr lang="en-US" sz="2400" dirty="0" err="1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Infographics</a:t>
            </a:r>
            <a:r>
              <a:rPr lang="en-US" sz="2400" dirty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বানাতে </a:t>
            </a:r>
            <a:r>
              <a:rPr lang="as-IN" sz="2400" dirty="0" smtClean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400" dirty="0" smtClean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400" dirty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  <a:p>
            <a:pPr algn="just"/>
            <a:r>
              <a:rPr lang="as-IN" sz="2400" dirty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400" dirty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dirty="0" smtClean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2400" dirty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যেকোনো ধরনের </a:t>
            </a:r>
            <a:r>
              <a:rPr lang="en-US" sz="2400" dirty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Logo </a:t>
            </a:r>
            <a:r>
              <a:rPr lang="as-IN" sz="2400" dirty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 করতে পারেন খুব </a:t>
            </a:r>
            <a:r>
              <a:rPr lang="as-IN" sz="2400" dirty="0" smtClean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400" dirty="0" smtClean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400" dirty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812248" y="1082176"/>
            <a:ext cx="85334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as-IN" sz="2400" dirty="0" smtClean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অফিসের </a:t>
            </a:r>
            <a:r>
              <a:rPr lang="as-IN" sz="2400" dirty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  কাজে আপনি পাওয়ার পয়েন্টার মাধ্যমে কোনো </a:t>
            </a:r>
            <a:r>
              <a:rPr lang="en-US" sz="2400" dirty="0" smtClean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as-IN" sz="2400" dirty="0" smtClean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সেমিনার</a:t>
            </a:r>
            <a:r>
              <a:rPr lang="as-IN" sz="2400" dirty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মিটিং বা কনফারেন্স এর মূল কথা স্লাইডের মধ্যে বুঝতে </a:t>
            </a:r>
            <a:r>
              <a:rPr lang="as-IN" sz="2400" dirty="0" smtClean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400" dirty="0" smtClean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400" dirty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6700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4" y="304800"/>
            <a:ext cx="11604978" cy="625404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4299324" y="304800"/>
            <a:ext cx="2756647" cy="435653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59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59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01" y="1045253"/>
            <a:ext cx="5105430" cy="36918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ounded Rectangle 9" descr="Wallpaper04935"/>
          <p:cNvSpPr>
            <a:spLocks noChangeArrowheads="1"/>
          </p:cNvSpPr>
          <p:nvPr/>
        </p:nvSpPr>
        <p:spPr bwMode="auto">
          <a:xfrm>
            <a:off x="1404620" y="4787900"/>
            <a:ext cx="8780780" cy="1554480"/>
          </a:xfrm>
          <a:prstGeom prst="roundRect">
            <a:avLst>
              <a:gd name="adj" fmla="val 28491"/>
            </a:avLst>
          </a:prstGeom>
          <a:noFill/>
          <a:ln w="254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pPr marL="587822" indent="-587822" algn="ctr">
              <a:buFont typeface="+mj-lt"/>
              <a:buAutoNum type="arabicPeriod"/>
            </a:pP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“ডিজিটাল কন্টেন্টের মাধ্যমে আধুনিক ও বিজ্ঞানসম্মত </a:t>
            </a: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87822" indent="-587822" algn="ctr"/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দেওয়া সম্ভাব” 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  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Frame 10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3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New  U Image\images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066" y="203200"/>
            <a:ext cx="11695289" cy="643466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4307486" y="471980"/>
            <a:ext cx="2017992" cy="608583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059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59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66"/>
          <a:stretch/>
        </p:blipFill>
        <p:spPr>
          <a:xfrm>
            <a:off x="3236039" y="1283763"/>
            <a:ext cx="4467497" cy="31865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231900" y="4673524"/>
            <a:ext cx="8801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1300" indent="-6613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 marL="661300" indent="-6613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স্লাইড প্রর্দশন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 marL="661300" indent="-6613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ংরক্ষন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8" name="Frame 7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3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0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259080"/>
            <a:ext cx="11544582" cy="63449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TextBox 1"/>
          <p:cNvSpPr>
            <a:spLocks noChangeArrowheads="1"/>
          </p:cNvSpPr>
          <p:nvPr/>
        </p:nvSpPr>
        <p:spPr bwMode="auto">
          <a:xfrm>
            <a:off x="3846056" y="259080"/>
            <a:ext cx="4264977" cy="603412"/>
          </a:xfrm>
          <a:prstGeom prst="roundRect">
            <a:avLst>
              <a:gd name="adj" fmla="val 16667"/>
            </a:avLst>
          </a:prstGeom>
          <a:blipFill>
            <a:blip r:embed="rId3"/>
            <a:stretch>
              <a:fillRect/>
            </a:stretch>
          </a:blipFill>
          <a:ln w="5715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117554" tIns="58776" rIns="117554" bIns="58776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5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New Accounting -9\indexBari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0631" y="1735501"/>
            <a:ext cx="5178626" cy="30149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717058" y="5049696"/>
            <a:ext cx="11094720" cy="1493403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17554" tIns="58776" rIns="117554" bIns="58776">
            <a:prstTxWarp prst="textPlain">
              <a:avLst/>
            </a:prstTxWarp>
            <a:spAutoFit/>
          </a:bodyPr>
          <a:lstStyle/>
          <a:p>
            <a:pPr marL="661300" indent="-6613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61300" indent="-6613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70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43235" y="48920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0988" y="4389788"/>
            <a:ext cx="5554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8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8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endParaRPr lang="en-US" sz="48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3930" y="5468471"/>
            <a:ext cx="10264140" cy="941785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prstTxWarp prst="textPlain">
              <a:avLst/>
            </a:prstTxWarp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13" y="1441976"/>
            <a:ext cx="4777752" cy="270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41976"/>
            <a:ext cx="4509023" cy="270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512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6700"/>
            <a:ext cx="11696700" cy="638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 Single Corner Rectangle 4"/>
          <p:cNvSpPr/>
          <p:nvPr/>
        </p:nvSpPr>
        <p:spPr>
          <a:xfrm>
            <a:off x="1858356" y="5638735"/>
            <a:ext cx="8964964" cy="812394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54" tIns="58776" rIns="117554" bIns="58776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3600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6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36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36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48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43235" y="48920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2" descr="E:\New Picture Down\New folder (1)\Picture1dg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941" y="1117898"/>
            <a:ext cx="5227320" cy="2849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E:\INSTITUTIONAL INFORMATION\Rajib CPD\Download\Class Eight Lecture\ICT\pic\downloa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41" y="1067054"/>
            <a:ext cx="5120640" cy="2870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8941" y="5627624"/>
            <a:ext cx="11734800" cy="696549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শিক্ষার্থীরা জটিল বিষয় সহজেই বুঝতে পারে </a:t>
            </a:r>
            <a:r>
              <a:rPr lang="bn-BD" sz="3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শিক্ষা </a:t>
            </a:r>
            <a:r>
              <a:rPr lang="bn-BD" sz="3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গ্রহণ আনন্দদায়ক হয়। </a:t>
            </a:r>
            <a:endParaRPr lang="en-US" sz="36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76961" y="4455458"/>
            <a:ext cx="4800600" cy="65400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মাল্টিমিডিয়ার সাহায্যে</a:t>
            </a:r>
            <a:r>
              <a:rPr lang="en-US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05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4" descr="Picture155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289" y="1334131"/>
            <a:ext cx="4667041" cy="2622282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3267" y="1366879"/>
            <a:ext cx="4490156" cy="2622771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325911" y="5165836"/>
            <a:ext cx="8870025" cy="515977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আমরা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4180" y="4253897"/>
            <a:ext cx="4436971" cy="61445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en-US" sz="48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r>
              <a: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48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</a:t>
            </a:r>
            <a:r>
              <a: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93" y="1332238"/>
            <a:ext cx="4113851" cy="2328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4838" y="1366863"/>
            <a:ext cx="4006334" cy="2367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905000" y="5101267"/>
            <a:ext cx="8159676" cy="9364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ডিজিটাল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চূড়ান্ত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কোনটি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7662" y="4032588"/>
            <a:ext cx="4927952" cy="75097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4000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সর্বক্ষেত্রে</a:t>
            </a:r>
            <a:r>
              <a:rPr lang="en-US" sz="40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আইসিটির</a:t>
            </a:r>
            <a:r>
              <a:rPr lang="en-US" sz="40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প্রয়োগ</a:t>
            </a:r>
            <a:endParaRPr lang="en-US" sz="40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03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sktop.JPG"/>
          <p:cNvPicPr>
            <a:picLocks noChangeAspect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231388" y="431879"/>
            <a:ext cx="11729225" cy="6218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2" descr="E:\Motiar D. Content\Class IX\Power Point\Powerpoint_logo_2_jpg_22570-1-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054774" y="1531504"/>
            <a:ext cx="5174826" cy="3368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5" name="Flowchart: Alternate Process 4"/>
          <p:cNvSpPr/>
          <p:nvPr/>
        </p:nvSpPr>
        <p:spPr>
          <a:xfrm>
            <a:off x="1960598" y="4942529"/>
            <a:ext cx="7363177" cy="1056640"/>
          </a:xfrm>
          <a:prstGeom prst="flowChartAlternateProcess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2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62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2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62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2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endParaRPr lang="en-US" sz="6200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1885" y="431879"/>
            <a:ext cx="4968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 আমরা শিখব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38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4078941" y="672353"/>
            <a:ext cx="3092824" cy="806824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24" tIns="51861" rIns="103724" bIns="51861" numCol="1" rtlCol="0" anchor="ctr">
            <a:prstTxWarp prst="textPlain">
              <a:avLst/>
            </a:prstTxWarp>
          </a:bodyPr>
          <a:lstStyle/>
          <a:p>
            <a:pPr algn="ctr"/>
            <a:r>
              <a:rPr lang="en-US" sz="529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294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01270" y="2133601"/>
            <a:ext cx="6139788" cy="50426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547" tIns="44274" rIns="88547" bIns="4427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23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23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23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23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6" name="Frame 5"/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48178" y="2843157"/>
            <a:ext cx="90649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1300" indent="-6613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661300" indent="-661300">
              <a:buFont typeface="+mj-lt"/>
              <a:buAutoNum type="arabicPeriod"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স্ক্রিন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661300" indent="-6613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স্লাইট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স্লাইট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3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2650067" y="539637"/>
            <a:ext cx="7162800" cy="541537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Microsoft Power Point </a:t>
            </a:r>
            <a:r>
              <a:rPr lang="bn-BD" sz="41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 </a:t>
            </a:r>
            <a:r>
              <a:rPr lang="en-US" sz="41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1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 P 6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587066" y="1510779"/>
            <a:ext cx="4261556" cy="2337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3129" y="4191623"/>
            <a:ext cx="10965743" cy="208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7564" tIns="58782" rIns="117564" bIns="58782">
            <a:spAutoFit/>
          </a:bodyPr>
          <a:lstStyle/>
          <a:p>
            <a:pPr algn="just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hlinkClick r:id="rId4"/>
              </a:rPr>
              <a:t>Microsoft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Power point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</a:p>
          <a:p>
            <a:pPr algn="just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Power point 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সহজেই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বিষয়বস্তু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শিক্ষার্থীর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কাছে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সঠিকভাবে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উপস্থাপন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পারেন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পয়েন্টের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47" y="1510779"/>
            <a:ext cx="4267641" cy="239517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618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2146</TotalTime>
  <Words>842</Words>
  <Application>Microsoft Office PowerPoint</Application>
  <PresentationFormat>Widescreen</PresentationFormat>
  <Paragraphs>123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NikoshBAN</vt:lpstr>
      <vt:lpstr>Perpetua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NAYEM NIHAD NCC</dc:creator>
  <cp:lastModifiedBy>NCC  NCC</cp:lastModifiedBy>
  <cp:revision>413</cp:revision>
  <dcterms:created xsi:type="dcterms:W3CDTF">2020-07-05T15:19:14Z</dcterms:created>
  <dcterms:modified xsi:type="dcterms:W3CDTF">2021-10-03T13:11:59Z</dcterms:modified>
</cp:coreProperties>
</file>