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6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C7AB-E3B1-44F7-B580-3AF95DF654D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585B-57F8-4947-AF86-EBA230A6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44541-BA64-4E16-9061-55D1A67A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234" y="192599"/>
            <a:ext cx="6525486" cy="6439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286" y="688440"/>
            <a:ext cx="5583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3113A-13AF-4FAB-AE0B-1758F0BC9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97" y="1482436"/>
            <a:ext cx="2578209" cy="469724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7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8631" y="230034"/>
            <a:ext cx="37407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43" y="1052526"/>
            <a:ext cx="1582333" cy="140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5153" y="1463754"/>
            <a:ext cx="23552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4161" y="1218786"/>
            <a:ext cx="572192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Doctor is a parson who treats the patient.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43" y="5435564"/>
            <a:ext cx="1582333" cy="118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5153" y="2835670"/>
            <a:ext cx="23290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154" y="4308470"/>
            <a:ext cx="23290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153" y="5666507"/>
            <a:ext cx="23181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4161" y="2646064"/>
            <a:ext cx="572192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 is a parson whose work is teaching.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4161" y="4058679"/>
            <a:ext cx="572192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one kind of food that’s usually makes at home.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4161" y="5389509"/>
            <a:ext cx="572192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 food is very pleasant to eat.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495" y="2637072"/>
            <a:ext cx="1571381" cy="107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480" y="3894980"/>
            <a:ext cx="1539411" cy="1374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591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4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308" y="498439"/>
            <a:ext cx="865338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Look at the picture and read the statements.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7988"/>
          <a:stretch/>
        </p:blipFill>
        <p:spPr>
          <a:xfrm>
            <a:off x="1769308" y="1420612"/>
            <a:ext cx="2264136" cy="4564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55127" y="2828835"/>
            <a:ext cx="56249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class 4.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nine years old.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2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t="731" r="26186"/>
          <a:stretch/>
        </p:blipFill>
        <p:spPr>
          <a:xfrm>
            <a:off x="1125625" y="596551"/>
            <a:ext cx="3134533" cy="5548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55594" y="2493816"/>
            <a:ext cx="606829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a little sister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name is Keya.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She’s only three years old.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9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0363" y="2828743"/>
            <a:ext cx="53500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is a doctor.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46" y="1122217"/>
            <a:ext cx="4062854" cy="4059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26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1" y="886691"/>
            <a:ext cx="3943346" cy="4956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29199" y="2304088"/>
            <a:ext cx="660861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Sagar’s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grandfather was a teacher.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he doesn’t work now.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grandfather helps him with his homework.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14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4300" r="5758" b="3931"/>
          <a:stretch/>
        </p:blipFill>
        <p:spPr>
          <a:xfrm>
            <a:off x="715797" y="803564"/>
            <a:ext cx="4404826" cy="4879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14108" y="2563091"/>
            <a:ext cx="616527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Sagar’s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is a housewife. She has a wonderful garden. She grows the best tomatoes and cucumbers.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90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t="4300" r="5758" b="44202"/>
          <a:stretch/>
        </p:blipFill>
        <p:spPr>
          <a:xfrm>
            <a:off x="503511" y="942109"/>
            <a:ext cx="4759244" cy="4571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55672" y="2327563"/>
            <a:ext cx="6012873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Sagar’s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grandmother works at home. She makes the best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world. She helps his mother in the garden.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6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6373" y="235030"/>
            <a:ext cx="34636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873" y="5223164"/>
            <a:ext cx="94488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to each other about your mother.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234"/>
          <a:stretch/>
        </p:blipFill>
        <p:spPr>
          <a:xfrm>
            <a:off x="2862587" y="902552"/>
            <a:ext cx="2792714" cy="4154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545" t="8351" r="9711" b="4355"/>
          <a:stretch/>
        </p:blipFill>
        <p:spPr>
          <a:xfrm>
            <a:off x="8129806" y="881361"/>
            <a:ext cx="1790050" cy="41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99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503089"/>
            <a:ext cx="85482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tell 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1018" y="526194"/>
            <a:ext cx="660861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483" y="1371601"/>
            <a:ext cx="4944756" cy="3445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dist="50800" dir="6000000" algn="tl" rotWithShape="0">
              <a:schemeClr val="tx1">
                <a:alpha val="31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93819" y="5056909"/>
            <a:ext cx="7813963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grandmother makes the best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pitha’s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world.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01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4916" r="3271" b="2253"/>
          <a:stretch/>
        </p:blipFill>
        <p:spPr>
          <a:xfrm>
            <a:off x="4347658" y="1399309"/>
            <a:ext cx="3743959" cy="35167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91691" y="475886"/>
            <a:ext cx="660861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364" y="475886"/>
            <a:ext cx="85482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tell 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0364" y="5153891"/>
            <a:ext cx="8548254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works in the garden and his grandmother help him.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4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328" y="3075709"/>
            <a:ext cx="5985163" cy="286232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Shahapur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Baniyachong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Habiganj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01718509171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7818" y="3408217"/>
            <a:ext cx="351905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 Four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Time- 40minites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t="10505" r="14196" b="15152"/>
          <a:stretch/>
        </p:blipFill>
        <p:spPr>
          <a:xfrm>
            <a:off x="2584469" y="415635"/>
            <a:ext cx="2672723" cy="2410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518" y="443344"/>
            <a:ext cx="2061280" cy="238298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76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08" y="699976"/>
            <a:ext cx="42117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781" y="1757693"/>
            <a:ext cx="83404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to the question: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5781" y="3007555"/>
            <a:ext cx="8340436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How old is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What class does he read in?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Who is Keya?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Who helps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do his homework?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66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056" y="291061"/>
            <a:ext cx="545869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7025619bb30be486eba090e4d74a53b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8" y="1133599"/>
            <a:ext cx="3948545" cy="3885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77637" y="5215176"/>
            <a:ext cx="1014152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 you will be write five sentences in your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your family.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03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483" y="295777"/>
            <a:ext cx="79776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TODAY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4470" y="6020116"/>
            <a:ext cx="23414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597" y="1061411"/>
            <a:ext cx="7701393" cy="4880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8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982" y="443345"/>
            <a:ext cx="4682836" cy="66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6262" r="52879" b="40966"/>
          <a:stretch/>
        </p:blipFill>
        <p:spPr>
          <a:xfrm>
            <a:off x="734291" y="991923"/>
            <a:ext cx="1517537" cy="133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5" b="28283"/>
          <a:stretch/>
        </p:blipFill>
        <p:spPr>
          <a:xfrm>
            <a:off x="9806171" y="979275"/>
            <a:ext cx="1568411" cy="1431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35168" y="1400389"/>
            <a:ext cx="543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4646" y="2527328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1828" y="3592363"/>
            <a:ext cx="422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273" y="4533213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Fine, and you?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626" y="5421637"/>
            <a:ext cx="447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950" y="2513586"/>
            <a:ext cx="188421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6171" y="2513585"/>
            <a:ext cx="169025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08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37785"/>
              </p:ext>
            </p:extLst>
          </p:nvPr>
        </p:nvGraphicFramePr>
        <p:xfrm>
          <a:off x="3228108" y="2023196"/>
          <a:ext cx="5638801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3943800" imgH="491040" progId="Package">
                  <p:embed/>
                </p:oleObj>
              </mc:Choice>
              <mc:Fallback>
                <p:oleObj name="Packager Shell Object" showAsIcon="1" r:id="rId3" imgW="3943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8108" y="2023196"/>
                        <a:ext cx="5638801" cy="20796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399" y="581890"/>
            <a:ext cx="721821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go to watch video.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890" y="5008633"/>
            <a:ext cx="712123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discus about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thevideo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9864436" y="360218"/>
            <a:ext cx="1773382" cy="2660073"/>
          </a:xfrm>
          <a:prstGeom prst="wedgeEllipseCallout">
            <a:avLst>
              <a:gd name="adj1" fmla="val -99739"/>
              <a:gd name="adj2" fmla="val 36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link and 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Watch video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03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872" y="229620"/>
            <a:ext cx="791094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think alone.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00,000+ Best Family Images · 100% Free Download · Pexels Stock 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/>
          <a:stretch/>
        </p:blipFill>
        <p:spPr bwMode="auto">
          <a:xfrm>
            <a:off x="6350210" y="1080350"/>
            <a:ext cx="3088928" cy="2369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210" y="3585126"/>
            <a:ext cx="3088930" cy="231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0"/>
          <a:stretch/>
        </p:blipFill>
        <p:spPr>
          <a:xfrm>
            <a:off x="2493820" y="1092822"/>
            <a:ext cx="3023646" cy="2344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177" y="3605333"/>
            <a:ext cx="3056289" cy="2309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05345" y="5991066"/>
            <a:ext cx="97813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can tell about the picture? Rise your hand.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5344" y="5961012"/>
            <a:ext cx="97813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Students, Right here are some family picture.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09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10" y="405361"/>
            <a:ext cx="910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Think what will be todays topic.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873" y="452922"/>
            <a:ext cx="397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3282" y="1307113"/>
            <a:ext cx="691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Todays topic is 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44541-BA64-4E16-9061-55D1A67A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527" y="2161304"/>
            <a:ext cx="6882041" cy="4495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3113A-13AF-4FAB-AE0B-1758F0BC9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8" y="2219224"/>
            <a:ext cx="1932970" cy="3521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8057" y="2895600"/>
            <a:ext cx="619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 AND HIS FAMILY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1880" y="4957071"/>
            <a:ext cx="32488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Unit-15, Lesson-1-3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07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3018" y="425167"/>
            <a:ext cx="483523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764" y="1832581"/>
            <a:ext cx="89777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lesson the learner’s will be able to…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1764" y="3020290"/>
            <a:ext cx="928254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enjoy and understand about the text.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talk about the text.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read about the text.</a:t>
            </a: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write answer of some question.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99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1297495"/>
            <a:ext cx="10058400" cy="4765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05346" y="249382"/>
            <a:ext cx="1005839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9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2261" y="209129"/>
            <a:ext cx="81337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35" y="5846618"/>
            <a:ext cx="99891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30 and read the text loudly.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61" y="1185632"/>
            <a:ext cx="8133712" cy="431212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79" y="2046291"/>
            <a:ext cx="3740727" cy="2507673"/>
          </a:xfrm>
          <a:prstGeom prst="rect">
            <a:avLst/>
          </a:prstGeom>
          <a:ln w="9525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chemeClr val="accent4">
                  <a:lumMod val="50000"/>
                </a:schemeClr>
              </a:gs>
              <a:gs pos="39000">
                <a:srgbClr val="00B050"/>
              </a:gs>
              <a:gs pos="73000">
                <a:srgbClr val="002060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4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455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35</cp:revision>
  <dcterms:created xsi:type="dcterms:W3CDTF">2021-09-30T17:35:52Z</dcterms:created>
  <dcterms:modified xsi:type="dcterms:W3CDTF">2021-10-03T10:42:49Z</dcterms:modified>
</cp:coreProperties>
</file>