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19"/>
  </p:notesMasterIdLst>
  <p:handoutMasterIdLst>
    <p:handoutMasterId r:id="rId20"/>
  </p:handoutMasterIdLst>
  <p:sldIdLst>
    <p:sldId id="259" r:id="rId2"/>
    <p:sldId id="294" r:id="rId3"/>
    <p:sldId id="263" r:id="rId4"/>
    <p:sldId id="265" r:id="rId5"/>
    <p:sldId id="262" r:id="rId6"/>
    <p:sldId id="288" r:id="rId7"/>
    <p:sldId id="283" r:id="rId8"/>
    <p:sldId id="295" r:id="rId9"/>
    <p:sldId id="266" r:id="rId10"/>
    <p:sldId id="268" r:id="rId11"/>
    <p:sldId id="292" r:id="rId12"/>
    <p:sldId id="269" r:id="rId13"/>
    <p:sldId id="270" r:id="rId14"/>
    <p:sldId id="277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541402-577E-4F7D-8AC0-6F6FB8146D76}">
          <p14:sldIdLst>
            <p14:sldId id="259"/>
            <p14:sldId id="294"/>
            <p14:sldId id="263"/>
            <p14:sldId id="265"/>
            <p14:sldId id="262"/>
          </p14:sldIdLst>
        </p14:section>
        <p14:section name="Untitled Section" id="{48066D5E-5321-47FB-9250-B3D4A94F2BCA}">
          <p14:sldIdLst>
            <p14:sldId id="288"/>
            <p14:sldId id="283"/>
            <p14:sldId id="295"/>
            <p14:sldId id="266"/>
            <p14:sldId id="268"/>
            <p14:sldId id="292"/>
            <p14:sldId id="269"/>
            <p14:sldId id="270"/>
          </p14:sldIdLst>
        </p14:section>
        <p14:section name="Untitled Section" id="{77AD62B9-C446-4033-A5CD-5AB47D20C4C3}">
          <p14:sldIdLst>
            <p14:sldId id="277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 snapToGrid="0">
      <p:cViewPr varScale="1">
        <p:scale>
          <a:sx n="87" d="100"/>
          <a:sy n="87" d="100"/>
        </p:scale>
        <p:origin x="6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CDDD-14C0-4CAC-B51F-8C103CD4929B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81AD-AD41-4340-8568-5409D9F1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79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6E34-24E2-4B4E-AF52-C2A44A6B1DF9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5739-96B4-4837-B55D-588AA66C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521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2373DE4-F28B-4CB7-A6E1-44B16BE726D1}" type="datetime8">
              <a:rPr lang="en-US" smtClean="0"/>
              <a:t>10/3/2021 10:47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E2F6E34-24E2-4B4E-AF52-C2A44A6B1DF9}" type="datetime8">
              <a:rPr lang="en-US" smtClean="0"/>
              <a:t>10/3/2021 10:47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4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33B941-396E-41FE-B197-BFA2D6C9D613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6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C60-1B6B-4150-AEAB-6B7B94E6A139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0137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C60-1B6B-4150-AEAB-6B7B94E6A139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5039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C60-1B6B-4150-AEAB-6B7B94E6A139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23152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C60-1B6B-4150-AEAB-6B7B94E6A139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5987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C60-1B6B-4150-AEAB-6B7B94E6A139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8261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C60-1B6B-4150-AEAB-6B7B94E6A139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04040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7B7B-9220-4E1A-B3C8-9A8EFE088E61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40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B904-B8C1-4F6A-8C3A-2FC3EF239491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4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B462-D69D-46F2-86EF-05E17CF0B74F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3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5029-1CF8-415C-BFD4-F8CED2272F99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1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3C3-E3AB-4564-A196-86D475CA7345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3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D576-AFAA-4D1C-8936-888593C54CD5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93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A667-2C1C-402F-A9A0-CC2D9B3795DA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02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F202-7A3C-4761-9294-A284BD1B6CEA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3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939E-BE22-41A6-ACCE-C74BEAA02387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2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B318-570C-4493-A05D-31057B1492C7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00FC60-1B6B-4150-AEAB-6B7B94E6A139}" type="datetime8">
              <a:rPr lang="en-US" smtClean="0"/>
              <a:t>10/3/2021 10:47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cssolutionbd.com/international/netherland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cssolutionbd.com/international/china/" TargetMode="External"/><Relationship Id="rId4" Type="http://schemas.openxmlformats.org/officeDocument/2006/relationships/hyperlink" Target="http://www.bcssolutionbd.com/international/san-mari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61-319C-4A36-AA1F-AEBD51B59CCD}" type="datetime8">
              <a:rPr lang="en-US" smtClean="0"/>
              <a:t>10/3/2021 10:47 AM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02653" y="900555"/>
            <a:ext cx="7932922" cy="5485631"/>
            <a:chOff x="813227" y="676707"/>
            <a:chExt cx="9310364" cy="58036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487" y="676707"/>
              <a:ext cx="2511525" cy="16799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3687" y="676909"/>
              <a:ext cx="2459904" cy="3314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8653" y="4694018"/>
              <a:ext cx="2129914" cy="13274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227" y="3053422"/>
              <a:ext cx="2147513" cy="19198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6496" y="4823042"/>
              <a:ext cx="2774921" cy="16572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Oval 2"/>
          <p:cNvSpPr/>
          <p:nvPr/>
        </p:nvSpPr>
        <p:spPr>
          <a:xfrm>
            <a:off x="3832448" y="2603408"/>
            <a:ext cx="4007159" cy="26158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2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15" y="1144081"/>
            <a:ext cx="3533672" cy="368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832" y="1037807"/>
            <a:ext cx="3533672" cy="368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96517" y="269463"/>
            <a:ext cx="2844800" cy="365125"/>
          </a:xfrm>
        </p:spPr>
        <p:txBody>
          <a:bodyPr/>
          <a:lstStyle/>
          <a:p>
            <a:fld id="{A0A8469D-C9E1-46BA-94B3-F3A7109C6AB2}" type="datetime8">
              <a:rPr lang="en-US" smtClean="0">
                <a:solidFill>
                  <a:schemeClr val="tx1"/>
                </a:solidFill>
              </a:rPr>
              <a:t>10/3/2021 10:47 AM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9344" y="404371"/>
            <a:ext cx="2580027" cy="63017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খন্ড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0014" y="5441484"/>
            <a:ext cx="10668381" cy="114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ভূখণ্ডে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ভূখণ্ড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2098903">
            <a:off x="675207" y="3159520"/>
            <a:ext cx="1242788" cy="76641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1668">
            <a:off x="3009039" y="2874721"/>
            <a:ext cx="1242788" cy="76641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30014" y="1479697"/>
            <a:ext cx="1242788" cy="76641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4424" y="1978159"/>
            <a:ext cx="2468089" cy="109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জল,স্থল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8979" y="4740185"/>
            <a:ext cx="1898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47651" y="5297413"/>
            <a:ext cx="106683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গণচীনের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৪৪.৫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বর্গমাইল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হল্যান্ডের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নেদারল্যান্ডস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সাড়ে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631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9" grpId="0" animBg="1"/>
      <p:bldP spid="10" grpId="0" animBg="1"/>
      <p:bldP spid="11" grpId="0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B34A-75D5-477D-8E69-3A4849DFFDD6}" type="datetime8">
              <a:rPr lang="en-US" smtClean="0">
                <a:solidFill>
                  <a:schemeClr val="tx1"/>
                </a:solidFill>
              </a:rPr>
              <a:t>10/3/2021 10:47 AM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15" y="1407475"/>
            <a:ext cx="3945577" cy="3144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13" y="1418850"/>
            <a:ext cx="4052502" cy="3133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653143" y="5547225"/>
            <a:ext cx="10188174" cy="63917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রাষ্ট্র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1409" y="4591706"/>
            <a:ext cx="3204391" cy="5039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মরুভুমি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34092" y="4591706"/>
            <a:ext cx="4087421" cy="5039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2066" y="613179"/>
            <a:ext cx="2079171" cy="70578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</a:p>
        </p:txBody>
      </p:sp>
    </p:spTree>
    <p:extLst>
      <p:ext uri="{BB962C8B-B14F-4D97-AF65-F5344CB8AC3E}">
        <p14:creationId xmlns:p14="http://schemas.microsoft.com/office/powerpoint/2010/main" val="21039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38" y="1349021"/>
            <a:ext cx="3179929" cy="3051408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167" y="1436839"/>
            <a:ext cx="3141062" cy="299664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020023" y="4568523"/>
            <a:ext cx="291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F8639F8-18CD-43A5-9F5F-5357A27D634C}" type="datetime8">
              <a:rPr lang="en-US" smtClean="0">
                <a:solidFill>
                  <a:schemeClr val="tx1"/>
                </a:solidFill>
              </a:rPr>
              <a:pPr algn="ctr"/>
              <a:t>10/3/2021 10:47 AM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3738" y="489892"/>
            <a:ext cx="2628900" cy="6805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4618" y="5603925"/>
            <a:ext cx="10569255" cy="6175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সরকার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ব্যতীত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জনসমষ্টি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নির্দিষ্ট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ভূ-খণ্ডে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বাস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রাষ্ট্র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গঠন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5661" y="4465164"/>
            <a:ext cx="236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Image result for à¦¸à§à¦ªà§à¦°à¦¿à¦® à¦à§à¦°à§à¦ à¦¬à¦¾à¦à¦²à¦¾à¦¦à§à¦¶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669" y="1255964"/>
            <a:ext cx="3179929" cy="3051408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37511" y="4400429"/>
            <a:ext cx="2149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4342" y="5288340"/>
            <a:ext cx="10377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রাষ্ট্র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পরিচালনার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দায়িত্বে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যারা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থাকেন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অর্থা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রাষ্ট্রের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বিভাগ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শাসন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বিভাগ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বিচার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বিভাগের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সমন্বয়ে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সরকার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গঠিত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3664379" y="589988"/>
            <a:ext cx="5754538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2800" kern="0" dirty="0">
                <a:latin typeface="NikoshBAN" pitchFamily="2" charset="0"/>
                <a:cs typeface="NikoshBAN" pitchFamily="2" charset="0"/>
              </a:rPr>
              <a:t>ছবিতে কী 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দেখছ?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2" grpId="0"/>
      <p:bldP spid="15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ontent-Rana\Picture\2-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487" y="1487376"/>
            <a:ext cx="3378613" cy="2799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Content-Rana\Picture\role-of-army-in-sovereignty-in-bangladesh-11-6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052" y="1483033"/>
            <a:ext cx="3429959" cy="2799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Content-Rana\Picture\gr-2018030605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87" y="1478277"/>
            <a:ext cx="3399150" cy="2799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1F705076-4A2B-4F2F-B2B4-A4AE3B6A523E}" type="datetime8">
              <a:rPr lang="en-US" smtClean="0">
                <a:solidFill>
                  <a:schemeClr val="tx1"/>
                </a:solidFill>
              </a:rPr>
              <a:pPr algn="ctr"/>
              <a:t>10/3/2021 10:47 AM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2063" y="5254605"/>
            <a:ext cx="9330992" cy="951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বহিঃশক্রর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নিয়ন্ত্রণ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সার্বভোম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929224" y="4351061"/>
            <a:ext cx="2933091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সেনাবাহিনী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4611293" y="4351062"/>
            <a:ext cx="2933091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8293362" y="4364710"/>
            <a:ext cx="2933091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1075896" y="495389"/>
            <a:ext cx="2933091" cy="726488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সার্বভৌমত্ব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0866" y="5206644"/>
            <a:ext cx="9863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সার্বভোম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12" name="Plaque 11"/>
          <p:cNvSpPr/>
          <p:nvPr/>
        </p:nvSpPr>
        <p:spPr>
          <a:xfrm>
            <a:off x="4404052" y="759320"/>
            <a:ext cx="4064066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ntent-Rana\Picture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654" y="853440"/>
            <a:ext cx="4888396" cy="5467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D482-487D-49F7-AD91-41B17A73B8B1}" type="datetime8">
              <a:rPr lang="en-US" smtClean="0">
                <a:solidFill>
                  <a:schemeClr val="tx1"/>
                </a:solidFill>
              </a:rPr>
              <a:t>10/3/2021 10:47 AM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356360" y="533400"/>
            <a:ext cx="3139440" cy="716280"/>
          </a:xfrm>
          <a:prstGeom prst="snip2Same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95756" y="2061888"/>
            <a:ext cx="3984471" cy="2878601"/>
          </a:xfrm>
          <a:prstGeom prst="rightArrow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 করে দলনেতা  খাতায় লিখ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044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0" y="1584960"/>
            <a:ext cx="10251440" cy="479806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১.রাষ্ট্রের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(খ)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২.রাষ্ট্র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(ক) ১০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(খ)  ১৬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নিদৃষ্ট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অনিদৃষ্ট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৩.রাষ্ট্রের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i.জনসমষ্টি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ii.ভুখন্ড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সার্বভৌমত্ব 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iii.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নিদৃষ্ট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ভুখন্ড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সার্বভৌমত্ব</a:t>
            </a:r>
          </a:p>
          <a:p>
            <a:pPr marL="68580" indent="0">
              <a:buNone/>
            </a:pP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(ক)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                   (খ)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(গ) ii ও iii                (ঘ)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,ii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45E3-985B-4533-AF92-30652EDD67B0}" type="datetime8">
              <a:rPr lang="en-US" smtClean="0">
                <a:solidFill>
                  <a:schemeClr val="tx1"/>
                </a:solidFill>
              </a:rPr>
              <a:t>10/3/2021 10:47 AM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782320" y="444250"/>
            <a:ext cx="3352800" cy="883920"/>
          </a:xfrm>
          <a:prstGeom prst="snip2Same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:</a:t>
            </a:r>
            <a:endParaRPr lang="en-US" sz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61859" y="828040"/>
            <a:ext cx="5186398" cy="646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সটিক উত্তরটি বাছাই কর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3771900" y="2087880"/>
            <a:ext cx="299720" cy="3048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692640" y="1661160"/>
            <a:ext cx="1143000" cy="853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সটিক উত্তরটি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4563608" y="2971800"/>
            <a:ext cx="267471" cy="27432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1591808" y="5852160"/>
            <a:ext cx="267471" cy="27432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548640"/>
            <a:ext cx="3916680" cy="838199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03" y="3098041"/>
            <a:ext cx="10392543" cy="1310185"/>
          </a:xfrm>
          <a:solidFill>
            <a:schemeClr val="bg1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৪টী উপাদানের মধ্যে কোনটি তোমার কাছে গুরুত্বপূর্ন –</a:t>
            </a:r>
            <a:r>
              <a:rPr lang="en-US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মতের</a:t>
            </a:r>
            <a:r>
              <a:rPr lang="en-US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96-7AA9-42F5-AB98-E8C153C89387}" type="datetime8">
              <a:rPr lang="en-US" smtClean="0">
                <a:solidFill>
                  <a:schemeClr val="tx1"/>
                </a:solidFill>
              </a:rPr>
              <a:t>10/3/2021 10:47 AM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0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87720"/>
            <a:ext cx="3940109" cy="9448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32F-CA6D-4170-A40E-72113A89CB87}" type="datetime8">
              <a:rPr lang="en-US" smtClean="0"/>
              <a:t>10/3/2021 10:47 AM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466" y="1683794"/>
            <a:ext cx="5232551" cy="4031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49" y="2104089"/>
            <a:ext cx="1423814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2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C166-9023-44E8-8AF8-7B54F697CFDA}" type="datetime8">
              <a:rPr lang="en-US" smtClean="0">
                <a:solidFill>
                  <a:schemeClr val="tx1"/>
                </a:solidFill>
              </a:rPr>
              <a:t>10/3/2021 10:47 AM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324929" y="589618"/>
            <a:ext cx="3124203" cy="94275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159" y="4025988"/>
            <a:ext cx="417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/>
              </a:rPr>
              <a:t>মোঃ আব্দুল মোত্তালেব  </a:t>
            </a:r>
          </a:p>
          <a:p>
            <a:pPr algn="ctr"/>
            <a:r>
              <a:rPr lang="bn-BD" dirty="0" smtClean="0">
                <a:latin typeface="NikoshBAN" panose="02000000000000000000"/>
              </a:rPr>
              <a:t>সিনিয়র শিক্ষক</a:t>
            </a:r>
          </a:p>
          <a:p>
            <a:pPr algn="ctr"/>
            <a:r>
              <a:rPr lang="bn-BD" dirty="0" smtClean="0">
                <a:latin typeface="NikoshBAN" panose="02000000000000000000"/>
              </a:rPr>
              <a:t>বোদা পাইলট বালিকা বিদ্যালয় ও কলেজ,</a:t>
            </a:r>
          </a:p>
          <a:p>
            <a:pPr algn="ctr"/>
            <a:r>
              <a:rPr lang="bn-BD" dirty="0" smtClean="0">
                <a:latin typeface="NikoshBAN" panose="02000000000000000000"/>
              </a:rPr>
              <a:t>বোদা, পঞ্চগড়।</a:t>
            </a:r>
            <a:endParaRPr lang="en-US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84" y="1501727"/>
            <a:ext cx="1973036" cy="2391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21085" y="1060997"/>
            <a:ext cx="5758543" cy="18103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-নবম</a:t>
            </a:r>
          </a:p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</a:t>
            </a:r>
          </a:p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অধ্যায়-চতুর্থ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4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73" y="1841681"/>
            <a:ext cx="337932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522" y="1811151"/>
            <a:ext cx="343056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7B7-F0A2-4C16-934B-AA75638063D1}" type="datetime8">
              <a:rPr lang="en-US" smtClean="0">
                <a:solidFill>
                  <a:schemeClr val="tx1"/>
                </a:solidFill>
              </a:rPr>
              <a:t>10/3/2021 10:47 AM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638" y="1703235"/>
            <a:ext cx="108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USA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926" y="1841681"/>
            <a:ext cx="343056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727278" y="5252732"/>
            <a:ext cx="5691639" cy="6310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7278" y="5237467"/>
            <a:ext cx="6570607" cy="6310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44800" y="889998"/>
            <a:ext cx="5918200" cy="7257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n>
                <a:solidFill>
                  <a:schemeClr val="accent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6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E82D-60CA-40E0-B475-796732191263}" type="datetime8">
              <a:rPr lang="en-US" smtClean="0">
                <a:solidFill>
                  <a:schemeClr val="tx1"/>
                </a:solidFill>
              </a:rPr>
              <a:t>10/3/2021 10:47 AM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1" y="961607"/>
            <a:ext cx="3832046" cy="5108962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175656" y="954385"/>
            <a:ext cx="4572000" cy="827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5656" y="4336178"/>
            <a:ext cx="4572000" cy="827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3200" kern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087" y="1907067"/>
            <a:ext cx="3042514" cy="728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3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00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409045" y="3067365"/>
            <a:ext cx="5265384" cy="552806"/>
          </a:xfrm>
          <a:custGeom>
            <a:avLst/>
            <a:gdLst>
              <a:gd name="connsiteX0" fmla="*/ 154770 w 928599"/>
              <a:gd name="connsiteY0" fmla="*/ 0 h 7937585"/>
              <a:gd name="connsiteX1" fmla="*/ 773829 w 928599"/>
              <a:gd name="connsiteY1" fmla="*/ 0 h 7937585"/>
              <a:gd name="connsiteX2" fmla="*/ 928599 w 928599"/>
              <a:gd name="connsiteY2" fmla="*/ 154770 h 7937585"/>
              <a:gd name="connsiteX3" fmla="*/ 928599 w 928599"/>
              <a:gd name="connsiteY3" fmla="*/ 7937585 h 7937585"/>
              <a:gd name="connsiteX4" fmla="*/ 928599 w 928599"/>
              <a:gd name="connsiteY4" fmla="*/ 7937585 h 7937585"/>
              <a:gd name="connsiteX5" fmla="*/ 0 w 928599"/>
              <a:gd name="connsiteY5" fmla="*/ 7937585 h 7937585"/>
              <a:gd name="connsiteX6" fmla="*/ 0 w 928599"/>
              <a:gd name="connsiteY6" fmla="*/ 7937585 h 7937585"/>
              <a:gd name="connsiteX7" fmla="*/ 0 w 928599"/>
              <a:gd name="connsiteY7" fmla="*/ 154770 h 7937585"/>
              <a:gd name="connsiteX8" fmla="*/ 154770 w 928599"/>
              <a:gd name="connsiteY8" fmla="*/ 0 h 793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599" h="7937585">
                <a:moveTo>
                  <a:pt x="928599" y="1322961"/>
                </a:moveTo>
                <a:lnTo>
                  <a:pt x="928599" y="6614624"/>
                </a:lnTo>
                <a:cubicBezTo>
                  <a:pt x="928599" y="7345274"/>
                  <a:pt x="920493" y="7937585"/>
                  <a:pt x="910493" y="7937585"/>
                </a:cubicBezTo>
                <a:lnTo>
                  <a:pt x="0" y="7937585"/>
                </a:lnTo>
                <a:lnTo>
                  <a:pt x="0" y="7937585"/>
                </a:lnTo>
                <a:lnTo>
                  <a:pt x="0" y="0"/>
                </a:lnTo>
                <a:lnTo>
                  <a:pt x="0" y="0"/>
                </a:lnTo>
                <a:lnTo>
                  <a:pt x="910493" y="0"/>
                </a:lnTo>
                <a:cubicBezTo>
                  <a:pt x="920493" y="0"/>
                  <a:pt x="928599" y="592311"/>
                  <a:pt x="928599" y="1322961"/>
                </a:cubicBezTo>
                <a:close/>
              </a:path>
            </a:pathLst>
          </a:cu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68190" rIns="68190" bIns="68190" numCol="1" spcCol="1270" anchor="ctr" anchorCtr="0">
            <a:noAutofit/>
          </a:bodyPr>
          <a:lstStyle/>
          <a:p>
            <a:pPr marL="465138" lvl="1" indent="-290513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kern="1200" dirty="0"/>
          </a:p>
        </p:txBody>
      </p:sp>
      <p:sp>
        <p:nvSpPr>
          <p:cNvPr id="32" name="Freeform 31"/>
          <p:cNvSpPr/>
          <p:nvPr/>
        </p:nvSpPr>
        <p:spPr>
          <a:xfrm>
            <a:off x="2409045" y="3814448"/>
            <a:ext cx="7816554" cy="552806"/>
          </a:xfrm>
          <a:custGeom>
            <a:avLst/>
            <a:gdLst>
              <a:gd name="connsiteX0" fmla="*/ 154770 w 928599"/>
              <a:gd name="connsiteY0" fmla="*/ 0 h 7937585"/>
              <a:gd name="connsiteX1" fmla="*/ 773829 w 928599"/>
              <a:gd name="connsiteY1" fmla="*/ 0 h 7937585"/>
              <a:gd name="connsiteX2" fmla="*/ 928599 w 928599"/>
              <a:gd name="connsiteY2" fmla="*/ 154770 h 7937585"/>
              <a:gd name="connsiteX3" fmla="*/ 928599 w 928599"/>
              <a:gd name="connsiteY3" fmla="*/ 7937585 h 7937585"/>
              <a:gd name="connsiteX4" fmla="*/ 928599 w 928599"/>
              <a:gd name="connsiteY4" fmla="*/ 7937585 h 7937585"/>
              <a:gd name="connsiteX5" fmla="*/ 0 w 928599"/>
              <a:gd name="connsiteY5" fmla="*/ 7937585 h 7937585"/>
              <a:gd name="connsiteX6" fmla="*/ 0 w 928599"/>
              <a:gd name="connsiteY6" fmla="*/ 7937585 h 7937585"/>
              <a:gd name="connsiteX7" fmla="*/ 0 w 928599"/>
              <a:gd name="connsiteY7" fmla="*/ 154770 h 7937585"/>
              <a:gd name="connsiteX8" fmla="*/ 154770 w 928599"/>
              <a:gd name="connsiteY8" fmla="*/ 0 h 793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599" h="7937585">
                <a:moveTo>
                  <a:pt x="928599" y="1322961"/>
                </a:moveTo>
                <a:lnTo>
                  <a:pt x="928599" y="6614624"/>
                </a:lnTo>
                <a:cubicBezTo>
                  <a:pt x="928599" y="7345274"/>
                  <a:pt x="920493" y="7937585"/>
                  <a:pt x="910493" y="7937585"/>
                </a:cubicBezTo>
                <a:lnTo>
                  <a:pt x="0" y="7937585"/>
                </a:lnTo>
                <a:lnTo>
                  <a:pt x="0" y="7937585"/>
                </a:lnTo>
                <a:lnTo>
                  <a:pt x="0" y="0"/>
                </a:lnTo>
                <a:lnTo>
                  <a:pt x="0" y="0"/>
                </a:lnTo>
                <a:lnTo>
                  <a:pt x="910493" y="0"/>
                </a:lnTo>
                <a:cubicBezTo>
                  <a:pt x="920493" y="0"/>
                  <a:pt x="928599" y="592311"/>
                  <a:pt x="928599" y="1322961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2" tIns="68190" rIns="68190" bIns="68190" numCol="1" spcCol="1270" anchor="ctr" anchorCtr="0">
            <a:noAutofit/>
          </a:bodyPr>
          <a:lstStyle/>
          <a:p>
            <a:pPr marL="465138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kern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kern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823857" y="968829"/>
            <a:ext cx="199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452" y="1282882"/>
            <a:ext cx="4381924" cy="364922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16" y="1310917"/>
            <a:ext cx="4358522" cy="362119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6C85-6915-4694-9B6D-9BEF67AF96F5}" type="datetime8"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10/3/2021 10:47 AM</a:t>
            </a:fld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114191" y="5723985"/>
            <a:ext cx="2020278" cy="529853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7997845" y="5742953"/>
            <a:ext cx="2735469" cy="573038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9730" y="5765729"/>
            <a:ext cx="2023672" cy="64832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5079" y="5769931"/>
            <a:ext cx="2198501" cy="574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31" y="1213745"/>
            <a:ext cx="3782240" cy="3852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8593" y="1227393"/>
            <a:ext cx="3782240" cy="3852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1071" y="5099526"/>
            <a:ext cx="10795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err="1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জনসমাজ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ভূখন্ডে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বহিঃশক্রর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নিয়মতান্ত্রিক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জনগন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আস্থাশীল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Plaque 15"/>
          <p:cNvSpPr/>
          <p:nvPr/>
        </p:nvSpPr>
        <p:spPr>
          <a:xfrm>
            <a:off x="974327" y="453466"/>
            <a:ext cx="4498422" cy="766609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2800" kern="0" dirty="0">
                <a:latin typeface="NikoshBAN" pitchFamily="2" charset="0"/>
                <a:cs typeface="NikoshBAN" pitchFamily="2" charset="0"/>
              </a:rPr>
              <a:t>ছবিতে কী 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দেখছ?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67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375" y="825380"/>
            <a:ext cx="3695700" cy="851936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F27E-AE35-49A5-9B03-B76B971371D2}" type="datetime8">
              <a:rPr lang="en-US" smtClean="0">
                <a:solidFill>
                  <a:schemeClr val="tx1"/>
                </a:solidFill>
              </a:rPr>
              <a:t>10/3/2021 10:47 AM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4339" y="5160895"/>
            <a:ext cx="5052178" cy="9779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0080" lvl="0" indent="-571500" algn="just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74684" y="2005548"/>
            <a:ext cx="3267310" cy="3030476"/>
            <a:chOff x="4290322" y="1516631"/>
            <a:chExt cx="3885078" cy="3657600"/>
          </a:xfrm>
        </p:grpSpPr>
        <p:grpSp>
          <p:nvGrpSpPr>
            <p:cNvPr id="11" name="Group 10"/>
            <p:cNvGrpSpPr/>
            <p:nvPr/>
          </p:nvGrpSpPr>
          <p:grpSpPr>
            <a:xfrm>
              <a:off x="4319382" y="1516631"/>
              <a:ext cx="3856018" cy="3657600"/>
              <a:chOff x="5638800" y="1950692"/>
              <a:chExt cx="5237515" cy="385454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8800" y="1950692"/>
                <a:ext cx="5117592" cy="383438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57210" y="2020452"/>
                <a:ext cx="1538653" cy="10291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24084" y="4844665"/>
                <a:ext cx="1444445" cy="96057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90168" y="3054333"/>
                <a:ext cx="1386147" cy="126756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22982" y="3714651"/>
                <a:ext cx="1227668" cy="11300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6661" y="1950693"/>
                <a:ext cx="1193853" cy="8602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2" name="Rounded Rectangle 11"/>
            <p:cNvSpPr/>
            <p:nvPr/>
          </p:nvSpPr>
          <p:spPr>
            <a:xfrm>
              <a:off x="4290322" y="2678735"/>
              <a:ext cx="3093421" cy="696774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35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endParaRPr lang="en-GB" sz="2835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7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F202-7A3C-4761-9294-A284BD1B6CEA}" type="datetime8">
              <a:rPr lang="en-US" smtClean="0"/>
              <a:t>10/3/2021 10:47 AM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46" y="1713056"/>
            <a:ext cx="2507895" cy="22979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88" y="1703454"/>
            <a:ext cx="2522687" cy="230873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019" y="1698218"/>
            <a:ext cx="2670536" cy="23496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8997399" y="1706064"/>
            <a:ext cx="2398484" cy="2341781"/>
            <a:chOff x="827905" y="932656"/>
            <a:chExt cx="5476297" cy="39097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932656"/>
              <a:ext cx="5466002" cy="3909710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905" y="944721"/>
              <a:ext cx="1830454" cy="1615283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Rounded Rectangle 8"/>
          <p:cNvSpPr/>
          <p:nvPr/>
        </p:nvSpPr>
        <p:spPr>
          <a:xfrm>
            <a:off x="540409" y="4198383"/>
            <a:ext cx="2500128" cy="48729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21116" y="4198383"/>
            <a:ext cx="2138057" cy="48729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GB" sz="28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9395" y="4243219"/>
            <a:ext cx="2334160" cy="48729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GB" sz="32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39880" y="4228364"/>
            <a:ext cx="1823106" cy="48729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32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739945" y="630080"/>
            <a:ext cx="5219229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3200" kern="0" dirty="0">
                <a:latin typeface="NikoshBAN" pitchFamily="2" charset="0"/>
                <a:cs typeface="NikoshBAN" pitchFamily="2" charset="0"/>
              </a:rPr>
              <a:t>ছবিতে কী </a:t>
            </a:r>
            <a:r>
              <a:rPr lang="en-US" sz="3200" kern="0" dirty="0" smtClean="0">
                <a:latin typeface="NikoshBAN" pitchFamily="2" charset="0"/>
                <a:cs typeface="NikoshBAN" pitchFamily="2" charset="0"/>
              </a:rPr>
              <a:t>দেখছ?</a:t>
            </a:r>
            <a:endParaRPr lang="en-US" sz="32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66785" y="5433681"/>
            <a:ext cx="4294687" cy="71099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</a:t>
            </a:r>
            <a:endParaRPr lang="en-GB" sz="32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52535" y="5537126"/>
            <a:ext cx="7886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3200" dirty="0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n w="10160">
                  <a:solidFill>
                    <a:srgbClr val="956B43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10160">
                <a:solidFill>
                  <a:srgbClr val="956B43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7912" y="487988"/>
            <a:ext cx="2469338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জনসমষ্টি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222" y="1362748"/>
            <a:ext cx="4462818" cy="317575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orizontal Scroll 7"/>
          <p:cNvSpPr/>
          <p:nvPr/>
        </p:nvSpPr>
        <p:spPr>
          <a:xfrm>
            <a:off x="707570" y="379594"/>
            <a:ext cx="2994265" cy="754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6749" y="5381472"/>
            <a:ext cx="10642251" cy="5709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8206" y="4651789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586332" y="4593595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2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353" y="1362748"/>
            <a:ext cx="4438189" cy="319623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3298" y="5401947"/>
            <a:ext cx="10489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জনহীন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অরণ্যে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জনশূন্য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মরুভূমিতে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069862" y="5233459"/>
            <a:ext cx="10435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সানম্যারিনো</a:t>
            </a:r>
            <a:r>
              <a:rPr lang="en-US" sz="32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তেত্রিশ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চীন</a:t>
            </a:r>
            <a:r>
              <a:rPr lang="en-US" sz="32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একশত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আটত্রিশ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Plaque 11"/>
          <p:cNvSpPr/>
          <p:nvPr/>
        </p:nvSpPr>
        <p:spPr>
          <a:xfrm>
            <a:off x="6814458" y="697274"/>
            <a:ext cx="4504414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2800" kern="0" dirty="0">
                <a:latin typeface="NikoshBAN" pitchFamily="2" charset="0"/>
                <a:cs typeface="NikoshBAN" pitchFamily="2" charset="0"/>
              </a:rPr>
              <a:t>ছবিতে কী 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দেখছ?</a:t>
            </a:r>
            <a:endParaRPr lang="en-US" sz="2800" kern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2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" grpId="1"/>
      <p:bldP spid="4" grpId="0"/>
      <p:bldP spid="9" grpId="0"/>
      <p:bldP spid="5" grpId="0"/>
      <p:bldP spid="5" grpId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1983</TotalTime>
  <Words>524</Words>
  <Application>Microsoft Office PowerPoint</Application>
  <PresentationFormat>Widescreen</PresentationFormat>
  <Paragraphs>107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</vt:lpstr>
      <vt:lpstr>ধন্যবাদ</vt:lpstr>
    </vt:vector>
  </TitlesOfParts>
  <Company>Boda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Md. Abdul Mottaleb, Sr Teacher, Boda pilot girls school &amp; college</dc:title>
  <dc:subject>Civics &amp; Citizenship</dc:subject>
  <dc:creator>Boda pailot girls school &amp; college</dc:creator>
  <cp:lastModifiedBy>DELL</cp:lastModifiedBy>
  <cp:revision>275</cp:revision>
  <dcterms:created xsi:type="dcterms:W3CDTF">2013-05-02T01:01:10Z</dcterms:created>
  <dcterms:modified xsi:type="dcterms:W3CDTF">2021-10-03T04:50:40Z</dcterms:modified>
  <cp:category>SSC</cp:category>
</cp:coreProperties>
</file>