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68" r:id="rId2"/>
    <p:sldMasterId id="2147483786" r:id="rId3"/>
    <p:sldMasterId id="2147483804" r:id="rId4"/>
    <p:sldMasterId id="2147483828" r:id="rId5"/>
    <p:sldMasterId id="2147483858" r:id="rId6"/>
  </p:sldMasterIdLst>
  <p:notesMasterIdLst>
    <p:notesMasterId r:id="rId24"/>
  </p:notesMasterIdLst>
  <p:sldIdLst>
    <p:sldId id="304" r:id="rId7"/>
    <p:sldId id="303" r:id="rId8"/>
    <p:sldId id="256" r:id="rId9"/>
    <p:sldId id="257" r:id="rId10"/>
    <p:sldId id="301" r:id="rId11"/>
    <p:sldId id="268" r:id="rId12"/>
    <p:sldId id="262" r:id="rId13"/>
    <p:sldId id="294" r:id="rId14"/>
    <p:sldId id="295" r:id="rId15"/>
    <p:sldId id="292" r:id="rId16"/>
    <p:sldId id="296" r:id="rId17"/>
    <p:sldId id="298" r:id="rId18"/>
    <p:sldId id="299" r:id="rId19"/>
    <p:sldId id="273" r:id="rId20"/>
    <p:sldId id="274" r:id="rId21"/>
    <p:sldId id="265" r:id="rId22"/>
    <p:sldId id="30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8" y="1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E7EE36-F3C7-4262-BC58-4D43C898684E}" type="doc">
      <dgm:prSet loTypeId="urn:microsoft.com/office/officeart/2005/8/layout/orgChart1" loCatId="hierarchy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7DE2FFEE-460D-4E36-84EA-C532A4915F86}">
      <dgm:prSet phldrT="[Text]"/>
      <dgm:spPr/>
      <dgm:t>
        <a:bodyPr/>
        <a:lstStyle/>
        <a:p>
          <a:r>
            <a:rPr lang="en-US" dirty="0" err="1">
              <a:latin typeface="Nikosh" pitchFamily="2" charset="0"/>
              <a:cs typeface="Nikosh" pitchFamily="2" charset="0"/>
            </a:rPr>
            <a:t>ভাইরাস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B7B431FC-52B2-4B30-9B30-1BB96440BD0D}" type="parTrans" cxnId="{BEE16857-D0F5-4F6F-8A22-273A2AF0512B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6E95ECB0-D462-4BC4-B87B-CEE56896CA24}" type="sibTrans" cxnId="{BEE16857-D0F5-4F6F-8A22-273A2AF0512B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6A93DC2B-5636-4FE9-AB63-0C7A9548F413}">
      <dgm:prSet phldrT="[Text]"/>
      <dgm:spPr/>
      <dgm:t>
        <a:bodyPr/>
        <a:lstStyle/>
        <a:p>
          <a:r>
            <a:rPr lang="en-US" dirty="0" err="1">
              <a:latin typeface="Nikosh" pitchFamily="2" charset="0"/>
              <a:cs typeface="Nikosh" pitchFamily="2" charset="0"/>
            </a:rPr>
            <a:t>অনিবাসী</a:t>
          </a:r>
          <a:r>
            <a:rPr lang="en-US" dirty="0">
              <a:latin typeface="Nikosh" pitchFamily="2" charset="0"/>
              <a:cs typeface="Nikosh" pitchFamily="2" charset="0"/>
            </a:rPr>
            <a:t> </a:t>
          </a:r>
          <a:r>
            <a:rPr lang="en-US" dirty="0" err="1">
              <a:latin typeface="Nikosh" pitchFamily="2" charset="0"/>
              <a:cs typeface="Nikosh" pitchFamily="2" charset="0"/>
            </a:rPr>
            <a:t>ভাইরাস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6F117DAB-5869-4FB8-A672-5309EE2B5BEE}" type="parTrans" cxnId="{80A07125-6720-4781-BAED-E325D14BE978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E5B1F291-B0E9-4AF1-94E1-727D7A3E56F6}" type="sibTrans" cxnId="{80A07125-6720-4781-BAED-E325D14BE978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8A8DA442-3109-4B66-B2E4-03929C1CD21B}">
      <dgm:prSet phldrT="[Text]"/>
      <dgm:spPr/>
      <dgm:t>
        <a:bodyPr/>
        <a:lstStyle/>
        <a:p>
          <a:r>
            <a:rPr lang="en-US" dirty="0" err="1">
              <a:latin typeface="Nikosh" pitchFamily="2" charset="0"/>
              <a:cs typeface="Nikosh" pitchFamily="2" charset="0"/>
            </a:rPr>
            <a:t>নিবাসী</a:t>
          </a:r>
          <a:r>
            <a:rPr lang="en-US" dirty="0">
              <a:latin typeface="Nikosh" pitchFamily="2" charset="0"/>
              <a:cs typeface="Nikosh" pitchFamily="2" charset="0"/>
            </a:rPr>
            <a:t> </a:t>
          </a:r>
          <a:r>
            <a:rPr lang="en-US" dirty="0" err="1">
              <a:latin typeface="Nikosh" pitchFamily="2" charset="0"/>
              <a:cs typeface="Nikosh" pitchFamily="2" charset="0"/>
            </a:rPr>
            <a:t>ভাইরাস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FA1E2862-1394-4390-A956-7A9E851CA214}" type="parTrans" cxnId="{1544FA94-94B2-46A7-8462-4190A1AAE846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099103B5-D7D5-43B0-8832-4BD600BC9938}" type="sibTrans" cxnId="{1544FA94-94B2-46A7-8462-4190A1AAE846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3321A1B8-5A75-44FE-9BBB-E8C5EA98C714}" type="pres">
      <dgm:prSet presAssocID="{A3E7EE36-F3C7-4262-BC58-4D43C89868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199C8A2-7697-4E70-AF47-83051EC28C8C}" type="pres">
      <dgm:prSet presAssocID="{7DE2FFEE-460D-4E36-84EA-C532A4915F86}" presName="hierRoot1" presStyleCnt="0">
        <dgm:presLayoutVars>
          <dgm:hierBranch val="init"/>
        </dgm:presLayoutVars>
      </dgm:prSet>
      <dgm:spPr/>
    </dgm:pt>
    <dgm:pt modelId="{26F70259-3D7F-418A-851A-47B4A67CDE7A}" type="pres">
      <dgm:prSet presAssocID="{7DE2FFEE-460D-4E36-84EA-C532A4915F86}" presName="rootComposite1" presStyleCnt="0"/>
      <dgm:spPr/>
    </dgm:pt>
    <dgm:pt modelId="{E22BACBC-2D0D-4EFB-8DEC-57B77647165B}" type="pres">
      <dgm:prSet presAssocID="{7DE2FFEE-460D-4E36-84EA-C532A4915F86}" presName="rootText1" presStyleLbl="node0" presStyleIdx="0" presStyleCnt="1" custLinFactNeighborX="-677" custLinFactNeighborY="270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33F298-7742-4D90-9FD4-5E46BF97373C}" type="pres">
      <dgm:prSet presAssocID="{7DE2FFEE-460D-4E36-84EA-C532A4915F8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C497DDC-12A3-4DFD-A12D-F982A22F8E3B}" type="pres">
      <dgm:prSet presAssocID="{7DE2FFEE-460D-4E36-84EA-C532A4915F86}" presName="hierChild2" presStyleCnt="0"/>
      <dgm:spPr/>
    </dgm:pt>
    <dgm:pt modelId="{C84D47FE-E494-43F3-9920-CFC4D6A1D3BA}" type="pres">
      <dgm:prSet presAssocID="{6F117DAB-5869-4FB8-A672-5309EE2B5BEE}" presName="Name37" presStyleLbl="parChTrans1D2" presStyleIdx="0" presStyleCnt="2"/>
      <dgm:spPr/>
      <dgm:t>
        <a:bodyPr/>
        <a:lstStyle/>
        <a:p>
          <a:endParaRPr lang="en-US"/>
        </a:p>
      </dgm:t>
    </dgm:pt>
    <dgm:pt modelId="{61EBD353-BE52-4BEA-A840-2D7182980E32}" type="pres">
      <dgm:prSet presAssocID="{6A93DC2B-5636-4FE9-AB63-0C7A9548F413}" presName="hierRoot2" presStyleCnt="0">
        <dgm:presLayoutVars>
          <dgm:hierBranch val="init"/>
        </dgm:presLayoutVars>
      </dgm:prSet>
      <dgm:spPr/>
    </dgm:pt>
    <dgm:pt modelId="{F0A9E9C9-4602-46D8-968F-DCF69435A9BC}" type="pres">
      <dgm:prSet presAssocID="{6A93DC2B-5636-4FE9-AB63-0C7A9548F413}" presName="rootComposite" presStyleCnt="0"/>
      <dgm:spPr/>
    </dgm:pt>
    <dgm:pt modelId="{3F2823E8-2E44-4340-8A5E-3D2B40BCA380}" type="pres">
      <dgm:prSet presAssocID="{6A93DC2B-5636-4FE9-AB63-0C7A9548F41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7EAF0-0E88-40B0-AF4A-4C5EF9B0F904}" type="pres">
      <dgm:prSet presAssocID="{6A93DC2B-5636-4FE9-AB63-0C7A9548F413}" presName="rootConnector" presStyleLbl="node2" presStyleIdx="0" presStyleCnt="2"/>
      <dgm:spPr/>
      <dgm:t>
        <a:bodyPr/>
        <a:lstStyle/>
        <a:p>
          <a:endParaRPr lang="en-US"/>
        </a:p>
      </dgm:t>
    </dgm:pt>
    <dgm:pt modelId="{D4A2063E-AA32-42C8-9D33-144EF6EDC531}" type="pres">
      <dgm:prSet presAssocID="{6A93DC2B-5636-4FE9-AB63-0C7A9548F413}" presName="hierChild4" presStyleCnt="0"/>
      <dgm:spPr/>
    </dgm:pt>
    <dgm:pt modelId="{C76DD1D5-3E03-4BDD-B1E2-F0C88DB3E171}" type="pres">
      <dgm:prSet presAssocID="{6A93DC2B-5636-4FE9-AB63-0C7A9548F413}" presName="hierChild5" presStyleCnt="0"/>
      <dgm:spPr/>
    </dgm:pt>
    <dgm:pt modelId="{54D50282-949E-4320-8ECF-DBEAB6E162EA}" type="pres">
      <dgm:prSet presAssocID="{FA1E2862-1394-4390-A956-7A9E851CA214}" presName="Name37" presStyleLbl="parChTrans1D2" presStyleIdx="1" presStyleCnt="2"/>
      <dgm:spPr/>
      <dgm:t>
        <a:bodyPr/>
        <a:lstStyle/>
        <a:p>
          <a:endParaRPr lang="en-US"/>
        </a:p>
      </dgm:t>
    </dgm:pt>
    <dgm:pt modelId="{8B7CC80A-B5B7-48D9-9129-11E62ABB140E}" type="pres">
      <dgm:prSet presAssocID="{8A8DA442-3109-4B66-B2E4-03929C1CD21B}" presName="hierRoot2" presStyleCnt="0">
        <dgm:presLayoutVars>
          <dgm:hierBranch val="init"/>
        </dgm:presLayoutVars>
      </dgm:prSet>
      <dgm:spPr/>
    </dgm:pt>
    <dgm:pt modelId="{1CC90163-C949-4F99-94FE-93C9C7B1D2EE}" type="pres">
      <dgm:prSet presAssocID="{8A8DA442-3109-4B66-B2E4-03929C1CD21B}" presName="rootComposite" presStyleCnt="0"/>
      <dgm:spPr/>
    </dgm:pt>
    <dgm:pt modelId="{E702894E-B8BC-4BE1-B1EA-1CE4DA5C4851}" type="pres">
      <dgm:prSet presAssocID="{8A8DA442-3109-4B66-B2E4-03929C1CD21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9F942F-B8CF-4E62-8026-7C7B77396FD5}" type="pres">
      <dgm:prSet presAssocID="{8A8DA442-3109-4B66-B2E4-03929C1CD21B}" presName="rootConnector" presStyleLbl="node2" presStyleIdx="1" presStyleCnt="2"/>
      <dgm:spPr/>
      <dgm:t>
        <a:bodyPr/>
        <a:lstStyle/>
        <a:p>
          <a:endParaRPr lang="en-US"/>
        </a:p>
      </dgm:t>
    </dgm:pt>
    <dgm:pt modelId="{F2BB6379-9D31-41FE-9923-4E9D2960E2C1}" type="pres">
      <dgm:prSet presAssocID="{8A8DA442-3109-4B66-B2E4-03929C1CD21B}" presName="hierChild4" presStyleCnt="0"/>
      <dgm:spPr/>
    </dgm:pt>
    <dgm:pt modelId="{005B3A06-0C6F-4DDA-861B-58913B3E3DD6}" type="pres">
      <dgm:prSet presAssocID="{8A8DA442-3109-4B66-B2E4-03929C1CD21B}" presName="hierChild5" presStyleCnt="0"/>
      <dgm:spPr/>
    </dgm:pt>
    <dgm:pt modelId="{BB3C2F04-061D-4782-AC63-A81C23192AC1}" type="pres">
      <dgm:prSet presAssocID="{7DE2FFEE-460D-4E36-84EA-C532A4915F86}" presName="hierChild3" presStyleCnt="0"/>
      <dgm:spPr/>
    </dgm:pt>
  </dgm:ptLst>
  <dgm:cxnLst>
    <dgm:cxn modelId="{C6777FD0-EFDC-46FC-8A93-E916BB9CFA7E}" type="presOf" srcId="{A3E7EE36-F3C7-4262-BC58-4D43C898684E}" destId="{3321A1B8-5A75-44FE-9BBB-E8C5EA98C714}" srcOrd="0" destOrd="0" presId="urn:microsoft.com/office/officeart/2005/8/layout/orgChart1"/>
    <dgm:cxn modelId="{6D94FF44-99D3-4310-8B03-1EC07737A24B}" type="presOf" srcId="{6F117DAB-5869-4FB8-A672-5309EE2B5BEE}" destId="{C84D47FE-E494-43F3-9920-CFC4D6A1D3BA}" srcOrd="0" destOrd="0" presId="urn:microsoft.com/office/officeart/2005/8/layout/orgChart1"/>
    <dgm:cxn modelId="{1544FA94-94B2-46A7-8462-4190A1AAE846}" srcId="{7DE2FFEE-460D-4E36-84EA-C532A4915F86}" destId="{8A8DA442-3109-4B66-B2E4-03929C1CD21B}" srcOrd="1" destOrd="0" parTransId="{FA1E2862-1394-4390-A956-7A9E851CA214}" sibTransId="{099103B5-D7D5-43B0-8832-4BD600BC9938}"/>
    <dgm:cxn modelId="{EB22D901-33A3-4F74-9B30-6B7570733B0A}" type="presOf" srcId="{7DE2FFEE-460D-4E36-84EA-C532A4915F86}" destId="{C033F298-7742-4D90-9FD4-5E46BF97373C}" srcOrd="1" destOrd="0" presId="urn:microsoft.com/office/officeart/2005/8/layout/orgChart1"/>
    <dgm:cxn modelId="{31D68C05-ADFD-4DF2-AD9B-DB228004F5A0}" type="presOf" srcId="{FA1E2862-1394-4390-A956-7A9E851CA214}" destId="{54D50282-949E-4320-8ECF-DBEAB6E162EA}" srcOrd="0" destOrd="0" presId="urn:microsoft.com/office/officeart/2005/8/layout/orgChart1"/>
    <dgm:cxn modelId="{1FD09018-0D0B-4BEA-B9F3-581F3C4721FF}" type="presOf" srcId="{8A8DA442-3109-4B66-B2E4-03929C1CD21B}" destId="{E702894E-B8BC-4BE1-B1EA-1CE4DA5C4851}" srcOrd="0" destOrd="0" presId="urn:microsoft.com/office/officeart/2005/8/layout/orgChart1"/>
    <dgm:cxn modelId="{A7C77849-AFE7-4AFF-B482-CE921C90AECB}" type="presOf" srcId="{7DE2FFEE-460D-4E36-84EA-C532A4915F86}" destId="{E22BACBC-2D0D-4EFB-8DEC-57B77647165B}" srcOrd="0" destOrd="0" presId="urn:microsoft.com/office/officeart/2005/8/layout/orgChart1"/>
    <dgm:cxn modelId="{5ABA5E6A-3997-4DA0-9E91-64D04BA2E26E}" type="presOf" srcId="{8A8DA442-3109-4B66-B2E4-03929C1CD21B}" destId="{DC9F942F-B8CF-4E62-8026-7C7B77396FD5}" srcOrd="1" destOrd="0" presId="urn:microsoft.com/office/officeart/2005/8/layout/orgChart1"/>
    <dgm:cxn modelId="{80A07125-6720-4781-BAED-E325D14BE978}" srcId="{7DE2FFEE-460D-4E36-84EA-C532A4915F86}" destId="{6A93DC2B-5636-4FE9-AB63-0C7A9548F413}" srcOrd="0" destOrd="0" parTransId="{6F117DAB-5869-4FB8-A672-5309EE2B5BEE}" sibTransId="{E5B1F291-B0E9-4AF1-94E1-727D7A3E56F6}"/>
    <dgm:cxn modelId="{469287BD-D370-4025-9507-856ECB320C51}" type="presOf" srcId="{6A93DC2B-5636-4FE9-AB63-0C7A9548F413}" destId="{F667EAF0-0E88-40B0-AF4A-4C5EF9B0F904}" srcOrd="1" destOrd="0" presId="urn:microsoft.com/office/officeart/2005/8/layout/orgChart1"/>
    <dgm:cxn modelId="{BEE16857-D0F5-4F6F-8A22-273A2AF0512B}" srcId="{A3E7EE36-F3C7-4262-BC58-4D43C898684E}" destId="{7DE2FFEE-460D-4E36-84EA-C532A4915F86}" srcOrd="0" destOrd="0" parTransId="{B7B431FC-52B2-4B30-9B30-1BB96440BD0D}" sibTransId="{6E95ECB0-D462-4BC4-B87B-CEE56896CA24}"/>
    <dgm:cxn modelId="{CF5D0321-329E-4F6F-B926-342396DAA3A0}" type="presOf" srcId="{6A93DC2B-5636-4FE9-AB63-0C7A9548F413}" destId="{3F2823E8-2E44-4340-8A5E-3D2B40BCA380}" srcOrd="0" destOrd="0" presId="urn:microsoft.com/office/officeart/2005/8/layout/orgChart1"/>
    <dgm:cxn modelId="{5E5A1A83-9677-4F28-B024-E26C08DDBD71}" type="presParOf" srcId="{3321A1B8-5A75-44FE-9BBB-E8C5EA98C714}" destId="{A199C8A2-7697-4E70-AF47-83051EC28C8C}" srcOrd="0" destOrd="0" presId="urn:microsoft.com/office/officeart/2005/8/layout/orgChart1"/>
    <dgm:cxn modelId="{37AB54D2-6A22-485B-A278-DE7791B46011}" type="presParOf" srcId="{A199C8A2-7697-4E70-AF47-83051EC28C8C}" destId="{26F70259-3D7F-418A-851A-47B4A67CDE7A}" srcOrd="0" destOrd="0" presId="urn:microsoft.com/office/officeart/2005/8/layout/orgChart1"/>
    <dgm:cxn modelId="{6D61628B-B217-4595-8BA6-C65684736D86}" type="presParOf" srcId="{26F70259-3D7F-418A-851A-47B4A67CDE7A}" destId="{E22BACBC-2D0D-4EFB-8DEC-57B77647165B}" srcOrd="0" destOrd="0" presId="urn:microsoft.com/office/officeart/2005/8/layout/orgChart1"/>
    <dgm:cxn modelId="{FAF24BE1-DDA9-4356-8657-09351A804843}" type="presParOf" srcId="{26F70259-3D7F-418A-851A-47B4A67CDE7A}" destId="{C033F298-7742-4D90-9FD4-5E46BF97373C}" srcOrd="1" destOrd="0" presId="urn:microsoft.com/office/officeart/2005/8/layout/orgChart1"/>
    <dgm:cxn modelId="{F550A560-8335-45EB-B069-3F0ED86E1B67}" type="presParOf" srcId="{A199C8A2-7697-4E70-AF47-83051EC28C8C}" destId="{FC497DDC-12A3-4DFD-A12D-F982A22F8E3B}" srcOrd="1" destOrd="0" presId="urn:microsoft.com/office/officeart/2005/8/layout/orgChart1"/>
    <dgm:cxn modelId="{04C5BA17-7FF0-450B-AFB3-5FDA212375CD}" type="presParOf" srcId="{FC497DDC-12A3-4DFD-A12D-F982A22F8E3B}" destId="{C84D47FE-E494-43F3-9920-CFC4D6A1D3BA}" srcOrd="0" destOrd="0" presId="urn:microsoft.com/office/officeart/2005/8/layout/orgChart1"/>
    <dgm:cxn modelId="{EED59D24-9DDB-4C86-95CC-A1B853E1AF5E}" type="presParOf" srcId="{FC497DDC-12A3-4DFD-A12D-F982A22F8E3B}" destId="{61EBD353-BE52-4BEA-A840-2D7182980E32}" srcOrd="1" destOrd="0" presId="urn:microsoft.com/office/officeart/2005/8/layout/orgChart1"/>
    <dgm:cxn modelId="{3B1AFA1E-D48C-4974-A83A-045E464E556B}" type="presParOf" srcId="{61EBD353-BE52-4BEA-A840-2D7182980E32}" destId="{F0A9E9C9-4602-46D8-968F-DCF69435A9BC}" srcOrd="0" destOrd="0" presId="urn:microsoft.com/office/officeart/2005/8/layout/orgChart1"/>
    <dgm:cxn modelId="{9D6022A2-A86E-451A-B2DD-FC0CA43B0778}" type="presParOf" srcId="{F0A9E9C9-4602-46D8-968F-DCF69435A9BC}" destId="{3F2823E8-2E44-4340-8A5E-3D2B40BCA380}" srcOrd="0" destOrd="0" presId="urn:microsoft.com/office/officeart/2005/8/layout/orgChart1"/>
    <dgm:cxn modelId="{999C061E-2CE4-4302-8FD9-2B78C65A520E}" type="presParOf" srcId="{F0A9E9C9-4602-46D8-968F-DCF69435A9BC}" destId="{F667EAF0-0E88-40B0-AF4A-4C5EF9B0F904}" srcOrd="1" destOrd="0" presId="urn:microsoft.com/office/officeart/2005/8/layout/orgChart1"/>
    <dgm:cxn modelId="{F266740D-917C-4CFA-B119-20D3917FA15E}" type="presParOf" srcId="{61EBD353-BE52-4BEA-A840-2D7182980E32}" destId="{D4A2063E-AA32-42C8-9D33-144EF6EDC531}" srcOrd="1" destOrd="0" presId="urn:microsoft.com/office/officeart/2005/8/layout/orgChart1"/>
    <dgm:cxn modelId="{E7D011BE-A881-4BA6-B551-6231622FEAB3}" type="presParOf" srcId="{61EBD353-BE52-4BEA-A840-2D7182980E32}" destId="{C76DD1D5-3E03-4BDD-B1E2-F0C88DB3E171}" srcOrd="2" destOrd="0" presId="urn:microsoft.com/office/officeart/2005/8/layout/orgChart1"/>
    <dgm:cxn modelId="{64B27261-4D33-437A-AA23-795B43B5336B}" type="presParOf" srcId="{FC497DDC-12A3-4DFD-A12D-F982A22F8E3B}" destId="{54D50282-949E-4320-8ECF-DBEAB6E162EA}" srcOrd="2" destOrd="0" presId="urn:microsoft.com/office/officeart/2005/8/layout/orgChart1"/>
    <dgm:cxn modelId="{9C871F2D-80F5-457C-B098-C728AECEB467}" type="presParOf" srcId="{FC497DDC-12A3-4DFD-A12D-F982A22F8E3B}" destId="{8B7CC80A-B5B7-48D9-9129-11E62ABB140E}" srcOrd="3" destOrd="0" presId="urn:microsoft.com/office/officeart/2005/8/layout/orgChart1"/>
    <dgm:cxn modelId="{A38157C5-091B-4BF3-AAD7-FA21FE9AC60C}" type="presParOf" srcId="{8B7CC80A-B5B7-48D9-9129-11E62ABB140E}" destId="{1CC90163-C949-4F99-94FE-93C9C7B1D2EE}" srcOrd="0" destOrd="0" presId="urn:microsoft.com/office/officeart/2005/8/layout/orgChart1"/>
    <dgm:cxn modelId="{365FD9EF-780F-41C1-836E-A832D6BC2C37}" type="presParOf" srcId="{1CC90163-C949-4F99-94FE-93C9C7B1D2EE}" destId="{E702894E-B8BC-4BE1-B1EA-1CE4DA5C4851}" srcOrd="0" destOrd="0" presId="urn:microsoft.com/office/officeart/2005/8/layout/orgChart1"/>
    <dgm:cxn modelId="{03B197DA-A2FF-4D37-BF60-0F3D19921B22}" type="presParOf" srcId="{1CC90163-C949-4F99-94FE-93C9C7B1D2EE}" destId="{DC9F942F-B8CF-4E62-8026-7C7B77396FD5}" srcOrd="1" destOrd="0" presId="urn:microsoft.com/office/officeart/2005/8/layout/orgChart1"/>
    <dgm:cxn modelId="{F8626DB5-1E76-4854-AB75-E43854400B04}" type="presParOf" srcId="{8B7CC80A-B5B7-48D9-9129-11E62ABB140E}" destId="{F2BB6379-9D31-41FE-9923-4E9D2960E2C1}" srcOrd="1" destOrd="0" presId="urn:microsoft.com/office/officeart/2005/8/layout/orgChart1"/>
    <dgm:cxn modelId="{CC24FA69-1F0A-41C4-BDB7-87AA5380A5C2}" type="presParOf" srcId="{8B7CC80A-B5B7-48D9-9129-11E62ABB140E}" destId="{005B3A06-0C6F-4DDA-861B-58913B3E3DD6}" srcOrd="2" destOrd="0" presId="urn:microsoft.com/office/officeart/2005/8/layout/orgChart1"/>
    <dgm:cxn modelId="{6B69FDF7-1BD8-4352-BA11-BDF67D4F4A97}" type="presParOf" srcId="{A199C8A2-7697-4E70-AF47-83051EC28C8C}" destId="{BB3C2F04-061D-4782-AC63-A81C23192A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50282-949E-4320-8ECF-DBEAB6E162EA}">
      <dsp:nvSpPr>
        <dsp:cNvPr id="0" name=""/>
        <dsp:cNvSpPr/>
      </dsp:nvSpPr>
      <dsp:spPr>
        <a:xfrm>
          <a:off x="3029334" y="2115731"/>
          <a:ext cx="1686674" cy="205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6674" y="0"/>
              </a:lnTo>
              <a:lnTo>
                <a:pt x="1686674" y="205757"/>
              </a:lnTo>
            </a:path>
          </a:pathLst>
        </a:custGeom>
        <a:noFill/>
        <a:ln w="15875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4D47FE-E494-43F3-9920-CFC4D6A1D3BA}">
      <dsp:nvSpPr>
        <dsp:cNvPr id="0" name=""/>
        <dsp:cNvSpPr/>
      </dsp:nvSpPr>
      <dsp:spPr>
        <a:xfrm>
          <a:off x="1379990" y="2115731"/>
          <a:ext cx="1649344" cy="205757"/>
        </a:xfrm>
        <a:custGeom>
          <a:avLst/>
          <a:gdLst/>
          <a:ahLst/>
          <a:cxnLst/>
          <a:rect l="0" t="0" r="0" b="0"/>
          <a:pathLst>
            <a:path>
              <a:moveTo>
                <a:pt x="1649344" y="0"/>
              </a:moveTo>
              <a:lnTo>
                <a:pt x="0" y="0"/>
              </a:lnTo>
              <a:lnTo>
                <a:pt x="0" y="205757"/>
              </a:lnTo>
            </a:path>
          </a:pathLst>
        </a:custGeom>
        <a:noFill/>
        <a:ln w="15875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BACBC-2D0D-4EFB-8DEC-57B77647165B}">
      <dsp:nvSpPr>
        <dsp:cNvPr id="0" name=""/>
        <dsp:cNvSpPr/>
      </dsp:nvSpPr>
      <dsp:spPr>
        <a:xfrm>
          <a:off x="1650814" y="737210"/>
          <a:ext cx="2757041" cy="1378520"/>
        </a:xfrm>
        <a:prstGeom prst="rect">
          <a:avLst/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err="1">
              <a:latin typeface="Nikosh" pitchFamily="2" charset="0"/>
              <a:cs typeface="Nikosh" pitchFamily="2" charset="0"/>
            </a:rPr>
            <a:t>ভাইরাস</a:t>
          </a:r>
          <a:endParaRPr lang="en-US" sz="4300" kern="1200" dirty="0">
            <a:latin typeface="Nikosh" pitchFamily="2" charset="0"/>
            <a:cs typeface="Nikosh" pitchFamily="2" charset="0"/>
          </a:endParaRPr>
        </a:p>
      </dsp:txBody>
      <dsp:txXfrm>
        <a:off x="1650814" y="737210"/>
        <a:ext cx="2757041" cy="1378520"/>
      </dsp:txXfrm>
    </dsp:sp>
    <dsp:sp modelId="{3F2823E8-2E44-4340-8A5E-3D2B40BCA380}">
      <dsp:nvSpPr>
        <dsp:cNvPr id="0" name=""/>
        <dsp:cNvSpPr/>
      </dsp:nvSpPr>
      <dsp:spPr>
        <a:xfrm>
          <a:off x="1469" y="2321489"/>
          <a:ext cx="2757041" cy="137852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err="1">
              <a:latin typeface="Nikosh" pitchFamily="2" charset="0"/>
              <a:cs typeface="Nikosh" pitchFamily="2" charset="0"/>
            </a:rPr>
            <a:t>অনিবাসী</a:t>
          </a:r>
          <a:r>
            <a:rPr lang="en-US" sz="4300" kern="1200" dirty="0">
              <a:latin typeface="Nikosh" pitchFamily="2" charset="0"/>
              <a:cs typeface="Nikosh" pitchFamily="2" charset="0"/>
            </a:rPr>
            <a:t> </a:t>
          </a:r>
          <a:r>
            <a:rPr lang="en-US" sz="4300" kern="1200" dirty="0" err="1">
              <a:latin typeface="Nikosh" pitchFamily="2" charset="0"/>
              <a:cs typeface="Nikosh" pitchFamily="2" charset="0"/>
            </a:rPr>
            <a:t>ভাইরাস</a:t>
          </a:r>
          <a:endParaRPr lang="en-US" sz="4300" kern="1200" dirty="0">
            <a:latin typeface="Nikosh" pitchFamily="2" charset="0"/>
            <a:cs typeface="Nikosh" pitchFamily="2" charset="0"/>
          </a:endParaRPr>
        </a:p>
      </dsp:txBody>
      <dsp:txXfrm>
        <a:off x="1469" y="2321489"/>
        <a:ext cx="2757041" cy="1378520"/>
      </dsp:txXfrm>
    </dsp:sp>
    <dsp:sp modelId="{E702894E-B8BC-4BE1-B1EA-1CE4DA5C4851}">
      <dsp:nvSpPr>
        <dsp:cNvPr id="0" name=""/>
        <dsp:cNvSpPr/>
      </dsp:nvSpPr>
      <dsp:spPr>
        <a:xfrm>
          <a:off x="3337489" y="2321489"/>
          <a:ext cx="2757041" cy="137852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err="1">
              <a:latin typeface="Nikosh" pitchFamily="2" charset="0"/>
              <a:cs typeface="Nikosh" pitchFamily="2" charset="0"/>
            </a:rPr>
            <a:t>নিবাসী</a:t>
          </a:r>
          <a:r>
            <a:rPr lang="en-US" sz="4300" kern="1200" dirty="0">
              <a:latin typeface="Nikosh" pitchFamily="2" charset="0"/>
              <a:cs typeface="Nikosh" pitchFamily="2" charset="0"/>
            </a:rPr>
            <a:t> </a:t>
          </a:r>
          <a:r>
            <a:rPr lang="en-US" sz="4300" kern="1200" dirty="0" err="1">
              <a:latin typeface="Nikosh" pitchFamily="2" charset="0"/>
              <a:cs typeface="Nikosh" pitchFamily="2" charset="0"/>
            </a:rPr>
            <a:t>ভাইরাস</a:t>
          </a:r>
          <a:endParaRPr lang="en-US" sz="4300" kern="1200" dirty="0">
            <a:latin typeface="Nikosh" pitchFamily="2" charset="0"/>
            <a:cs typeface="Nikosh" pitchFamily="2" charset="0"/>
          </a:endParaRPr>
        </a:p>
      </dsp:txBody>
      <dsp:txXfrm>
        <a:off x="3337489" y="2321489"/>
        <a:ext cx="2757041" cy="1378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BD39F-9953-4EE6-B14E-D219D77DEFBC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A37D1-AC59-45D7-8285-1AE81B37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3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28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6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Vrinda" pitchFamily="2" charset="0"/>
              </a:rPr>
              <a:t>স</a:t>
            </a:r>
            <a:r>
              <a:rPr lang="en-US" baseline="0" dirty="0" err="1">
                <a:cs typeface="Vrinda" pitchFamily="2" charset="0"/>
              </a:rPr>
              <a:t>িআইএস</a:t>
            </a:r>
            <a:r>
              <a:rPr lang="en-US" baseline="0" dirty="0">
                <a:cs typeface="Vrinda" pitchFamily="2" charset="0"/>
              </a:rPr>
              <a:t> </a:t>
            </a:r>
            <a:r>
              <a:rPr lang="en-US" baseline="0" dirty="0" err="1">
                <a:cs typeface="Vrinda" pitchFamily="2" charset="0"/>
              </a:rPr>
              <a:t>নামে</a:t>
            </a:r>
            <a:r>
              <a:rPr lang="en-US" baseline="0" dirty="0">
                <a:cs typeface="Vrinda" pitchFamily="2" charset="0"/>
              </a:rPr>
              <a:t> </a:t>
            </a:r>
            <a:r>
              <a:rPr lang="en-US" baseline="0" dirty="0" err="1">
                <a:cs typeface="Vrinda" pitchFamily="2" charset="0"/>
              </a:rPr>
              <a:t>একটি</a:t>
            </a:r>
            <a:r>
              <a:rPr lang="en-US" baseline="0" dirty="0">
                <a:cs typeface="Vrinda" pitchFamily="2" charset="0"/>
              </a:rPr>
              <a:t> </a:t>
            </a:r>
            <a:r>
              <a:rPr lang="en-US" baseline="0" dirty="0" err="1">
                <a:cs typeface="Vrinda" pitchFamily="2" charset="0"/>
              </a:rPr>
              <a:t>ভাইরাস</a:t>
            </a:r>
            <a:r>
              <a:rPr lang="en-US" baseline="0" dirty="0">
                <a:cs typeface="Vrinda" pitchFamily="2" charset="0"/>
              </a:rPr>
              <a:t> </a:t>
            </a:r>
            <a:r>
              <a:rPr lang="en-US" baseline="0" dirty="0" err="1">
                <a:cs typeface="Vrinda" pitchFamily="2" charset="0"/>
              </a:rPr>
              <a:t>প্রতি</a:t>
            </a:r>
            <a:r>
              <a:rPr lang="en-US" baseline="0" dirty="0">
                <a:cs typeface="Vrinda" pitchFamily="2" charset="0"/>
              </a:rPr>
              <a:t> </a:t>
            </a:r>
            <a:r>
              <a:rPr lang="en-US" baseline="0" dirty="0" err="1">
                <a:cs typeface="Vrinda" pitchFamily="2" charset="0"/>
              </a:rPr>
              <a:t>বছর</a:t>
            </a:r>
            <a:r>
              <a:rPr lang="en-US" baseline="0" dirty="0">
                <a:cs typeface="Vrinda" pitchFamily="2" charset="0"/>
              </a:rPr>
              <a:t> ২৬ </a:t>
            </a:r>
            <a:r>
              <a:rPr lang="en-US" baseline="0" dirty="0" err="1">
                <a:cs typeface="Vrinda" pitchFamily="2" charset="0"/>
              </a:rPr>
              <a:t>এপ্রিল</a:t>
            </a:r>
            <a:r>
              <a:rPr lang="en-US" baseline="0" dirty="0">
                <a:cs typeface="Vrinda" pitchFamily="2" charset="0"/>
              </a:rPr>
              <a:t> </a:t>
            </a:r>
            <a:r>
              <a:rPr lang="en-US" baseline="0" dirty="0" err="1">
                <a:cs typeface="Vrinda" pitchFamily="2" charset="0"/>
              </a:rPr>
              <a:t>সক্রয়ি</a:t>
            </a:r>
            <a:r>
              <a:rPr lang="en-US" baseline="0" dirty="0">
                <a:cs typeface="Vrinda" pitchFamily="2" charset="0"/>
              </a:rPr>
              <a:t> </a:t>
            </a:r>
            <a:r>
              <a:rPr lang="en-US" baseline="0" dirty="0" err="1">
                <a:cs typeface="Vrinda" pitchFamily="2" charset="0"/>
              </a:rPr>
              <a:t>হয়ে</a:t>
            </a:r>
            <a:r>
              <a:rPr lang="en-US" baseline="0" dirty="0">
                <a:cs typeface="Vrinda" pitchFamily="2" charset="0"/>
              </a:rPr>
              <a:t> </a:t>
            </a:r>
            <a:r>
              <a:rPr lang="en-US" baseline="0" dirty="0" err="1">
                <a:cs typeface="Vrinda" pitchFamily="2" charset="0"/>
              </a:rPr>
              <a:t>র্হাডডিস্ককে</a:t>
            </a:r>
            <a:r>
              <a:rPr lang="en-US" baseline="0" dirty="0">
                <a:cs typeface="Vrinda" pitchFamily="2" charset="0"/>
              </a:rPr>
              <a:t> </a:t>
            </a:r>
            <a:r>
              <a:rPr lang="en-US" baseline="0" dirty="0" err="1">
                <a:cs typeface="Vrinda" pitchFamily="2" charset="0"/>
              </a:rPr>
              <a:t>ফরম্যাট</a:t>
            </a:r>
            <a:r>
              <a:rPr lang="en-US" baseline="0" dirty="0">
                <a:cs typeface="Vrinda" pitchFamily="2" charset="0"/>
              </a:rPr>
              <a:t> </a:t>
            </a:r>
            <a:r>
              <a:rPr lang="en-US" baseline="0" dirty="0" err="1">
                <a:cs typeface="Vrinda" pitchFamily="2" charset="0"/>
              </a:rPr>
              <a:t>করে</a:t>
            </a:r>
            <a:r>
              <a:rPr lang="en-US" baseline="0" dirty="0">
                <a:cs typeface="Vrinda" pitchFamily="2" charset="0"/>
              </a:rPr>
              <a:t> </a:t>
            </a:r>
            <a:r>
              <a:rPr lang="en-US" baseline="0" dirty="0" err="1">
                <a:cs typeface="Vrinda" pitchFamily="2" charset="0"/>
              </a:rPr>
              <a:t>ফেলে</a:t>
            </a:r>
            <a:r>
              <a:rPr lang="en-US" baseline="0" dirty="0">
                <a:cs typeface="Vrinda" pitchFamily="2" charset="0"/>
              </a:rPr>
              <a:t>….</a:t>
            </a:r>
            <a:endParaRPr lang="en-US" dirty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সাধারণত</a:t>
            </a:r>
            <a:r>
              <a:rPr lang="en-US" dirty="0"/>
              <a:t> </a:t>
            </a:r>
            <a:r>
              <a:rPr lang="en-US" dirty="0" err="1"/>
              <a:t>যে</a:t>
            </a:r>
            <a:r>
              <a:rPr lang="en-US" dirty="0"/>
              <a:t> </a:t>
            </a:r>
            <a:r>
              <a:rPr lang="en-US" dirty="0" err="1"/>
              <a:t>ভাইরাস</a:t>
            </a:r>
            <a:r>
              <a:rPr lang="en-US" baseline="0" dirty="0"/>
              <a:t> </a:t>
            </a:r>
            <a:r>
              <a:rPr lang="en-US" baseline="0" dirty="0" err="1"/>
              <a:t>সংক্রমন</a:t>
            </a:r>
            <a:r>
              <a:rPr lang="en-US" baseline="0" dirty="0"/>
              <a:t> </a:t>
            </a:r>
            <a:r>
              <a:rPr lang="en-US" baseline="0" dirty="0" err="1"/>
              <a:t>করার</a:t>
            </a:r>
            <a:r>
              <a:rPr lang="en-US" baseline="0" dirty="0"/>
              <a:t> </a:t>
            </a:r>
            <a:r>
              <a:rPr lang="en-US" baseline="0" dirty="0" err="1"/>
              <a:t>পর</a:t>
            </a:r>
            <a:r>
              <a:rPr lang="en-US" baseline="0" dirty="0"/>
              <a:t> </a:t>
            </a:r>
            <a:r>
              <a:rPr lang="en-US" baseline="0" dirty="0" err="1"/>
              <a:t>তার</a:t>
            </a:r>
            <a:r>
              <a:rPr lang="en-US" baseline="0" dirty="0"/>
              <a:t> </a:t>
            </a:r>
            <a:r>
              <a:rPr lang="en-US" baseline="0" dirty="0" err="1"/>
              <a:t>নিজের</a:t>
            </a:r>
            <a:r>
              <a:rPr lang="en-US" baseline="0" dirty="0"/>
              <a:t> </a:t>
            </a:r>
            <a:r>
              <a:rPr lang="en-US" baseline="0" dirty="0" err="1"/>
              <a:t>অস্তিত্ত্ব</a:t>
            </a:r>
            <a:r>
              <a:rPr lang="en-US" baseline="0" dirty="0"/>
              <a:t> </a:t>
            </a:r>
            <a:r>
              <a:rPr lang="en-US" baseline="0" dirty="0" err="1"/>
              <a:t>মুছে</a:t>
            </a:r>
            <a:r>
              <a:rPr lang="en-US" baseline="0" dirty="0"/>
              <a:t> </a:t>
            </a:r>
            <a:r>
              <a:rPr lang="en-US" baseline="0" dirty="0" err="1"/>
              <a:t>ফেলে</a:t>
            </a:r>
            <a:r>
              <a:rPr lang="en-US" baseline="0" dirty="0"/>
              <a:t>, </a:t>
            </a:r>
            <a:r>
              <a:rPr lang="en-US" baseline="0" dirty="0" err="1"/>
              <a:t>তাই</a:t>
            </a:r>
            <a:r>
              <a:rPr lang="en-US" baseline="0" dirty="0"/>
              <a:t> </a:t>
            </a:r>
            <a:r>
              <a:rPr lang="en-US" baseline="0" dirty="0" err="1"/>
              <a:t>অনিবাসী</a:t>
            </a:r>
            <a:r>
              <a:rPr lang="en-US" baseline="0" dirty="0"/>
              <a:t> </a:t>
            </a:r>
            <a:r>
              <a:rPr lang="en-US" baseline="0" dirty="0" err="1"/>
              <a:t>ভাইরাস</a:t>
            </a:r>
            <a:r>
              <a:rPr lang="en-US" baseline="0" dirty="0"/>
              <a:t>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06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sz="1200" dirty="0">
                <a:latin typeface="Nikosh" pitchFamily="2" charset="0"/>
                <a:cs typeface="Nikosh" pitchFamily="2" charset="0"/>
              </a:rPr>
              <a:t>বিশেষ ধরনের কম্পিউটার প্রোগ্রাম বা এন্টিভাইরাস বা এন্টিম্যালওয়্যার নামে পরিচিত এগুলো কম্পিউটারের ম্যালওয়্যারের হাত থেকে রক্ষা পাওয়ার জন্য কাজ করে</a:t>
            </a:r>
            <a:endParaRPr lang="bn-BD" sz="12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3610005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sz="1200" dirty="0">
                <a:latin typeface="Nikosh" pitchFamily="2" charset="0"/>
                <a:cs typeface="Nikosh" pitchFamily="2" charset="0"/>
              </a:rPr>
              <a:t>১. বিশেষ ধরনের প্রোগ্রাম বা </a:t>
            </a:r>
            <a:r>
              <a:rPr lang="en-US" sz="1200" dirty="0">
                <a:latin typeface="Nikosh" pitchFamily="2" charset="0"/>
                <a:cs typeface="Nikosh" pitchFamily="2" charset="0"/>
              </a:rPr>
              <a:t>এ</a:t>
            </a:r>
            <a:r>
              <a:rPr lang="as-IN" sz="1200" dirty="0">
                <a:latin typeface="Nikosh" pitchFamily="2" charset="0"/>
                <a:cs typeface="Nikosh" pitchFamily="2" charset="0"/>
              </a:rPr>
              <a:t>ন্টিভাইরাস কম্পিউটার</a:t>
            </a:r>
            <a:r>
              <a:rPr lang="en-US" sz="1200" dirty="0">
                <a:latin typeface="Nikosh" pitchFamily="2" charset="0"/>
                <a:cs typeface="Nikosh" pitchFamily="2" charset="0"/>
              </a:rPr>
              <a:t>ে </a:t>
            </a:r>
            <a:r>
              <a:rPr lang="en-US" sz="1200" dirty="0" err="1">
                <a:latin typeface="Nikosh" pitchFamily="2" charset="0"/>
                <a:cs typeface="Nikosh" pitchFamily="2" charset="0"/>
              </a:rPr>
              <a:t>ইন্সটল</a:t>
            </a:r>
            <a:r>
              <a:rPr lang="en-US" sz="1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>
                <a:latin typeface="Nikosh" pitchFamily="2" charset="0"/>
                <a:cs typeface="Nikosh" pitchFamily="2" charset="0"/>
              </a:rPr>
              <a:t>করে</a:t>
            </a:r>
            <a:r>
              <a:rPr lang="en-US" sz="1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>
                <a:latin typeface="Nikosh" pitchFamily="2" charset="0"/>
                <a:cs typeface="Nikosh" pitchFamily="2" charset="0"/>
              </a:rPr>
              <a:t>এক্টিভ</a:t>
            </a:r>
            <a:r>
              <a:rPr lang="en-US" sz="1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>
                <a:latin typeface="Nikosh" pitchFamily="2" charset="0"/>
                <a:cs typeface="Nikosh" pitchFamily="2" charset="0"/>
              </a:rPr>
              <a:t>রাখা</a:t>
            </a:r>
            <a:r>
              <a:rPr lang="as-IN" sz="1200" dirty="0">
                <a:latin typeface="Nikosh" pitchFamily="2" charset="0"/>
                <a:cs typeface="Nikosh" pitchFamily="2" charset="0"/>
              </a:rPr>
              <a:t> </a:t>
            </a:r>
            <a:br>
              <a:rPr lang="as-IN" sz="1200" dirty="0">
                <a:latin typeface="Nikosh" pitchFamily="2" charset="0"/>
                <a:cs typeface="Nikosh" pitchFamily="2" charset="0"/>
              </a:rPr>
            </a:br>
            <a:r>
              <a:rPr lang="as-IN" sz="1200" dirty="0">
                <a:latin typeface="Nikosh" pitchFamily="2" charset="0"/>
                <a:cs typeface="Nikosh" pitchFamily="2" charset="0"/>
              </a:rPr>
              <a:t>২. ফায়ারওয়াল ব্যবস্থার মাধ্যমেও ব্যবহারকারীগণ ম্যালওয়্যারের হাত থেকে রক্ষা পাওয়ার চেষ্টা কর</a:t>
            </a:r>
            <a:r>
              <a:rPr lang="en-US" sz="1200" dirty="0">
                <a:latin typeface="Nikosh" pitchFamily="2" charset="0"/>
                <a:cs typeface="Nikosh" pitchFamily="2" charset="0"/>
              </a:rPr>
              <a:t>া </a:t>
            </a:r>
            <a:r>
              <a:rPr lang="en-US" sz="1200" dirty="0" err="1">
                <a:latin typeface="Nikosh" pitchFamily="2" charset="0"/>
                <a:cs typeface="Nikosh" pitchFamily="2" charset="0"/>
              </a:rPr>
              <a:t>যায়</a:t>
            </a:r>
            <a:r>
              <a:rPr lang="as-IN" sz="1200" dirty="0">
                <a:latin typeface="Nikosh" pitchFamily="2" charset="0"/>
                <a:cs typeface="Nikosh" pitchFamily="2" charset="0"/>
              </a:rPr>
              <a:t>।</a:t>
            </a:r>
            <a:br>
              <a:rPr lang="as-IN" sz="1200" dirty="0">
                <a:latin typeface="Nikosh" pitchFamily="2" charset="0"/>
                <a:cs typeface="Nikosh" pitchFamily="2" charset="0"/>
              </a:rPr>
            </a:br>
            <a:r>
              <a:rPr lang="en-US" sz="1200" dirty="0">
                <a:latin typeface="Nikosh" pitchFamily="2" charset="0"/>
                <a:cs typeface="Nikosh" pitchFamily="2" charset="0"/>
              </a:rPr>
              <a:t>৩</a:t>
            </a:r>
            <a:r>
              <a:rPr lang="as-IN" sz="1200" dirty="0">
                <a:latin typeface="Nikosh" pitchFamily="2" charset="0"/>
                <a:cs typeface="Nikosh" pitchFamily="2" charset="0"/>
              </a:rPr>
              <a:t>. সব ভাইরাস বা ম্যালওয়্যারের একটি নির্দিষ্ট </a:t>
            </a:r>
            <a:r>
              <a:rPr lang="en-US" sz="1200" dirty="0">
                <a:latin typeface="Nikosh" pitchFamily="2" charset="0"/>
                <a:cs typeface="Nikosh" pitchFamily="2" charset="0"/>
              </a:rPr>
              <a:t>Pattern </a:t>
            </a:r>
            <a:r>
              <a:rPr lang="as-IN" sz="1200" dirty="0">
                <a:latin typeface="Nikosh" pitchFamily="2" charset="0"/>
                <a:cs typeface="Nikosh" pitchFamily="2" charset="0"/>
              </a:rPr>
              <a:t>রয়েছে। এন্টি ম্যালওয়্যার এসব </a:t>
            </a:r>
            <a:r>
              <a:rPr lang="en-US" sz="1200" dirty="0">
                <a:latin typeface="Nikosh" pitchFamily="2" charset="0"/>
                <a:cs typeface="Nikosh" pitchFamily="2" charset="0"/>
              </a:rPr>
              <a:t>Pattern </a:t>
            </a:r>
            <a:r>
              <a:rPr lang="as-IN" sz="1200" dirty="0">
                <a:latin typeface="Nikosh" pitchFamily="2" charset="0"/>
                <a:cs typeface="Nikosh" pitchFamily="2" charset="0"/>
              </a:rPr>
              <a:t>এর তালিকা সংগ্রহ করে এবং এর ভিত্তিতে ভাইরাস বা ম্যালওয়্যারটি শনাক্ত করে। </a:t>
            </a:r>
            <a:br>
              <a:rPr lang="as-IN" sz="1200" dirty="0">
                <a:latin typeface="Nikosh" pitchFamily="2" charset="0"/>
                <a:cs typeface="Nikosh" pitchFamily="2" charset="0"/>
              </a:rPr>
            </a:br>
            <a:r>
              <a:rPr lang="en-US" sz="1200" dirty="0">
                <a:latin typeface="Nikosh" pitchFamily="2" charset="0"/>
                <a:cs typeface="Nikosh" pitchFamily="2" charset="0"/>
              </a:rPr>
              <a:t>৪</a:t>
            </a:r>
            <a:r>
              <a:rPr lang="as-IN" sz="1200" dirty="0">
                <a:latin typeface="Nikosh" pitchFamily="2" charset="0"/>
                <a:cs typeface="Nikosh" pitchFamily="2" charset="0"/>
              </a:rPr>
              <a:t>. এছাড়া যেসব মাধ্যম যেমন পেনড্রাইভ, হার্ডডিস্ক, নেটওয়ার্ক গেইটওয়ে এর সাহায্যে ভাইরাস ছড়ায় সেসব ব্যবহারে সচেতন </a:t>
            </a:r>
            <a:r>
              <a:rPr lang="en-US" sz="1200" dirty="0" err="1">
                <a:latin typeface="Nikosh" pitchFamily="2" charset="0"/>
                <a:cs typeface="Nikosh" pitchFamily="2" charset="0"/>
              </a:rPr>
              <a:t>হওয়া</a:t>
            </a:r>
            <a:r>
              <a:rPr lang="as-IN" sz="1200" dirty="0">
                <a:latin typeface="Nikosh" pitchFamily="2" charset="0"/>
                <a:cs typeface="Nikosh" pitchFamily="2" charset="0"/>
              </a:rPr>
              <a:t>।</a:t>
            </a:r>
            <a:endParaRPr lang="en-US" sz="1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94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দলগত</a:t>
            </a:r>
            <a:r>
              <a:rPr lang="en-US" dirty="0"/>
              <a:t> </a:t>
            </a:r>
            <a:r>
              <a:rPr lang="en-US" dirty="0" err="1"/>
              <a:t>কাজে</a:t>
            </a:r>
            <a:r>
              <a:rPr lang="en-US" dirty="0"/>
              <a:t> </a:t>
            </a:r>
            <a:r>
              <a:rPr lang="en-US" dirty="0" err="1"/>
              <a:t>শিক্ষার্থীদের</a:t>
            </a:r>
            <a:r>
              <a:rPr lang="en-US" baseline="0" dirty="0"/>
              <a:t> </a:t>
            </a:r>
            <a:r>
              <a:rPr lang="en-US" baseline="0" dirty="0" err="1"/>
              <a:t>সহযোগিত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5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0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36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06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410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13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96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0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7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0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34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8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30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38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27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41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4156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86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24280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35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192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232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3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33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356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483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05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897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427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723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61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909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957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14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551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68375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98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159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805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964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100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218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424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628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8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341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295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018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334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851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13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012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358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8220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71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8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866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532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746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632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376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165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16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049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446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00256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2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102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53779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841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814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904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983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150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490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727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375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918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889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529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972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877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3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3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4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19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19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074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933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0F614-8084-4ACD-8A08-EE75E1DCAF8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B2A45-2EED-4FE0-B735-D7E2B6D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61" y="0"/>
            <a:ext cx="10226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5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অনিবাসী</a:t>
            </a:r>
            <a:r>
              <a:rPr lang="en-US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ভাইরাস</a:t>
            </a:r>
            <a:endParaRPr lang="en-US" sz="4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912620" y="1066800"/>
            <a:ext cx="82296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81200" y="4953001"/>
            <a:ext cx="830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as-IN" sz="3200" dirty="0">
                <a:latin typeface="Nikosh" pitchFamily="2" charset="0"/>
                <a:cs typeface="Nikosh" pitchFamily="2" charset="0"/>
              </a:rPr>
              <a:t>সংক্রমণ কর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ার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পর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 পরিশেষে মূল প্রোগ্রামের কাছে নিয়ন্ত্রণ দিয়ে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যে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ভাইরাস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 নিষ্ক্রিয় হয়ে যায়, এদের বলা হয় অনিবাসী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বা 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Non-Resident 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ভাইরাস।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9" name="Picture 8" descr="10-notable-computer-virus-6.jpg"/>
          <p:cNvPicPr>
            <a:picLocks noChangeAspect="1"/>
          </p:cNvPicPr>
          <p:nvPr/>
        </p:nvPicPr>
        <p:blipFill>
          <a:blip r:embed="rId3"/>
          <a:srcRect l="30303" r="24242"/>
          <a:stretch>
            <a:fillRect/>
          </a:stretch>
        </p:blipFill>
        <p:spPr>
          <a:xfrm>
            <a:off x="4343400" y="1524001"/>
            <a:ext cx="3962400" cy="310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নিবাসী</a:t>
            </a:r>
            <a:r>
              <a:rPr lang="en-US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ভাইরাস</a:t>
            </a:r>
            <a:endParaRPr lang="en-US" sz="4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912620" y="1066800"/>
            <a:ext cx="82296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81200" y="4953001"/>
            <a:ext cx="830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as-IN" sz="3200" dirty="0">
                <a:latin typeface="Nikosh" pitchFamily="2" charset="0"/>
                <a:cs typeface="Nikosh" pitchFamily="2" charset="0"/>
              </a:rPr>
              <a:t>নিবাসী বা 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Resident 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ভাইরাস হলো এমন ভাইরাস যা চালু হওয়ার পর মেমোরিতে স্থায়ী হয়ে বসে থাকে। যখনই অন্য কোনো প্রোগ্রাম চালু হয়, তখনই সেটি সেই প্রোগ্রামকে সংক্রমিত করে।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 descr="Dealing-with-Svchost-exe-Virus-Attack-300pxl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524000"/>
            <a:ext cx="4400550" cy="328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3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1" y="5715000"/>
            <a:ext cx="81907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as-IN" sz="3200" dirty="0">
                <a:latin typeface="Nikosh" pitchFamily="2" charset="0"/>
                <a:cs typeface="Nikosh" pitchFamily="2" charset="0"/>
              </a:rPr>
              <a:t>বিশেষ ধরনের কম্পিউটার প্রোগ্রাম বা এন্টিভাইরাস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এবং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ফায়ারওয়াল</a:t>
            </a:r>
            <a:endParaRPr lang="bn-BD" sz="32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56"/>
          <a:stretch>
            <a:fillRect/>
          </a:stretch>
        </p:blipFill>
        <p:spPr>
          <a:xfrm>
            <a:off x="2133601" y="1447801"/>
            <a:ext cx="3234637" cy="33108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57400" y="381000"/>
            <a:ext cx="8229600" cy="4873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kern="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ম্যালওয়্যার</a:t>
            </a:r>
            <a:r>
              <a:rPr lang="en-US" sz="48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kern="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থেকে</a:t>
            </a:r>
            <a:r>
              <a:rPr lang="en-US" sz="48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kern="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নিষ্কৃতি</a:t>
            </a:r>
            <a:r>
              <a:rPr lang="en-US" sz="48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kern="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পাওয়ার</a:t>
            </a:r>
            <a:r>
              <a:rPr lang="en-US" sz="48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kern="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উপায়</a:t>
            </a:r>
            <a:endParaRPr lang="en-US" sz="48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912620" y="1066800"/>
            <a:ext cx="82296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8674" name="Picture 2" descr="http://anti-malware-blog.com/files/2010/03/Adware.Win32.VirusProtector_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447800"/>
            <a:ext cx="4495800" cy="3352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38398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2057400" y="381000"/>
            <a:ext cx="8229600" cy="4873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kern="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ম্যালওয়্যার</a:t>
            </a:r>
            <a:r>
              <a:rPr lang="en-US" sz="48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kern="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থেকে</a:t>
            </a:r>
            <a:r>
              <a:rPr lang="en-US" sz="48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kern="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নিষ্কৃতি</a:t>
            </a:r>
            <a:r>
              <a:rPr lang="en-US" sz="48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kern="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পাওয়ার</a:t>
            </a:r>
            <a:r>
              <a:rPr lang="en-US" sz="48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kern="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উপায়</a:t>
            </a:r>
            <a:endParaRPr lang="en-US" sz="48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1912620" y="1066800"/>
            <a:ext cx="82296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 descr="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860423"/>
            <a:ext cx="7795727" cy="42977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61862" y="1237899"/>
            <a:ext cx="7091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7030A0"/>
                </a:solidFill>
              </a:rPr>
              <a:t>পরিচিত কিছু এন্টি ভাইরাসের নামঃ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74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193" y="304800"/>
            <a:ext cx="8229600" cy="79448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172" y="4507125"/>
            <a:ext cx="8458200" cy="1148308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ভাইরাস</a:t>
            </a:r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আক্রান্ত</a:t>
            </a:r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হলে</a:t>
            </a:r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উচি</a:t>
            </a:r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ৎ? </a:t>
            </a:r>
            <a:r>
              <a:rPr lang="en-US" sz="36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দলে</a:t>
            </a:r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আলোচনা</a:t>
            </a:r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উপস্থাপণ</a:t>
            </a:r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8" name="Picture 7" descr="02.-Computer-Vir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1" y="1981201"/>
            <a:ext cx="3887933" cy="2138363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91193" y="1436812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3600" dirty="0">
                <a:latin typeface="Nikosh" pitchFamily="2" charset="0"/>
                <a:cs typeface="Nikosh" pitchFamily="2" charset="0"/>
              </a:rPr>
              <a:t>প্রথমে শিক্ষার্থীরা দলে বিভক্ত হবে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912620" y="1066800"/>
            <a:ext cx="82296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16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905000"/>
            <a:ext cx="8153400" cy="35052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ভাইরাস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4000" dirty="0" err="1">
                <a:latin typeface="Nikosh" pitchFamily="2" charset="0"/>
                <a:cs typeface="Nikosh" pitchFamily="2" charset="0"/>
              </a:rPr>
              <a:t>ভাইরাস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কত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4000" dirty="0" err="1">
                <a:latin typeface="Nikosh" pitchFamily="2" charset="0"/>
                <a:cs typeface="Nikosh" pitchFamily="2" charset="0"/>
              </a:rPr>
              <a:t>নিবাসী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অনিবাসী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ভাইরাসের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দু’টি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পার্থক্য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বল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en-US" sz="4000" dirty="0" err="1">
                <a:latin typeface="Nikosh" pitchFamily="2" charset="0"/>
                <a:cs typeface="Nikosh" pitchFamily="2" charset="0"/>
              </a:rPr>
              <a:t>চারটি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এন্টিভাইরাসের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বল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912620" y="1066800"/>
            <a:ext cx="82296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2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</a:t>
            </a:r>
            <a:r>
              <a:rPr lang="en-US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ি</a:t>
            </a:r>
            <a:r>
              <a:rPr lang="bn-BD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 কাজ</a:t>
            </a:r>
            <a:endParaRPr lang="en-US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4800600"/>
            <a:ext cx="73152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বিদ্যালয়ের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কম্পিউটারকে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ভাইরাস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মুক্ত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রাখবে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-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912620" y="1066800"/>
            <a:ext cx="82296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87" y="1319864"/>
            <a:ext cx="4843269" cy="3142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3514" y="0"/>
            <a:ext cx="7568097" cy="18620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83127" y="6543304"/>
            <a:ext cx="12108873" cy="31469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uren </a:t>
            </a:r>
            <a:r>
              <a:rPr lang="b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Mondal, Assistant Teacher (ICT) Gmail-surenmondal43@gmail.com.Mobile-01739631843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64" y="1511559"/>
            <a:ext cx="8571596" cy="46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0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652"/>
            <a:ext cx="12191999" cy="692265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537927" y="171061"/>
            <a:ext cx="7002624" cy="210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16600" b="1" dirty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1848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C9C5AB-12F0-4313-8F3A-2B4B38CFE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212" y="-104172"/>
            <a:ext cx="8791575" cy="2387600"/>
          </a:xfrm>
        </p:spPr>
        <p:txBody>
          <a:bodyPr/>
          <a:lstStyle/>
          <a:p>
            <a:r>
              <a:rPr lang="en-US" sz="6000" b="1" dirty="0" err="1">
                <a:latin typeface="Siyam Rupali" panose="02000500000000020004" pitchFamily="2" charset="0"/>
                <a:cs typeface="Siyam Rupali" panose="02000500000000020004" pitchFamily="2" charset="0"/>
              </a:rPr>
              <a:t>শিক্ষক</a:t>
            </a:r>
            <a:r>
              <a:rPr lang="en-US" sz="6000" b="1" dirty="0"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en-US" sz="6000" b="1" dirty="0" err="1">
                <a:latin typeface="Siyam Rupali" panose="02000500000000020004" pitchFamily="2" charset="0"/>
                <a:cs typeface="Siyam Rupali" panose="02000500000000020004" pitchFamily="2" charset="0"/>
              </a:rPr>
              <a:t>পরিচিতি</a:t>
            </a:r>
            <a:r>
              <a:rPr lang="en-US" dirty="0">
                <a:latin typeface="Siyam Rupali" panose="02000500000000020004" pitchFamily="2" charset="0"/>
                <a:cs typeface="Siyam Rupali" panose="02000500000000020004" pitchFamily="2" charset="0"/>
              </a:rPr>
              <a:t/>
            </a:r>
            <a:br>
              <a:rPr lang="en-US" dirty="0">
                <a:latin typeface="Siyam Rupali" panose="02000500000000020004" pitchFamily="2" charset="0"/>
                <a:cs typeface="Siyam Rupali" panose="02000500000000020004" pitchFamily="2" charset="0"/>
              </a:rPr>
            </a:br>
            <a:endParaRPr lang="en-US" dirty="0"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147F9E6-5E0B-47BE-A90A-0561960DF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7341" y="2642698"/>
            <a:ext cx="8791575" cy="33020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bn-IN" sz="4400" b="1" u="sng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সুরেন মন্ডল</a:t>
            </a:r>
            <a:endParaRPr lang="en-US" sz="4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(আইসিটি)</a:t>
            </a:r>
            <a:endParaRPr lang="en-US" sz="2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3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চরদৌলত খান মাধ্যমিক বালিকা বিদ্যালয়</a:t>
            </a:r>
            <a:endParaRPr lang="en-US" sz="32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surenmondal43@gmail.com</a:t>
            </a:r>
          </a:p>
          <a:p>
            <a:pPr>
              <a:defRPr/>
            </a:pPr>
            <a:r>
              <a:rPr lang="en-US" sz="3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3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01739631843</a:t>
            </a:r>
            <a:endParaRPr lang="en-US" sz="32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3200" b="1" dirty="0">
              <a:solidFill>
                <a:schemeClr val="tx1"/>
              </a:solidFill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321" y="2752183"/>
            <a:ext cx="2604020" cy="308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89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1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1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A23299-BCD9-41AB-94C7-E7ACBE5A0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err="1">
                <a:solidFill>
                  <a:srgbClr val="7030A0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পাঠ</a:t>
            </a:r>
            <a:r>
              <a:rPr lang="en-US" sz="6000" dirty="0">
                <a:solidFill>
                  <a:srgbClr val="7030A0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পরিচিতি</a:t>
            </a:r>
            <a:r>
              <a:rPr lang="en-US" sz="6000" dirty="0">
                <a:solidFill>
                  <a:srgbClr val="7030A0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08479E-5CBD-4B33-892F-B9BF7F1B8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 err="1">
                <a:latin typeface="Siyam Rupali" panose="02000500000000020004" pitchFamily="2" charset="0"/>
                <a:cs typeface="Siyam Rupali" panose="02000500000000020004" pitchFamily="2" charset="0"/>
              </a:rPr>
              <a:t>শ্রেণিঃ</a:t>
            </a:r>
            <a:r>
              <a:rPr lang="en-US" sz="4400" dirty="0">
                <a:latin typeface="Siyam Rupali" panose="02000500000000020004" pitchFamily="2" charset="0"/>
                <a:cs typeface="Siyam Rupali" panose="02000500000000020004" pitchFamily="2" charset="0"/>
              </a:rPr>
              <a:t> ৮ম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 err="1">
                <a:latin typeface="Siyam Rupali" panose="02000500000000020004" pitchFamily="2" charset="0"/>
                <a:cs typeface="Siyam Rupali" panose="02000500000000020004" pitchFamily="2" charset="0"/>
              </a:rPr>
              <a:t>বিষয়ঃ</a:t>
            </a:r>
            <a:r>
              <a:rPr lang="en-US" sz="4400" dirty="0"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en-US" sz="4400" dirty="0" err="1">
                <a:latin typeface="Siyam Rupali" panose="02000500000000020004" pitchFamily="2" charset="0"/>
                <a:cs typeface="Siyam Rupali" panose="02000500000000020004" pitchFamily="2" charset="0"/>
              </a:rPr>
              <a:t>তথ্য</a:t>
            </a:r>
            <a:r>
              <a:rPr lang="en-US" sz="4400" dirty="0">
                <a:latin typeface="Siyam Rupali" panose="02000500000000020004" pitchFamily="2" charset="0"/>
                <a:cs typeface="Siyam Rupali" panose="02000500000000020004" pitchFamily="2" charset="0"/>
              </a:rPr>
              <a:t> ও </a:t>
            </a:r>
            <a:r>
              <a:rPr lang="en-US" sz="4400" dirty="0" err="1">
                <a:latin typeface="Siyam Rupali" panose="02000500000000020004" pitchFamily="2" charset="0"/>
                <a:cs typeface="Siyam Rupali" panose="02000500000000020004" pitchFamily="2" charset="0"/>
              </a:rPr>
              <a:t>যোগাযোগ</a:t>
            </a:r>
            <a:r>
              <a:rPr lang="en-US" sz="4400" dirty="0"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en-US" sz="4400" dirty="0" err="1">
                <a:latin typeface="Siyam Rupali" panose="02000500000000020004" pitchFamily="2" charset="0"/>
                <a:cs typeface="Siyam Rupali" panose="02000500000000020004" pitchFamily="2" charset="0"/>
              </a:rPr>
              <a:t>প্রযুক্তি</a:t>
            </a:r>
            <a:endParaRPr lang="en-US" sz="4400" dirty="0">
              <a:latin typeface="Siyam Rupali" panose="02000500000000020004" pitchFamily="2" charset="0"/>
              <a:cs typeface="Siyam Rupali" panose="02000500000000020004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 err="1">
                <a:latin typeface="Siyam Rupali" panose="02000500000000020004" pitchFamily="2" charset="0"/>
                <a:cs typeface="Siyam Rupali" panose="02000500000000020004" pitchFamily="2" charset="0"/>
              </a:rPr>
              <a:t>অধ্যায়ঃ</a:t>
            </a:r>
            <a:r>
              <a:rPr lang="en-US" sz="4400" dirty="0"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en-US" sz="4400" dirty="0" err="1">
                <a:latin typeface="Siyam Rupali" panose="02000500000000020004" pitchFamily="2" charset="0"/>
                <a:cs typeface="Siyam Rupali" panose="02000500000000020004" pitchFamily="2" charset="0"/>
              </a:rPr>
              <a:t>তৃতীয়</a:t>
            </a:r>
            <a:endParaRPr lang="en-US" sz="4400" dirty="0"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37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0012" y="115417"/>
            <a:ext cx="8534400" cy="1507067"/>
          </a:xfrm>
        </p:spPr>
        <p:txBody>
          <a:bodyPr/>
          <a:lstStyle/>
          <a:p>
            <a:r>
              <a:rPr lang="bn-IN" dirty="0" smtClean="0">
                <a:solidFill>
                  <a:schemeClr val="bg1"/>
                </a:solidFill>
              </a:rPr>
              <a:t>আজকের আলোচ্য বিষয়ঃ--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984" y="1999763"/>
            <a:ext cx="4814596" cy="2639203"/>
          </a:xfrm>
          <a:prstGeom prst="rect">
            <a:avLst/>
          </a:prstGeom>
        </p:spPr>
      </p:pic>
      <p:sp>
        <p:nvSpPr>
          <p:cNvPr id="10" name="Isosceles Triangle 9"/>
          <p:cNvSpPr/>
          <p:nvPr/>
        </p:nvSpPr>
        <p:spPr>
          <a:xfrm>
            <a:off x="1156996" y="1223865"/>
            <a:ext cx="5756988" cy="3740021"/>
          </a:xfrm>
          <a:prstGeom prst="triangle">
            <a:avLst>
              <a:gd name="adj" fmla="val 5085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ম্পিউ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8229600" cy="8842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739118" y="2766218"/>
            <a:ext cx="7467600" cy="226298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err="1"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ভাইরাস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ভাইরাসের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ভাইরাসের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ইতিহাস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>
                <a:latin typeface="Nikosh" pitchFamily="2" charset="0"/>
                <a:cs typeface="Nikosh" pitchFamily="2" charset="0"/>
              </a:rPr>
              <a:t>ম্যালওয়্যার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নিষ্কৃতি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পাওয়ার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উপায়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057400" y="16002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200" b="1" spc="50" dirty="0" err="1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2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44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ভাইরাস</a:t>
            </a:r>
            <a:endParaRPr lang="en-US" sz="44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912620" y="1066800"/>
            <a:ext cx="82296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33600" y="4648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dirty="0" err="1">
                <a:latin typeface="Nikosh" pitchFamily="2" charset="0"/>
                <a:cs typeface="Nikosh" pitchFamily="2" charset="0"/>
              </a:rPr>
              <a:t>কম্পউটার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ভাইরাস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হলো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এক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ক্ষতিকারক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সফটওয়্যার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বা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ম্যালওয়্যার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যা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পুনরুৎপাদনে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সক্ষম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1279524"/>
            <a:ext cx="4319239" cy="2657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286" y="1279523"/>
            <a:ext cx="3562259" cy="2657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2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ভাইরাস</a:t>
            </a:r>
            <a:r>
              <a:rPr lang="en-US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যে</a:t>
            </a:r>
            <a:r>
              <a:rPr lang="en-US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ক্ষতি</a:t>
            </a:r>
            <a:r>
              <a:rPr lang="en-US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করে</a:t>
            </a:r>
            <a:endParaRPr lang="en-US" sz="4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912620" y="1066800"/>
            <a:ext cx="82296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12271" y="1361351"/>
            <a:ext cx="6781800" cy="4822686"/>
            <a:chOff x="1295400" y="1676400"/>
            <a:chExt cx="6781800" cy="4822686"/>
          </a:xfrm>
          <a:noFill/>
        </p:grpSpPr>
        <p:pic>
          <p:nvPicPr>
            <p:cNvPr id="4100" name="Picture 4" descr="Image result for computer reboo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5400" y="1676400"/>
              <a:ext cx="6781800" cy="4120885"/>
            </a:xfrm>
            <a:prstGeom prst="rect">
              <a:avLst/>
            </a:prstGeom>
            <a:grpFill/>
          </p:spPr>
        </p:pic>
        <p:sp>
          <p:nvSpPr>
            <p:cNvPr id="16" name="TextBox 15"/>
            <p:cNvSpPr txBox="1"/>
            <p:nvPr/>
          </p:nvSpPr>
          <p:spPr>
            <a:xfrm>
              <a:off x="1981200" y="5791200"/>
              <a:ext cx="184731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endParaRPr lang="en-US" sz="4000" dirty="0">
                <a:latin typeface="SutonnyMJ" pitchFamily="2" charset="0"/>
                <a:cs typeface="SutonnyMJ" pitchFamily="2" charset="0"/>
              </a:endParaRPr>
            </a:p>
          </p:txBody>
        </p:sp>
      </p:grpSp>
      <p:pic>
        <p:nvPicPr>
          <p:cNvPr id="18" name="Content Placeholder 7" descr="computer-virus-rev-1.jpg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7162022" y="1425512"/>
            <a:ext cx="3918348" cy="3992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ভাইরাসের</a:t>
            </a:r>
            <a:r>
              <a:rPr lang="en-US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প্রকারভেদ</a:t>
            </a:r>
            <a:endParaRPr lang="en-US" sz="4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912620" y="1066800"/>
            <a:ext cx="82296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05000" y="12954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ভাইরাস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সক্রিয়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হয়ে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যাওয়ার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কাজের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ভিত্তিতে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ভাইরাসকে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দুই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ভাগে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ভাগ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হয়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43183280"/>
              </p:ext>
            </p:extLst>
          </p:nvPr>
        </p:nvGraphicFramePr>
        <p:xfrm>
          <a:off x="3178272" y="26810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556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5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146</TotalTime>
  <Words>356</Words>
  <Application>Microsoft Office PowerPoint</Application>
  <PresentationFormat>Widescreen</PresentationFormat>
  <Paragraphs>65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Nikosh</vt:lpstr>
      <vt:lpstr>NikoshBAN</vt:lpstr>
      <vt:lpstr>Siyam Rupali</vt:lpstr>
      <vt:lpstr>SutonnyMJ</vt:lpstr>
      <vt:lpstr>Times New Roman</vt:lpstr>
      <vt:lpstr>Vrinda</vt:lpstr>
      <vt:lpstr>Wingdings 3</vt:lpstr>
      <vt:lpstr>Office Theme</vt:lpstr>
      <vt:lpstr>Slice</vt:lpstr>
      <vt:lpstr>Ion</vt:lpstr>
      <vt:lpstr>1_Office Theme</vt:lpstr>
      <vt:lpstr>1_Slice</vt:lpstr>
      <vt:lpstr>2_Office Theme</vt:lpstr>
      <vt:lpstr>PowerPoint Presentation</vt:lpstr>
      <vt:lpstr>PowerPoint Presentation</vt:lpstr>
      <vt:lpstr>শিক্ষক পরিচিতি </vt:lpstr>
      <vt:lpstr>পাঠ পরিচিতি </vt:lpstr>
      <vt:lpstr>আজকের আলোচ্য বিষয়ঃ--</vt:lpstr>
      <vt:lpstr>শিখনফল</vt:lpstr>
      <vt:lpstr>কম্পিউটার ভাইরাস</vt:lpstr>
      <vt:lpstr>কম্পিউটার ভাইরাস যে ক্ষতি করে</vt:lpstr>
      <vt:lpstr>কম্পিউটার ভাইরাসের প্রকারভেদ</vt:lpstr>
      <vt:lpstr>অনিবাসী ভাইরাস</vt:lpstr>
      <vt:lpstr>নিবাসী ভাইরাস</vt:lpstr>
      <vt:lpstr>PowerPoint Presentation</vt:lpstr>
      <vt:lpstr>PowerPoint Presentation</vt:lpstr>
      <vt:lpstr>দলগত কাজ</vt:lpstr>
      <vt:lpstr>মূল্যায়ন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শিক্ষক পরিচিতি</dc:title>
  <dc:creator>HP</dc:creator>
  <cp:lastModifiedBy>munna</cp:lastModifiedBy>
  <cp:revision>23</cp:revision>
  <dcterms:created xsi:type="dcterms:W3CDTF">2021-03-09T06:04:19Z</dcterms:created>
  <dcterms:modified xsi:type="dcterms:W3CDTF">2021-10-03T06:32:18Z</dcterms:modified>
</cp:coreProperties>
</file>