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67" r:id="rId9"/>
    <p:sldId id="264" r:id="rId10"/>
    <p:sldId id="268" r:id="rId11"/>
    <p:sldId id="265" r:id="rId12"/>
    <p:sldId id="270" r:id="rId13"/>
    <p:sldId id="266" r:id="rId14"/>
    <p:sldId id="269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530-45EC-402C-A101-C337773B1099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6A8-A59E-4F53-B161-2F934159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4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530-45EC-402C-A101-C337773B1099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6A8-A59E-4F53-B161-2F934159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92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530-45EC-402C-A101-C337773B1099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6A8-A59E-4F53-B161-2F934159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0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530-45EC-402C-A101-C337773B1099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6A8-A59E-4F53-B161-2F934159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1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530-45EC-402C-A101-C337773B1099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6A8-A59E-4F53-B161-2F934159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8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530-45EC-402C-A101-C337773B1099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6A8-A59E-4F53-B161-2F934159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6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530-45EC-402C-A101-C337773B1099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6A8-A59E-4F53-B161-2F934159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40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530-45EC-402C-A101-C337773B1099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6A8-A59E-4F53-B161-2F934159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56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530-45EC-402C-A101-C337773B1099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6A8-A59E-4F53-B161-2F934159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9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530-45EC-402C-A101-C337773B1099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6A8-A59E-4F53-B161-2F934159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57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D530-45EC-402C-A101-C337773B1099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6A8-A59E-4F53-B161-2F934159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01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9D530-45EC-402C-A101-C337773B1099}" type="datetimeFigureOut">
              <a:rPr lang="en-GB" smtClean="0"/>
              <a:t>03/10/2021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F6A8-A59E-4F53-B161-2F9341595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4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2634" y="2019869"/>
            <a:ext cx="5158853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স্বাগতম</a:t>
            </a:r>
            <a:endParaRPr lang="en-GB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2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5236" y="289359"/>
            <a:ext cx="52647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373" y="1252476"/>
            <a:ext cx="211974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259" y="2595721"/>
            <a:ext cx="211974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শাহজাদা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259" y="4009803"/>
            <a:ext cx="211974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260" y="5458224"/>
            <a:ext cx="211974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8405" y="5340020"/>
            <a:ext cx="337430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2053" y="2403209"/>
            <a:ext cx="337430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বাদশার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053" y="3787694"/>
            <a:ext cx="337430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8406" y="1224482"/>
            <a:ext cx="337430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285397" y="1433015"/>
            <a:ext cx="1924334" cy="25930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4260377" y="2759122"/>
            <a:ext cx="1924334" cy="25930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ight Arrow 22"/>
          <p:cNvSpPr/>
          <p:nvPr/>
        </p:nvSpPr>
        <p:spPr>
          <a:xfrm>
            <a:off x="4194412" y="4139820"/>
            <a:ext cx="1924334" cy="25930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ight Arrow 23"/>
          <p:cNvSpPr/>
          <p:nvPr/>
        </p:nvSpPr>
        <p:spPr>
          <a:xfrm>
            <a:off x="4223982" y="5588757"/>
            <a:ext cx="1924334" cy="25930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89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8630" y="711287"/>
            <a:ext cx="1914456" cy="524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2316" y="532263"/>
            <a:ext cx="592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যুক্তবর্ণ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বিভাজন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ও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গঠন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61564" y="1692322"/>
            <a:ext cx="1392072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113964" y="1844722"/>
            <a:ext cx="1392072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92657" y="1478508"/>
            <a:ext cx="1756012" cy="51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245057" y="1630908"/>
            <a:ext cx="1756012" cy="51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397457" y="1783308"/>
            <a:ext cx="1756012" cy="51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635458" y="1212377"/>
            <a:ext cx="1756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5026" y="1978926"/>
            <a:ext cx="996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8674" y="2852383"/>
            <a:ext cx="114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ঙ্গু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9619" y="3657600"/>
            <a:ext cx="1446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801504" y="4462817"/>
            <a:ext cx="1992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হৃ</a:t>
            </a:r>
            <a:endParaRPr lang="en-GB" sz="4000" dirty="0"/>
          </a:p>
        </p:txBody>
      </p:sp>
      <p:sp>
        <p:nvSpPr>
          <p:cNvPr id="20" name="Right Arrow 19"/>
          <p:cNvSpPr/>
          <p:nvPr/>
        </p:nvSpPr>
        <p:spPr>
          <a:xfrm>
            <a:off x="2674960" y="1378424"/>
            <a:ext cx="1241947" cy="2866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2649940" y="2254155"/>
            <a:ext cx="1241947" cy="2866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ight Arrow 22"/>
          <p:cNvSpPr/>
          <p:nvPr/>
        </p:nvSpPr>
        <p:spPr>
          <a:xfrm>
            <a:off x="2706805" y="3048000"/>
            <a:ext cx="1241947" cy="28660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ight Arrow 23"/>
          <p:cNvSpPr/>
          <p:nvPr/>
        </p:nvSpPr>
        <p:spPr>
          <a:xfrm>
            <a:off x="2790966" y="3787255"/>
            <a:ext cx="1241947" cy="28660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>
            <a:off x="2738650" y="4540156"/>
            <a:ext cx="1241947" cy="28660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104262" y="1310184"/>
            <a:ext cx="118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ক+ষ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93623" y="1255594"/>
            <a:ext cx="223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48215" y="2115403"/>
            <a:ext cx="218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30102" y="2784143"/>
            <a:ext cx="203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ভঙ্গুর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84692" y="3480179"/>
            <a:ext cx="185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43749" y="4299044"/>
            <a:ext cx="2019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হৃদয়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1433" y="2047164"/>
            <a:ext cx="180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 +চ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08478" y="2797793"/>
            <a:ext cx="283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 +গ+ ু কার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1432" y="3657602"/>
            <a:ext cx="203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ত+্র ফলা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26843" y="4462818"/>
            <a:ext cx="238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 +   ৃ কার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40054" y="1435291"/>
            <a:ext cx="1241947" cy="2866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Arrow 38"/>
          <p:cNvSpPr/>
          <p:nvPr/>
        </p:nvSpPr>
        <p:spPr>
          <a:xfrm>
            <a:off x="7142329" y="2174543"/>
            <a:ext cx="1241947" cy="2866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ight Arrow 39"/>
          <p:cNvSpPr/>
          <p:nvPr/>
        </p:nvSpPr>
        <p:spPr>
          <a:xfrm>
            <a:off x="7171898" y="2954740"/>
            <a:ext cx="1241947" cy="28660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ight Arrow 40"/>
          <p:cNvSpPr/>
          <p:nvPr/>
        </p:nvSpPr>
        <p:spPr>
          <a:xfrm>
            <a:off x="7160524" y="3762234"/>
            <a:ext cx="1241947" cy="28660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ight Arrow 41"/>
          <p:cNvSpPr/>
          <p:nvPr/>
        </p:nvSpPr>
        <p:spPr>
          <a:xfrm>
            <a:off x="7271982" y="4487839"/>
            <a:ext cx="1241947" cy="28660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4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758" y="477671"/>
            <a:ext cx="5677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 লেখ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0621" y="1610437"/>
            <a:ext cx="185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1438" y="2129051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2381" y="2715903"/>
            <a:ext cx="173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যশ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732" y="3261812"/>
            <a:ext cx="206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বিষাদ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9677" y="3862317"/>
            <a:ext cx="148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5087" y="4626591"/>
            <a:ext cx="19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2748" y="1569493"/>
            <a:ext cx="260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15451" y="2115402"/>
            <a:ext cx="230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অপমান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9916" y="2743201"/>
            <a:ext cx="204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অপযশ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9099" y="3930555"/>
            <a:ext cx="1705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অবনত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0987" y="3302759"/>
            <a:ext cx="189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হর্ষ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83690" y="4653887"/>
            <a:ext cx="234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বিকাল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9493" y="2784144"/>
            <a:ext cx="768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শিক্ষাগুরুর মর্যাদা কবিতাটি কে লিখেছেন?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380" y="3766782"/>
            <a:ext cx="648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 সকালে বাদশাহ কী দেখতে পেলেন?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379" y="5036024"/>
            <a:ext cx="663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পায়ে কে পানি ঢেলে দিচ্ছে?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20" y="395786"/>
            <a:ext cx="534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6787" y="1528549"/>
            <a:ext cx="6469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বাদশাহ আলমগীরের পুত্রকে কে পড়াতেন?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57850" y="300251"/>
            <a:ext cx="4067034" cy="2634017"/>
            <a:chOff x="668738" y="122830"/>
            <a:chExt cx="2347417" cy="2634018"/>
          </a:xfrm>
        </p:grpSpPr>
        <p:sp>
          <p:nvSpPr>
            <p:cNvPr id="2" name="TextBox 1"/>
            <p:cNvSpPr txBox="1"/>
            <p:nvPr/>
          </p:nvSpPr>
          <p:spPr>
            <a:xfrm>
              <a:off x="805217" y="873457"/>
              <a:ext cx="2060812" cy="188339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668738" y="122830"/>
              <a:ext cx="2347417" cy="832513"/>
            </a:xfrm>
            <a:prstGeom prst="triangle">
              <a:avLst>
                <a:gd name="adj" fmla="val 5068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95081" y="1665027"/>
            <a:ext cx="225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4394" y="3384645"/>
            <a:ext cx="630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শিক্ষাগুরুর মর্যাদা কবিতার মুলভাব লিখে আনবে?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534" y="0"/>
            <a:ext cx="12557281" cy="7465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3634" y="3070744"/>
            <a:ext cx="3739487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GB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971498" y="313898"/>
            <a:ext cx="4981433" cy="1091821"/>
          </a:xfrm>
          <a:prstGeom prst="doubleWav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967" y="532263"/>
            <a:ext cx="2975212" cy="3029803"/>
            <a:chOff x="504967" y="532263"/>
            <a:chExt cx="2975212" cy="3029803"/>
          </a:xfrm>
        </p:grpSpPr>
        <p:sp>
          <p:nvSpPr>
            <p:cNvPr id="3" name="6-Point Star 2"/>
            <p:cNvSpPr/>
            <p:nvPr/>
          </p:nvSpPr>
          <p:spPr>
            <a:xfrm>
              <a:off x="504967" y="532263"/>
              <a:ext cx="2975212" cy="3029803"/>
            </a:xfrm>
            <a:prstGeom prst="star6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363" y="1187355"/>
              <a:ext cx="1558362" cy="169644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0" y="4012443"/>
            <a:ext cx="53499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তাহমিনা আক্তার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বাদে ভূকশিমইল সপ্রাবি,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কুলাউড়া,মৌলভীবাজার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1379" t="39546"/>
          <a:stretch/>
        </p:blipFill>
        <p:spPr>
          <a:xfrm>
            <a:off x="4148918" y="1722303"/>
            <a:ext cx="3234521" cy="406434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33815" y="3671248"/>
            <a:ext cx="4053384" cy="23337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bn-IN" sz="3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IN" sz="3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অধ্যায়ঃ১২</a:t>
            </a:r>
          </a:p>
          <a:p>
            <a:pPr algn="ctr"/>
            <a:r>
              <a:rPr lang="bn-IN" sz="3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পাঠঃশিক্ষাগুরুর মর্যাদা</a:t>
            </a:r>
          </a:p>
          <a:p>
            <a:pPr algn="ctr"/>
            <a:r>
              <a:rPr lang="bn-IN" sz="32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পাঠাংশঃ</a:t>
            </a:r>
            <a:endParaRPr lang="en-GB" sz="3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0AC99B2-7DE0-42C1-B0F9-615E548663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336" y="136478"/>
            <a:ext cx="2191760" cy="2513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1766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82"/>
            <a:ext cx="1428750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5400675"/>
            <a:ext cx="1428750" cy="1457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90" t="7299" r="26269" b="-1557"/>
          <a:stretch/>
        </p:blipFill>
        <p:spPr>
          <a:xfrm>
            <a:off x="3671249" y="1487606"/>
            <a:ext cx="4012441" cy="4053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74208" y="532263"/>
            <a:ext cx="720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utoShape 2" descr="শিক্ষকের মর্যাদা ও দায়িত্ববোধ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797791" y="5950423"/>
            <a:ext cx="652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 শিক্ষকের পায়ে পানি ঢেলে দিচ্ছে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2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760" y="2726114"/>
            <a:ext cx="6561941" cy="3674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82"/>
            <a:ext cx="1428750" cy="1457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5400675"/>
            <a:ext cx="1428750" cy="1457325"/>
          </a:xfrm>
          <a:prstGeom prst="rect">
            <a:avLst/>
          </a:prstGeom>
        </p:spPr>
      </p:pic>
      <p:sp>
        <p:nvSpPr>
          <p:cNvPr id="5" name="Flowchart: Multidocument 4"/>
          <p:cNvSpPr/>
          <p:nvPr/>
        </p:nvSpPr>
        <p:spPr>
          <a:xfrm>
            <a:off x="3029803" y="545911"/>
            <a:ext cx="6455391" cy="1091821"/>
          </a:xfrm>
          <a:prstGeom prst="flowChartMultidocumen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GB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82"/>
            <a:ext cx="1428750" cy="1457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0" y="5400675"/>
            <a:ext cx="1428750" cy="1457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9427" y="368490"/>
            <a:ext cx="6974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BF69158-8EEE-4482-B498-C58B0976C81D}"/>
              </a:ext>
            </a:extLst>
          </p:cNvPr>
          <p:cNvSpPr/>
          <p:nvPr/>
        </p:nvSpPr>
        <p:spPr>
          <a:xfrm>
            <a:off x="487184" y="3056157"/>
            <a:ext cx="11137393" cy="230832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পাঠ শেষে শিক্ষার্থীরা…</a:t>
            </a:r>
            <a:endParaRPr lang="en-US" sz="360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উচ্চারণে ও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বজায়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কবিতাংশটুকু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lvl="0"/>
            <a:r>
              <a:rPr lang="bn-IN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পাঠে 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শব্দের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লিখতে পারবে।</a:t>
            </a:r>
          </a:p>
          <a:p>
            <a:pPr lvl="0"/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60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বিষয়সংশ্লিষ্ট প্রশ্নোত্তর লিখতে পারবে।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2743200" y="286603"/>
            <a:ext cx="6687403" cy="504967"/>
          </a:xfrm>
          <a:prstGeom prst="parallelogram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কবিতাটি আবৃত্তি করি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444" y="1785583"/>
            <a:ext cx="252814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আলমগীর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="" xmlns:a16="http://schemas.microsoft.com/office/drawing/2014/main" id="{2EE768F2-96B4-4104-A7D7-79301F77A554}"/>
              </a:ext>
            </a:extLst>
          </p:cNvPr>
          <p:cNvSpPr txBox="1"/>
          <p:nvPr/>
        </p:nvSpPr>
        <p:spPr>
          <a:xfrm>
            <a:off x="4449792" y="4419601"/>
            <a:ext cx="6067049" cy="646331"/>
          </a:xfrm>
          <a:prstGeom prst="rect">
            <a:avLst/>
          </a:prstGeom>
          <a:noFill/>
          <a:ln w="3175">
            <a:solidFill>
              <a:srgbClr val="0033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কুমারে তাঁহার পড়াইত এক মৌলবি দিল্লির।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39" y="1467561"/>
            <a:ext cx="3359837" cy="2022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78" y="3922237"/>
            <a:ext cx="3847669" cy="25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031" y="1315009"/>
            <a:ext cx="428758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="" xmlns:a16="http://schemas.microsoft.com/office/drawing/2014/main" id="{0A7287AA-6BDF-4D72-851E-33368A144348}"/>
              </a:ext>
            </a:extLst>
          </p:cNvPr>
          <p:cNvSpPr txBox="1"/>
          <p:nvPr/>
        </p:nvSpPr>
        <p:spPr>
          <a:xfrm>
            <a:off x="5575939" y="4249124"/>
            <a:ext cx="6380329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দেখেন বাদশাহ-শাহজাদা এক পাত্র হস্তে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নিয়া</a:t>
            </a:r>
          </a:p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ঢালিতেছে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আনত-নয়নে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6604" y="3507474"/>
            <a:ext cx="5022376" cy="3036627"/>
            <a:chOff x="6346208" y="204718"/>
            <a:chExt cx="5663820" cy="3343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649" r="55785"/>
            <a:stretch/>
          </p:blipFill>
          <p:spPr>
            <a:xfrm>
              <a:off x="9171295" y="204718"/>
              <a:ext cx="2838733" cy="33095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5828" t="1357" r="19633" b="3323"/>
            <a:stretch/>
          </p:blipFill>
          <p:spPr>
            <a:xfrm>
              <a:off x="6346208" y="232012"/>
              <a:ext cx="2797403" cy="331640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73" y="136478"/>
            <a:ext cx="5329306" cy="32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40" t="3767" r="21554"/>
          <a:stretch/>
        </p:blipFill>
        <p:spPr>
          <a:xfrm>
            <a:off x="4449171" y="750627"/>
            <a:ext cx="3289110" cy="38363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79260" y="5295845"/>
            <a:ext cx="762000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ধুলি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ধুয়ে-মুছে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6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একটি কবিতার প্রত্যাবর্তন ও শিক্ষক সমাজে খুশির আমেজ - বই - দৈনিকশিক্ষা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77" t="-1" r="20608" b="-4897"/>
          <a:stretch/>
        </p:blipFill>
        <p:spPr>
          <a:xfrm>
            <a:off x="5240739" y="1778809"/>
            <a:ext cx="5554640" cy="5128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5647" y="655092"/>
            <a:ext cx="619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একজন একজন করে আবৃত্তি করি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90" y="0"/>
            <a:ext cx="2830845" cy="2601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153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233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Bade Bhukshimoil</dc:creator>
  <cp:lastModifiedBy>Bade Bhukshimoil</cp:lastModifiedBy>
  <cp:revision>32</cp:revision>
  <dcterms:created xsi:type="dcterms:W3CDTF">2021-10-03T05:09:38Z</dcterms:created>
  <dcterms:modified xsi:type="dcterms:W3CDTF">2021-10-03T16:49:37Z</dcterms:modified>
</cp:coreProperties>
</file>