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v+MKXWwfyF7Kh29UgkzpIw==" hashData="TwGVfP7G4lyJ0s2W0snHsjYqs897BYbpPJoZsHM/rv6cfnQx6+kd3UOYMPwq6wJnrGioMoxZNRRMYgsQEKC0xA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36" y="17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1">
            <a:extLst>
              <a:ext uri="{FF2B5EF4-FFF2-40B4-BE49-F238E27FC236}">
                <a16:creationId xmlns:a16="http://schemas.microsoft.com/office/drawing/2014/main" id="{175E9917-D3AB-4A98-8EB4-A480910B796D}"/>
              </a:ext>
            </a:extLst>
          </p:cNvPr>
          <p:cNvSpPr txBox="1"/>
          <p:nvPr userDrawn="1"/>
        </p:nvSpPr>
        <p:spPr>
          <a:xfrm>
            <a:off x="11353800" y="57912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latin typeface="Blackadder ITC" panose="04020505051007020D02" pitchFamily="82" charset="0"/>
              </a:rPr>
              <a:t>Abul</a:t>
            </a:r>
            <a:endParaRPr lang="en-US" sz="2000" dirty="0">
              <a:latin typeface="Blackadder ITC" panose="04020505051007020D02" pitchFamily="82" charset="0"/>
            </a:endParaRPr>
          </a:p>
          <a:p>
            <a:r>
              <a:rPr lang="en-US" sz="2000" baseline="0" dirty="0">
                <a:latin typeface="Blackadder ITC" panose="04020505051007020D02" pitchFamily="82" charset="0"/>
              </a:rPr>
              <a:t> </a:t>
            </a:r>
            <a:r>
              <a:rPr lang="en-US" sz="2000" baseline="0" dirty="0" err="1">
                <a:latin typeface="Blackadder ITC" panose="04020505051007020D02" pitchFamily="82" charset="0"/>
              </a:rPr>
              <a:t>Kalam</a:t>
            </a:r>
            <a:r>
              <a:rPr lang="en-US" sz="2000" baseline="0" dirty="0">
                <a:latin typeface="Blackadder ITC" panose="04020505051007020D02" pitchFamily="82" charset="0"/>
              </a:rPr>
              <a:t> </a:t>
            </a:r>
          </a:p>
          <a:p>
            <a:r>
              <a:rPr lang="en-US" sz="2000" baseline="0" dirty="0">
                <a:latin typeface="Blackadder ITC" panose="04020505051007020D02" pitchFamily="82" charset="0"/>
              </a:rPr>
              <a:t>Azad</a:t>
            </a:r>
            <a:endParaRPr lang="en-US" sz="2000" dirty="0">
              <a:latin typeface="Blackadder ITC" panose="04020505051007020D02" pitchFamily="8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tmp"/><Relationship Id="rId5" Type="http://schemas.openxmlformats.org/officeDocument/2006/relationships/image" Target="../media/image36.tmp"/><Relationship Id="rId4" Type="http://schemas.openxmlformats.org/officeDocument/2006/relationships/image" Target="../media/image35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0.pn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45.jpg"/><Relationship Id="rId4" Type="http://schemas.openxmlformats.org/officeDocument/2006/relationships/image" Target="../media/image4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62556" y="12202"/>
            <a:ext cx="12240208" cy="6858001"/>
            <a:chOff x="-3117505" y="-19230"/>
            <a:chExt cx="12240208" cy="6858001"/>
          </a:xfrm>
        </p:grpSpPr>
        <p:grpSp>
          <p:nvGrpSpPr>
            <p:cNvPr id="3" name="Group 2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" name="Rectangle 9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" name="Oval 8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1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4" name="TextBox 3"/>
            <p:cNvSpPr txBox="1"/>
            <p:nvPr/>
          </p:nvSpPr>
          <p:spPr>
            <a:xfrm rot="16200000">
              <a:off x="7879987" y="1152540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WELCOME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386456"/>
              <a:ext cx="911518" cy="91151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10330101" y="2090"/>
            <a:ext cx="12255160" cy="6858001"/>
            <a:chOff x="-3117505" y="-19230"/>
            <a:chExt cx="12255160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598" cy="6858001"/>
              <a:chOff x="-126016" y="34409"/>
              <a:chExt cx="12237598" cy="685800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598" cy="6858000"/>
                <a:chOff x="-6272627" y="14982"/>
                <a:chExt cx="12237598" cy="6858000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598" cy="6858000"/>
                  <a:chOff x="-1" y="0"/>
                  <a:chExt cx="12191603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5958" y="747903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191742" y="79428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2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840257" y="1645451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IDENTITY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6137" y="3036786"/>
              <a:ext cx="911518" cy="911518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10636355" y="3617"/>
            <a:ext cx="12237998" cy="6858001"/>
            <a:chOff x="-3117505" y="-19230"/>
            <a:chExt cx="12237998" cy="685800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387214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03358" y="144290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3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36533" y="2203658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GREETING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7954" y="3540245"/>
              <a:ext cx="911518" cy="911518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10936709" y="1648"/>
            <a:ext cx="12237869" cy="6858001"/>
            <a:chOff x="-3117505" y="-19230"/>
            <a:chExt cx="12237869" cy="685800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23801" cy="6858001"/>
              <a:chOff x="-126016" y="34409"/>
              <a:chExt cx="12223801" cy="685800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23801" cy="6858000"/>
                <a:chOff x="-6272627" y="14982"/>
                <a:chExt cx="12223801" cy="6858000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23801" cy="6858000"/>
                  <a:chOff x="-1" y="0"/>
                  <a:chExt cx="12177857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82212" y="2090875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2083" y="2185755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4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7838674" y="3294735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WATCH VIDEO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8846" y="4451808"/>
              <a:ext cx="911518" cy="911518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4F6DE46-D02F-41E4-99C8-CDA71586C0AD}"/>
              </a:ext>
            </a:extLst>
          </p:cNvPr>
          <p:cNvGrpSpPr/>
          <p:nvPr/>
        </p:nvGrpSpPr>
        <p:grpSpPr>
          <a:xfrm>
            <a:off x="-11235508" y="-2532"/>
            <a:ext cx="12241414" cy="6858001"/>
            <a:chOff x="-3117505" y="-19230"/>
            <a:chExt cx="12241414" cy="685800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9EBA7EC-D6DA-4452-BC9B-12DF6B5B41D4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433E1A13-A873-408D-8415-2789955EDB17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A529907D-CF5E-4AA8-B5BA-1BF7CEE0DC14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A43CDA7B-F2B2-4BC4-A287-1D114F1E6D3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A5762BEF-6E66-4EEA-8D11-4165D6C10E79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841672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7AFAD01E-73FC-4190-9732-9718E72937E6}"/>
                    </a:ext>
                  </a:extLst>
                </p:cNvPr>
                <p:cNvSpPr/>
                <p:nvPr/>
              </p:nvSpPr>
              <p:spPr>
                <a:xfrm>
                  <a:off x="5217460" y="2895392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5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780FCC2E-DE7B-457B-B0A1-CBAB8B18D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06A34D2-DBBE-4988-AF43-CFA27145DCF8}"/>
                </a:ext>
              </a:extLst>
            </p:cNvPr>
            <p:cNvSpPr txBox="1"/>
            <p:nvPr/>
          </p:nvSpPr>
          <p:spPr>
            <a:xfrm rot="16200000">
              <a:off x="7837688" y="4040903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D..BE..LESSON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AF66275-E0C2-49F3-8B8D-FAD064F3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391" y="5100913"/>
              <a:ext cx="911518" cy="911518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C4F1176-8800-4C9F-A0B4-D409FBC31246}"/>
              </a:ext>
            </a:extLst>
          </p:cNvPr>
          <p:cNvGrpSpPr/>
          <p:nvPr/>
        </p:nvGrpSpPr>
        <p:grpSpPr>
          <a:xfrm>
            <a:off x="-11551895" y="5829"/>
            <a:ext cx="12237529" cy="6864374"/>
            <a:chOff x="-3117505" y="-19230"/>
            <a:chExt cx="12237529" cy="6864374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FA70C1E-670D-49F0-B241-939F4F98BFEF}"/>
                </a:ext>
              </a:extLst>
            </p:cNvPr>
            <p:cNvGrpSpPr/>
            <p:nvPr/>
          </p:nvGrpSpPr>
          <p:grpSpPr>
            <a:xfrm>
              <a:off x="-3117505" y="-19230"/>
              <a:ext cx="12237529" cy="6858001"/>
              <a:chOff x="-126016" y="34409"/>
              <a:chExt cx="12237529" cy="6858001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5604688A-DC5B-48D2-8B85-1DF98306EB69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529" cy="6858000"/>
                <a:chOff x="-6272627" y="14982"/>
                <a:chExt cx="12237529" cy="6858000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B7E58C88-982F-4703-8DE3-40487CC16E13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529" cy="6858000"/>
                  <a:chOff x="-1" y="0"/>
                  <a:chExt cx="12191534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DF4C8DD8-302B-4B41-B9F6-5CDADBB0339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B40C9875-979E-4212-ABB0-773365361552}"/>
                      </a:ext>
                    </a:extLst>
                  </p:cNvPr>
                  <p:cNvSpPr/>
                  <p:nvPr/>
                </p:nvSpPr>
                <p:spPr>
                  <a:xfrm>
                    <a:off x="11295889" y="3562669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27BA98EF-AD53-4E7B-AE19-77FCCDB5B4EB}"/>
                    </a:ext>
                  </a:extLst>
                </p:cNvPr>
                <p:cNvSpPr/>
                <p:nvPr/>
              </p:nvSpPr>
              <p:spPr>
                <a:xfrm>
                  <a:off x="5190052" y="362315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6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BF62CEC1-2261-4448-8A4A-C6978D0D5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6516C87-4FE7-4410-9FC5-BB5D94CC83CA}"/>
                </a:ext>
              </a:extLst>
            </p:cNvPr>
            <p:cNvSpPr txBox="1"/>
            <p:nvPr/>
          </p:nvSpPr>
          <p:spPr>
            <a:xfrm rot="16200000">
              <a:off x="7971417" y="4628634"/>
              <a:ext cx="1356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DETAILS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7745242-ADD0-4D17-9310-ADDE0DA9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6577" y="5933626"/>
              <a:ext cx="911518" cy="911518"/>
            </a:xfrm>
            <a:prstGeom prst="rect">
              <a:avLst/>
            </a:prstGeom>
          </p:spPr>
        </p:pic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05FC5E61-3523-4033-B7EF-396BF8452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9372600" cy="68580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AB01F9D1-5178-45F4-B1B4-705FD9E048BC}"/>
              </a:ext>
            </a:extLst>
          </p:cNvPr>
          <p:cNvSpPr txBox="1"/>
          <p:nvPr/>
        </p:nvSpPr>
        <p:spPr>
          <a:xfrm>
            <a:off x="2196811" y="4223037"/>
            <a:ext cx="8013989" cy="1415763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0"/>
                <a:gd name="adj2" fmla="val -280"/>
              </a:avLst>
            </a:prstTxWarp>
            <a:spAutoFit/>
          </a:bodyPr>
          <a:lstStyle/>
          <a:p>
            <a:pPr algn="ctr"/>
            <a:r>
              <a:rPr lang="en-US" sz="18656" b="1" dirty="0" err="1">
                <a:ln w="0">
                  <a:solidFill>
                    <a:srgbClr val="FFFF0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8656" b="1" dirty="0">
                <a:ln w="0">
                  <a:solidFill>
                    <a:srgbClr val="FFFF0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8656" b="1" dirty="0">
                <a:ln w="0">
                  <a:solidFill>
                    <a:srgbClr val="FFFF0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8656" b="1" dirty="0">
              <a:ln w="0">
                <a:solidFill>
                  <a:srgbClr val="FFFF00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9600" y="304800"/>
            <a:ext cx="11430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38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</a:t>
            </a:r>
            <a:r>
              <a:rPr lang="bn-BD" sz="138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সবাইকে</a:t>
            </a:r>
            <a:endParaRPr lang="en-US" sz="13800" b="1" dirty="0">
              <a:ln w="6600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Oval 64"/>
          <p:cNvSpPr/>
          <p:nvPr/>
        </p:nvSpPr>
        <p:spPr>
          <a:xfrm flipH="1">
            <a:off x="10210800" y="5565193"/>
            <a:ext cx="1185077" cy="1292807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1676400" y="5721434"/>
            <a:ext cx="1293223" cy="1136566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-1131639" y="-1905000"/>
            <a:ext cx="7684839" cy="10668000"/>
            <a:chOff x="-1524000" y="-1905000"/>
            <a:chExt cx="7684839" cy="10668000"/>
          </a:xfrm>
        </p:grpSpPr>
        <p:sp>
          <p:nvSpPr>
            <p:cNvPr id="68" name="矩形 3">
              <a:extLst>
                <a:ext uri="{FF2B5EF4-FFF2-40B4-BE49-F238E27FC236}">
                  <a16:creationId xmlns:a16="http://schemas.microsoft.com/office/drawing/2014/main" id="{506F6CD9-D0F8-48EB-9DCE-98DD1C5AAF33}"/>
                </a:ext>
              </a:extLst>
            </p:cNvPr>
            <p:cNvSpPr/>
            <p:nvPr/>
          </p:nvSpPr>
          <p:spPr>
            <a:xfrm rot="5400000">
              <a:off x="-3010898" y="-413421"/>
              <a:ext cx="10658636" cy="7684839"/>
            </a:xfrm>
            <a:prstGeom prst="rect">
              <a:avLst/>
            </a:prstGeom>
            <a:solidFill>
              <a:srgbClr val="25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78161" y="-1905000"/>
              <a:ext cx="7239000" cy="10668000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6564561" y="-1905000"/>
            <a:ext cx="7684839" cy="10668000"/>
            <a:chOff x="6096000" y="-1905000"/>
            <a:chExt cx="7684839" cy="10668000"/>
          </a:xfrm>
        </p:grpSpPr>
        <p:sp>
          <p:nvSpPr>
            <p:cNvPr id="67" name="矩形 3">
              <a:extLst>
                <a:ext uri="{FF2B5EF4-FFF2-40B4-BE49-F238E27FC236}">
                  <a16:creationId xmlns:a16="http://schemas.microsoft.com/office/drawing/2014/main" id="{1BCC7F43-D2EB-42E9-B080-5076A6BE94E4}"/>
                </a:ext>
              </a:extLst>
            </p:cNvPr>
            <p:cNvSpPr/>
            <p:nvPr/>
          </p:nvSpPr>
          <p:spPr>
            <a:xfrm rot="5400000">
              <a:off x="4609102" y="-413420"/>
              <a:ext cx="10658636" cy="7684839"/>
            </a:xfrm>
            <a:prstGeom prst="rect">
              <a:avLst/>
            </a:prstGeom>
            <a:solidFill>
              <a:srgbClr val="25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-1905000"/>
              <a:ext cx="7543800" cy="106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928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0.64739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7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65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32637" y="-6361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7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752686" y="1251706"/>
              <a:ext cx="1850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LEARNING OUT..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386456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32555" y="16329"/>
            <a:ext cx="12237998" cy="6858001"/>
            <a:chOff x="-3117505" y="-19230"/>
            <a:chExt cx="12237998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6356" y="731516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201824" y="82711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8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820398" y="1729180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W.C.WORK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776" y="2885359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37672" y="6360"/>
            <a:ext cx="12240208" cy="6858001"/>
            <a:chOff x="-3117505" y="-19230"/>
            <a:chExt cx="1224020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46304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17850" y="1539782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9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51851" y="2561542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NEW WORD’S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3694755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45998" y="5761"/>
            <a:ext cx="12237998" cy="6858001"/>
            <a:chOff x="-3117505" y="-19230"/>
            <a:chExt cx="12237998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180494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3782" y="225723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10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7986189" y="3257650"/>
              <a:ext cx="13550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 DETAILS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130" y="4496314"/>
              <a:ext cx="911518" cy="91151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4F6DE46-D02F-41E4-99C8-CDA71586C0AD}"/>
              </a:ext>
            </a:extLst>
          </p:cNvPr>
          <p:cNvGrpSpPr/>
          <p:nvPr/>
        </p:nvGrpSpPr>
        <p:grpSpPr>
          <a:xfrm>
            <a:off x="-11256572" y="1937"/>
            <a:ext cx="12240208" cy="6858001"/>
            <a:chOff x="-3117505" y="-19230"/>
            <a:chExt cx="12240208" cy="685800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9EBA7EC-D6DA-4452-BC9B-12DF6B5B41D4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33E1A13-A873-408D-8415-2789955EDB17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529907D-CF5E-4AA8-B5BA-1BF7CEE0DC14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43CDA7B-F2B2-4BC4-A287-1D114F1E6D3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5762BEF-6E66-4EEA-8D11-4165D6C10E79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89795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AFAD01E-73FC-4190-9732-9718E72937E6}"/>
                    </a:ext>
                  </a:extLst>
                </p:cNvPr>
                <p:cNvSpPr/>
                <p:nvPr/>
              </p:nvSpPr>
              <p:spPr>
                <a:xfrm>
                  <a:off x="5189714" y="2960618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11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780FCC2E-DE7B-457B-B0A1-CBAB8B18D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06A34D2-DBBE-4988-AF43-CFA27145DCF8}"/>
                </a:ext>
              </a:extLst>
            </p:cNvPr>
            <p:cNvSpPr txBox="1"/>
            <p:nvPr/>
          </p:nvSpPr>
          <p:spPr>
            <a:xfrm rot="16200000">
              <a:off x="7767199" y="4136476"/>
              <a:ext cx="1763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WARD’S DETAIL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AF66275-E0C2-49F3-8B8D-FAD064F3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5171864"/>
              <a:ext cx="911518" cy="91151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C4F1176-8800-4C9F-A0B4-D409FBC31246}"/>
              </a:ext>
            </a:extLst>
          </p:cNvPr>
          <p:cNvGrpSpPr/>
          <p:nvPr/>
        </p:nvGrpSpPr>
        <p:grpSpPr>
          <a:xfrm>
            <a:off x="-11572465" y="-3636"/>
            <a:ext cx="12240076" cy="6922147"/>
            <a:chOff x="-3117505" y="-19230"/>
            <a:chExt cx="12240076" cy="6922147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FA70C1E-670D-49F0-B241-939F4F98BFEF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604688A-DC5B-48D2-8B85-1DF98306EB69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E58C88-982F-4703-8DE3-40487CC16E13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F4C8DD8-302B-4B41-B9F6-5CDADBB0339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40C9875-979E-4212-ABB0-77336536155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3587263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7BA98EF-AD53-4E7B-AE19-77FCCDB5B4EB}"/>
                    </a:ext>
                  </a:extLst>
                </p:cNvPr>
                <p:cNvSpPr/>
                <p:nvPr/>
              </p:nvSpPr>
              <p:spPr>
                <a:xfrm>
                  <a:off x="5204025" y="3694073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12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BF62CEC1-2261-4448-8A4A-C6978D0D5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6516C87-4FE7-4410-9FC5-BB5D94CC83CA}"/>
                </a:ext>
              </a:extLst>
            </p:cNvPr>
            <p:cNvSpPr txBox="1"/>
            <p:nvPr/>
          </p:nvSpPr>
          <p:spPr>
            <a:xfrm rot="16200000">
              <a:off x="7967113" y="4681704"/>
              <a:ext cx="1421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 DETAILS</a:t>
              </a: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7745242-ADD0-4D17-9310-ADDE0DA9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053" y="5991399"/>
              <a:ext cx="911518" cy="911518"/>
            </a:xfrm>
            <a:prstGeom prst="rect">
              <a:avLst/>
            </a:prstGeom>
          </p:spPr>
        </p:pic>
      </p:grpSp>
      <p:pic>
        <p:nvPicPr>
          <p:cNvPr id="62" name="Picture 61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486" y="504792"/>
            <a:ext cx="900546" cy="755073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1839686" y="504792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পাত্রে ১.৬ লিটার রঙ আছে এবং এর ওজন ২.৪ কেজি। প্রতি লিটার রঙের ওজন নির্ণয় করি।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223642" y="3552792"/>
            <a:ext cx="1454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609600" y="4162392"/>
            <a:ext cx="2902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.৬ 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2514600" y="4201569"/>
            <a:ext cx="43542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.৬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2590800" y="4732523"/>
            <a:ext cx="2057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2667000" y="5189723"/>
            <a:ext cx="1219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6" name="Picture 75" descr="Screen Clippi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0086" y="1571592"/>
            <a:ext cx="1066800" cy="1105243"/>
          </a:xfrm>
          <a:prstGeom prst="rect">
            <a:avLst/>
          </a:prstGeom>
        </p:spPr>
      </p:pic>
      <p:pic>
        <p:nvPicPr>
          <p:cNvPr id="77" name="Picture 76" descr="Screen Clippi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2086" y="3095592"/>
            <a:ext cx="1220607" cy="1239982"/>
          </a:xfrm>
          <a:prstGeom prst="rect">
            <a:avLst/>
          </a:prstGeom>
        </p:spPr>
      </p:pic>
      <p:pic>
        <p:nvPicPr>
          <p:cNvPr id="78" name="Picture 77" descr="Screen Clippi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1886" y="1114392"/>
            <a:ext cx="2983600" cy="1981200"/>
          </a:xfrm>
          <a:prstGeom prst="round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2906486" y="1876392"/>
            <a:ext cx="2819400" cy="1123712"/>
          </a:xfrm>
          <a:prstGeom prst="wedgeRoundRectCallout">
            <a:avLst>
              <a:gd name="adj1" fmla="val -72279"/>
              <a:gd name="adj2" fmla="val -422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(ওজন)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(আয়তন)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= (প্রতি লিটারে ওজন)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5573486" y="3095592"/>
            <a:ext cx="3657600" cy="1055608"/>
          </a:xfrm>
          <a:prstGeom prst="wedgeRoundRectCallout">
            <a:avLst>
              <a:gd name="adj1" fmla="val 67981"/>
              <a:gd name="adj2" fmla="val 1120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১.৬ এবং ২.৪ কে ১০ দ্বারা গুণ করলে ভাগফল একই থাকে।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2743200" y="5867400"/>
            <a:ext cx="6019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 লিটার রঙের ওজন ১.৫ কেজি।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2743200" y="5715000"/>
            <a:ext cx="6400800" cy="7906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সমস্যাটি সমাধানের চেষ্টা করিঃ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667000" y="5715000"/>
            <a:ext cx="6934200" cy="7906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সমস্যাটি মনোযোগ সহকারে লক্ষ করঃ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77604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 build="p"/>
      <p:bldP spid="66" grpId="0"/>
      <p:bldP spid="67" grpId="0"/>
      <p:bldP spid="75" grpId="0"/>
      <p:bldP spid="80" grpId="0" animBg="1"/>
      <p:bldP spid="81" grpId="0" animBg="1"/>
      <p:bldP spid="82" grpId="0"/>
      <p:bldP spid="83" grpId="0" animBg="1"/>
      <p:bldP spid="83" grpId="1" animBg="1"/>
      <p:bldP spid="84" grpId="0" animBg="1"/>
      <p:bldP spid="8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32637" y="-6361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7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752686" y="1251706"/>
              <a:ext cx="1850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LEARNING OUT..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386456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32555" y="16329"/>
            <a:ext cx="12237998" cy="6858001"/>
            <a:chOff x="-3117505" y="-19230"/>
            <a:chExt cx="12237998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6356" y="731516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201824" y="82711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8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820398" y="1729180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W.C.WORK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776" y="2885359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37672" y="6360"/>
            <a:ext cx="12240208" cy="6858001"/>
            <a:chOff x="-3117505" y="-19230"/>
            <a:chExt cx="1224020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46304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17850" y="1539782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9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51851" y="2561542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NEW WORD’S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3694755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45998" y="5761"/>
            <a:ext cx="12237998" cy="6858001"/>
            <a:chOff x="-3117505" y="-19230"/>
            <a:chExt cx="12237998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180494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3782" y="225723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10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7782160" y="3461678"/>
              <a:ext cx="17631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WARD’S DETAIL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130" y="4496314"/>
              <a:ext cx="911518" cy="91151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4F6DE46-D02F-41E4-99C8-CDA71586C0AD}"/>
              </a:ext>
            </a:extLst>
          </p:cNvPr>
          <p:cNvGrpSpPr/>
          <p:nvPr/>
        </p:nvGrpSpPr>
        <p:grpSpPr>
          <a:xfrm>
            <a:off x="-38668" y="4207"/>
            <a:ext cx="12240208" cy="6858001"/>
            <a:chOff x="-3117505" y="-19230"/>
            <a:chExt cx="12240208" cy="685800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9EBA7EC-D6DA-4452-BC9B-12DF6B5B41D4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33E1A13-A873-408D-8415-2789955EDB17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529907D-CF5E-4AA8-B5BA-1BF7CEE0DC14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43CDA7B-F2B2-4BC4-A287-1D114F1E6D3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5762BEF-6E66-4EEA-8D11-4165D6C10E79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89795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AFAD01E-73FC-4190-9732-9718E72937E6}"/>
                    </a:ext>
                  </a:extLst>
                </p:cNvPr>
                <p:cNvSpPr/>
                <p:nvPr/>
              </p:nvSpPr>
              <p:spPr>
                <a:xfrm>
                  <a:off x="5189714" y="2960618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11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780FCC2E-DE7B-457B-B0A1-CBAB8B18D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06A34D2-DBBE-4988-AF43-CFA27145DCF8}"/>
                </a:ext>
              </a:extLst>
            </p:cNvPr>
            <p:cNvSpPr txBox="1"/>
            <p:nvPr/>
          </p:nvSpPr>
          <p:spPr>
            <a:xfrm rot="16200000">
              <a:off x="7964949" y="3938725"/>
              <a:ext cx="1367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 DETAILS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AF66275-E0C2-49F3-8B8D-FAD064F3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5171864"/>
              <a:ext cx="911518" cy="91151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C4F1176-8800-4C9F-A0B4-D409FBC31246}"/>
              </a:ext>
            </a:extLst>
          </p:cNvPr>
          <p:cNvGrpSpPr/>
          <p:nvPr/>
        </p:nvGrpSpPr>
        <p:grpSpPr>
          <a:xfrm>
            <a:off x="-11572465" y="-3636"/>
            <a:ext cx="12240076" cy="6922147"/>
            <a:chOff x="-3117505" y="-19230"/>
            <a:chExt cx="12240076" cy="6922147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FA70C1E-670D-49F0-B241-939F4F98BFEF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604688A-DC5B-48D2-8B85-1DF98306EB69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E58C88-982F-4703-8DE3-40487CC16E13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F4C8DD8-302B-4B41-B9F6-5CDADBB0339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40C9875-979E-4212-ABB0-77336536155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3587263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7BA98EF-AD53-4E7B-AE19-77FCCDB5B4EB}"/>
                    </a:ext>
                  </a:extLst>
                </p:cNvPr>
                <p:cNvSpPr/>
                <p:nvPr/>
              </p:nvSpPr>
              <p:spPr>
                <a:xfrm>
                  <a:off x="5204025" y="3694073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12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BF62CEC1-2261-4448-8A4A-C6978D0D5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6516C87-4FE7-4410-9FC5-BB5D94CC83CA}"/>
                </a:ext>
              </a:extLst>
            </p:cNvPr>
            <p:cNvSpPr txBox="1"/>
            <p:nvPr/>
          </p:nvSpPr>
          <p:spPr>
            <a:xfrm rot="16200000">
              <a:off x="8005213" y="4643604"/>
              <a:ext cx="13451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 DETAILS</a:t>
              </a: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7745242-ADD0-4D17-9310-ADDE0DA9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053" y="5991399"/>
              <a:ext cx="911518" cy="911518"/>
            </a:xfrm>
            <a:prstGeom prst="rect">
              <a:avLst/>
            </a:prstGeom>
          </p:spPr>
        </p:pic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874486" y="423175"/>
            <a:ext cx="98697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৬৫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এবং (২)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২.১৬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০.২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কীভাবে হিসাব করব?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0" y="1627861"/>
            <a:ext cx="3265714" cy="584775"/>
            <a:chOff x="474472" y="2094894"/>
            <a:chExt cx="4419600" cy="61401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AFF390A-7361-4B28-B2F9-209229B91557}"/>
                </a:ext>
              </a:extLst>
            </p:cNvPr>
            <p:cNvSpPr txBox="1"/>
            <p:nvPr/>
          </p:nvSpPr>
          <p:spPr>
            <a:xfrm>
              <a:off x="474472" y="2094894"/>
              <a:ext cx="4419600" cy="6140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(১)  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)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৬৫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2640076" y="2209800"/>
              <a:ext cx="168007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3364219" y="1652686"/>
            <a:ext cx="2122181" cy="584775"/>
            <a:chOff x="4252518" y="2068831"/>
            <a:chExt cx="2228289" cy="614014"/>
          </a:xfrm>
        </p:grpSpPr>
        <p:sp>
          <p:nvSpPr>
            <p:cNvPr id="67" name="Rectangle 66"/>
            <p:cNvSpPr/>
            <p:nvPr/>
          </p:nvSpPr>
          <p:spPr>
            <a:xfrm>
              <a:off x="4252518" y="2068831"/>
              <a:ext cx="1828241" cy="6140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)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৬৫</a:t>
              </a:r>
              <a:endParaRPr lang="bn-BD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5033007" y="2148841"/>
              <a:ext cx="1447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6716486" y="1620606"/>
            <a:ext cx="3265714" cy="584775"/>
            <a:chOff x="533400" y="2057400"/>
            <a:chExt cx="4419600" cy="614014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AFF390A-7361-4B28-B2F9-209229B91557}"/>
                </a:ext>
              </a:extLst>
            </p:cNvPr>
            <p:cNvSpPr txBox="1"/>
            <p:nvPr/>
          </p:nvSpPr>
          <p:spPr>
            <a:xfrm>
              <a:off x="533400" y="2057400"/>
              <a:ext cx="4419600" cy="6140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১৫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)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৪ ৬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1446784" y="2145028"/>
              <a:ext cx="166962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ectangle 79"/>
          <p:cNvSpPr/>
          <p:nvPr/>
        </p:nvSpPr>
        <p:spPr>
          <a:xfrm>
            <a:off x="7736952" y="1206210"/>
            <a:ext cx="264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507515" y="1931925"/>
            <a:ext cx="722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 ৫</a:t>
            </a:r>
            <a:endParaRPr lang="en-US" sz="3200" dirty="0"/>
          </a:p>
        </p:txBody>
      </p:sp>
      <p:cxnSp>
        <p:nvCxnSpPr>
          <p:cNvPr id="82" name="Straight Connector 81"/>
          <p:cNvCxnSpPr/>
          <p:nvPr/>
        </p:nvCxnSpPr>
        <p:spPr>
          <a:xfrm>
            <a:off x="7391400" y="2389861"/>
            <a:ext cx="13788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7819571" y="2313661"/>
            <a:ext cx="943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 ৫</a:t>
            </a:r>
            <a:endParaRPr lang="en-US" sz="3200" dirty="0"/>
          </a:p>
        </p:txBody>
      </p:sp>
      <p:sp>
        <p:nvSpPr>
          <p:cNvPr id="84" name="Rectangle 83"/>
          <p:cNvSpPr/>
          <p:nvPr/>
        </p:nvSpPr>
        <p:spPr>
          <a:xfrm>
            <a:off x="8229600" y="1185175"/>
            <a:ext cx="348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/>
          </a:p>
        </p:txBody>
      </p:sp>
      <p:sp>
        <p:nvSpPr>
          <p:cNvPr id="128" name="Rectangle 127"/>
          <p:cNvSpPr/>
          <p:nvPr/>
        </p:nvSpPr>
        <p:spPr>
          <a:xfrm>
            <a:off x="7848600" y="2618461"/>
            <a:ext cx="885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 ৫</a:t>
            </a:r>
            <a:endParaRPr lang="en-US" sz="3200" dirty="0"/>
          </a:p>
        </p:txBody>
      </p:sp>
      <p:cxnSp>
        <p:nvCxnSpPr>
          <p:cNvPr id="129" name="Straight Connector 128"/>
          <p:cNvCxnSpPr/>
          <p:nvPr/>
        </p:nvCxnSpPr>
        <p:spPr>
          <a:xfrm>
            <a:off x="7543800" y="3090175"/>
            <a:ext cx="13788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8153400" y="3013975"/>
            <a:ext cx="372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200" dirty="0"/>
          </a:p>
        </p:txBody>
      </p:sp>
      <p:grpSp>
        <p:nvGrpSpPr>
          <p:cNvPr id="131" name="Group 130"/>
          <p:cNvGrpSpPr/>
          <p:nvPr/>
        </p:nvGrpSpPr>
        <p:grpSpPr>
          <a:xfrm>
            <a:off x="805543" y="4182666"/>
            <a:ext cx="2928257" cy="584775"/>
            <a:chOff x="502241" y="3733800"/>
            <a:chExt cx="2743200" cy="614014"/>
          </a:xfrm>
        </p:grpSpPr>
        <p:sp>
          <p:nvSpPr>
            <p:cNvPr id="132" name="Rectangle 131"/>
            <p:cNvSpPr/>
            <p:nvPr/>
          </p:nvSpPr>
          <p:spPr>
            <a:xfrm>
              <a:off x="502241" y="3733800"/>
              <a:ext cx="2743200" cy="6140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(২) 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২৪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২.১৬</a:t>
              </a:r>
              <a:endParaRPr lang="en-US" sz="3200" dirty="0"/>
            </a:p>
          </p:txBody>
        </p:sp>
        <p:cxnSp>
          <p:nvCxnSpPr>
            <p:cNvPr id="133" name="Straight Connector 132"/>
            <p:cNvCxnSpPr/>
            <p:nvPr/>
          </p:nvCxnSpPr>
          <p:spPr>
            <a:xfrm>
              <a:off x="2001312" y="3866306"/>
              <a:ext cx="895550" cy="72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4307483" y="4132999"/>
            <a:ext cx="2074333" cy="584775"/>
            <a:chOff x="4191000" y="2057400"/>
            <a:chExt cx="1633537" cy="614014"/>
          </a:xfrm>
        </p:grpSpPr>
        <p:sp>
          <p:nvSpPr>
            <p:cNvPr id="135" name="Rectangle 134"/>
            <p:cNvSpPr/>
            <p:nvPr/>
          </p:nvSpPr>
          <p:spPr>
            <a:xfrm>
              <a:off x="4191000" y="2057400"/>
              <a:ext cx="1585783" cy="6140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২৪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)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২.১৬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5005387" y="2189560"/>
              <a:ext cx="81915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Rectangle 136"/>
          <p:cNvSpPr/>
          <p:nvPr/>
        </p:nvSpPr>
        <p:spPr>
          <a:xfrm>
            <a:off x="4525195" y="4405313"/>
            <a:ext cx="21804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১০০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১০০</a:t>
            </a:r>
            <a:endParaRPr lang="en-US" sz="2000" dirty="0"/>
          </a:p>
        </p:txBody>
      </p:sp>
      <p:grpSp>
        <p:nvGrpSpPr>
          <p:cNvPr id="138" name="Group 137"/>
          <p:cNvGrpSpPr/>
          <p:nvPr/>
        </p:nvGrpSpPr>
        <p:grpSpPr>
          <a:xfrm>
            <a:off x="7225696" y="4240723"/>
            <a:ext cx="1765904" cy="584775"/>
            <a:chOff x="4191000" y="2057400"/>
            <a:chExt cx="1390649" cy="614014"/>
          </a:xfrm>
        </p:grpSpPr>
        <p:sp>
          <p:nvSpPr>
            <p:cNvPr id="139" name="Rectangle 138"/>
            <p:cNvSpPr/>
            <p:nvPr/>
          </p:nvSpPr>
          <p:spPr>
            <a:xfrm>
              <a:off x="4191000" y="2057400"/>
              <a:ext cx="1199499" cy="6140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২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)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২১৬</a:t>
              </a:r>
              <a:endParaRPr lang="bn-BD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40" name="Straight Connector 139"/>
            <p:cNvCxnSpPr/>
            <p:nvPr/>
          </p:nvCxnSpPr>
          <p:spPr>
            <a:xfrm>
              <a:off x="4762499" y="2186940"/>
              <a:ext cx="81915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Rectangle 140"/>
          <p:cNvSpPr/>
          <p:nvPr/>
        </p:nvSpPr>
        <p:spPr>
          <a:xfrm>
            <a:off x="8312980" y="3877866"/>
            <a:ext cx="3738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3200" dirty="0"/>
          </a:p>
        </p:txBody>
      </p:sp>
      <p:sp>
        <p:nvSpPr>
          <p:cNvPr id="142" name="Rectangle 141"/>
          <p:cNvSpPr/>
          <p:nvPr/>
        </p:nvSpPr>
        <p:spPr>
          <a:xfrm>
            <a:off x="8017283" y="4541319"/>
            <a:ext cx="745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২১৬</a:t>
            </a:r>
            <a:endParaRPr lang="en-US" sz="3200" dirty="0"/>
          </a:p>
        </p:txBody>
      </p:sp>
      <p:cxnSp>
        <p:nvCxnSpPr>
          <p:cNvPr id="143" name="Straight Connector 142"/>
          <p:cNvCxnSpPr/>
          <p:nvPr/>
        </p:nvCxnSpPr>
        <p:spPr>
          <a:xfrm>
            <a:off x="7951410" y="5049894"/>
            <a:ext cx="10401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8376356" y="4973694"/>
            <a:ext cx="386644" cy="620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429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429" dirty="0"/>
          </a:p>
        </p:txBody>
      </p:sp>
      <p:sp>
        <p:nvSpPr>
          <p:cNvPr id="145" name="Rectangle 144"/>
          <p:cNvSpPr/>
          <p:nvPr/>
        </p:nvSpPr>
        <p:spPr>
          <a:xfrm>
            <a:off x="3657600" y="1947175"/>
            <a:ext cx="19223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১০</a:t>
            </a:r>
            <a:endParaRPr lang="en-US" sz="3600" dirty="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2438400" y="2556775"/>
            <a:ext cx="3831772" cy="1532334"/>
          </a:xfrm>
          <a:prstGeom prst="wedgeRoundRectCallout">
            <a:avLst>
              <a:gd name="adj1" fmla="val 1228"/>
              <a:gd name="adj2" fmla="val -6298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ভাজ্য ও ভাজককে ১০ দ্বার গুণ করে ভাজক </a:t>
            </a:r>
            <a:r>
              <a:rPr lang="bn-IN" sz="2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2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 একটি পূর্ণ সংখ্যা </a:t>
            </a:r>
            <a:r>
              <a:rPr lang="bn-IN" sz="2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এ রূপান্তর করি।</a:t>
            </a:r>
            <a:endParaRPr lang="en-US" sz="28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2819400" y="5181600"/>
            <a:ext cx="4800600" cy="1532334"/>
          </a:xfrm>
          <a:prstGeom prst="wedgeRoundRectCallout">
            <a:avLst>
              <a:gd name="adj1" fmla="val 2670"/>
              <a:gd name="adj2" fmla="val -6977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ভাজ্য ও ভাজককে ১০০ দ্বার গুণ করে ভাজক ০.২</a:t>
            </a:r>
            <a:r>
              <a:rPr lang="bn-IN" sz="2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 একটি পূর্ণ সংখ্যা ২</a:t>
            </a:r>
            <a:r>
              <a:rPr lang="bn-IN" sz="2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রূপান্তর করি।</a:t>
            </a:r>
            <a:endParaRPr lang="en-US" sz="28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9144000" y="1551661"/>
            <a:ext cx="2057400" cy="2442329"/>
          </a:xfrm>
          <a:prstGeom prst="wedgeRoundRectCallout">
            <a:avLst>
              <a:gd name="adj1" fmla="val -94268"/>
              <a:gd name="adj2" fmla="val -4918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ভাজ্য এর যে স্থানে দশমিক বিন্দু আছে সেই স্থানেই দশমিক বিন্দু বসাই।</a:t>
            </a:r>
            <a:endParaRPr lang="en-US" sz="28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9" name="Picture 148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423175"/>
            <a:ext cx="846815" cy="997527"/>
          </a:xfrm>
          <a:prstGeom prst="rect">
            <a:avLst/>
          </a:prstGeom>
        </p:spPr>
      </p:pic>
      <p:sp>
        <p:nvSpPr>
          <p:cNvPr id="150" name="Left Arrow 149"/>
          <p:cNvSpPr/>
          <p:nvPr/>
        </p:nvSpPr>
        <p:spPr>
          <a:xfrm flipH="1">
            <a:off x="2895600" y="1489975"/>
            <a:ext cx="609600" cy="381000"/>
          </a:xfrm>
          <a:prstGeom prst="leftArrow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Left Arrow 150"/>
          <p:cNvSpPr/>
          <p:nvPr/>
        </p:nvSpPr>
        <p:spPr>
          <a:xfrm flipH="1">
            <a:off x="5943600" y="1566175"/>
            <a:ext cx="609600" cy="381000"/>
          </a:xfrm>
          <a:prstGeom prst="leftArrow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Left Arrow 151"/>
          <p:cNvSpPr/>
          <p:nvPr/>
        </p:nvSpPr>
        <p:spPr>
          <a:xfrm flipH="1">
            <a:off x="3733800" y="4156975"/>
            <a:ext cx="609600" cy="381000"/>
          </a:xfrm>
          <a:prstGeom prst="leftArrow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Left Arrow 152"/>
          <p:cNvSpPr/>
          <p:nvPr/>
        </p:nvSpPr>
        <p:spPr>
          <a:xfrm flipH="1">
            <a:off x="6629400" y="4156975"/>
            <a:ext cx="609600" cy="381000"/>
          </a:xfrm>
          <a:prstGeom prst="leftArrow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ounded Rectangle 153"/>
          <p:cNvSpPr/>
          <p:nvPr/>
        </p:nvSpPr>
        <p:spPr>
          <a:xfrm>
            <a:off x="1752600" y="5452375"/>
            <a:ext cx="7162800" cy="7906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সমস্যা দুটি মনোযোগ সহকারে লক্ষ করঃ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8001000" y="1025334"/>
            <a:ext cx="3241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400" b="1" dirty="0"/>
          </a:p>
        </p:txBody>
      </p:sp>
      <p:sp>
        <p:nvSpPr>
          <p:cNvPr id="156" name="Rounded Rectangle 155"/>
          <p:cNvSpPr/>
          <p:nvPr/>
        </p:nvSpPr>
        <p:spPr>
          <a:xfrm>
            <a:off x="1905000" y="5452375"/>
            <a:ext cx="6400800" cy="7906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সমস্যাটি সমাধানের চেষ্টা করিঃ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98236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3" grpId="0"/>
      <p:bldP spid="84" grpId="0"/>
      <p:bldP spid="128" grpId="0"/>
      <p:bldP spid="130" grpId="0"/>
      <p:bldP spid="137" grpId="0"/>
      <p:bldP spid="141" grpId="0"/>
      <p:bldP spid="142" grpId="0"/>
      <p:bldP spid="144" grpId="0"/>
      <p:bldP spid="145" grpId="0"/>
      <p:bldP spid="146" grpId="0" animBg="1"/>
      <p:bldP spid="147" grpId="0" animBg="1"/>
      <p:bldP spid="148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4" grpId="1" animBg="1"/>
      <p:bldP spid="155" grpId="0"/>
      <p:bldP spid="156" grpId="0" animBg="1"/>
      <p:bldP spid="15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32637" y="-6361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7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752686" y="1251706"/>
              <a:ext cx="1850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LEARNING OUT..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386456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32555" y="16329"/>
            <a:ext cx="12237998" cy="6858001"/>
            <a:chOff x="-3117505" y="-19230"/>
            <a:chExt cx="12237998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6356" y="731516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201824" y="82711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8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820398" y="1729180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W.C.WORK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776" y="2885359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37672" y="6360"/>
            <a:ext cx="12240208" cy="6858001"/>
            <a:chOff x="-3117505" y="-19230"/>
            <a:chExt cx="1224020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46304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17850" y="1539782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9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51851" y="2561542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NEW WORD’S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3694755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45998" y="5761"/>
            <a:ext cx="12237998" cy="6858001"/>
            <a:chOff x="-3117505" y="-19230"/>
            <a:chExt cx="12237998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180494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3782" y="225723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10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7782160" y="3461678"/>
              <a:ext cx="17631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WARD’S DETAIL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130" y="4496314"/>
              <a:ext cx="911518" cy="91151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4F6DE46-D02F-41E4-99C8-CDA71586C0AD}"/>
              </a:ext>
            </a:extLst>
          </p:cNvPr>
          <p:cNvGrpSpPr/>
          <p:nvPr/>
        </p:nvGrpSpPr>
        <p:grpSpPr>
          <a:xfrm>
            <a:off x="-38668" y="4207"/>
            <a:ext cx="12240208" cy="6858001"/>
            <a:chOff x="-3117505" y="-19230"/>
            <a:chExt cx="12240208" cy="685800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9EBA7EC-D6DA-4452-BC9B-12DF6B5B41D4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33E1A13-A873-408D-8415-2789955EDB17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529907D-CF5E-4AA8-B5BA-1BF7CEE0DC14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43CDA7B-F2B2-4BC4-A287-1D114F1E6D3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5762BEF-6E66-4EEA-8D11-4165D6C10E79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89795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AFAD01E-73FC-4190-9732-9718E72937E6}"/>
                    </a:ext>
                  </a:extLst>
                </p:cNvPr>
                <p:cNvSpPr/>
                <p:nvPr/>
              </p:nvSpPr>
              <p:spPr>
                <a:xfrm>
                  <a:off x="5189714" y="2960618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11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780FCC2E-DE7B-457B-B0A1-CBAB8B18D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06A34D2-DBBE-4988-AF43-CFA27145DCF8}"/>
                </a:ext>
              </a:extLst>
            </p:cNvPr>
            <p:cNvSpPr txBox="1"/>
            <p:nvPr/>
          </p:nvSpPr>
          <p:spPr>
            <a:xfrm rot="16200000">
              <a:off x="7767199" y="4136476"/>
              <a:ext cx="1763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WARD’S DETAIL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AF66275-E0C2-49F3-8B8D-FAD064F3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5171864"/>
              <a:ext cx="911518" cy="91151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C4F1176-8800-4C9F-A0B4-D409FBC31246}"/>
              </a:ext>
            </a:extLst>
          </p:cNvPr>
          <p:cNvGrpSpPr/>
          <p:nvPr/>
        </p:nvGrpSpPr>
        <p:grpSpPr>
          <a:xfrm>
            <a:off x="-56921" y="16328"/>
            <a:ext cx="12240076" cy="6922147"/>
            <a:chOff x="-3117505" y="-19230"/>
            <a:chExt cx="12240076" cy="6922147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FA70C1E-670D-49F0-B241-939F4F98BFEF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604688A-DC5B-48D2-8B85-1DF98306EB69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E58C88-982F-4703-8DE3-40487CC16E13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F4C8DD8-302B-4B41-B9F6-5CDADBB0339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40C9875-979E-4212-ABB0-77336536155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3587263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7BA98EF-AD53-4E7B-AE19-77FCCDB5B4EB}"/>
                    </a:ext>
                  </a:extLst>
                </p:cNvPr>
                <p:cNvSpPr/>
                <p:nvPr/>
              </p:nvSpPr>
              <p:spPr>
                <a:xfrm>
                  <a:off x="5204025" y="3694073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12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BF62CEC1-2261-4448-8A4A-C6978D0D5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6516C87-4FE7-4410-9FC5-BB5D94CC83CA}"/>
                </a:ext>
              </a:extLst>
            </p:cNvPr>
            <p:cNvSpPr txBox="1"/>
            <p:nvPr/>
          </p:nvSpPr>
          <p:spPr>
            <a:xfrm rot="16200000">
              <a:off x="7938995" y="4709822"/>
              <a:ext cx="1477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 DETAILS</a:t>
              </a: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7745242-ADD0-4D17-9310-ADDE0DA9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053" y="5991399"/>
              <a:ext cx="911518" cy="911518"/>
            </a:xfrm>
            <a:prstGeom prst="rect">
              <a:avLst/>
            </a:prstGeom>
          </p:spPr>
        </p:pic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1066800" y="3276600"/>
            <a:ext cx="282665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৪.২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০.৬  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৪.৫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০.০৫ 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০.৪৮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০.৬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3124200" y="3276600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৪.২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০.৬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7010400" y="3276600"/>
            <a:ext cx="2057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= ৪২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3200400" y="4267200"/>
            <a:ext cx="510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৪.৫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০.০৫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7772400" y="4267200"/>
            <a:ext cx="1970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= ৪৫০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3200400" y="5210715"/>
            <a:ext cx="4724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০.৪৮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০.৬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7467600" y="5268771"/>
            <a:ext cx="1981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= ৪.৮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8534400" y="3276600"/>
            <a:ext cx="1219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9372600" y="4267200"/>
            <a:ext cx="129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9047019" y="5282625"/>
            <a:ext cx="1371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০.৮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0" name="Picture 79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0" y="2590800"/>
            <a:ext cx="637309" cy="693542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1905000" y="2590800"/>
            <a:ext cx="1600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ভাগ করিঃ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2" name="Picture 81" descr="Screen Clippi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304800"/>
            <a:ext cx="7453745" cy="1004456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1066800" y="1929825"/>
            <a:ext cx="2140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2514600" y="1929825"/>
            <a:ext cx="510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7086600" y="1929825"/>
            <a:ext cx="2133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8915400" y="1929825"/>
            <a:ext cx="129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3048000" y="5638800"/>
            <a:ext cx="6781800" cy="7906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সমস্যাগুলো মনোযোগ সহকারে লক্ষ করঃ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3429000" y="5638800"/>
            <a:ext cx="5410200" cy="7906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সমস্যাটি সমাধানের চেষ্টা করিঃ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1371600" y="1447800"/>
            <a:ext cx="1454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92881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75" grpId="0"/>
      <p:bldP spid="76" grpId="0"/>
      <p:bldP spid="77" grpId="0"/>
      <p:bldP spid="78" grpId="0"/>
      <p:bldP spid="83" grpId="0"/>
      <p:bldP spid="84" grpId="0"/>
      <p:bldP spid="128" grpId="0"/>
      <p:bldP spid="129" grpId="0"/>
      <p:bldP spid="130" grpId="0" animBg="1"/>
      <p:bldP spid="130" grpId="1" animBg="1"/>
      <p:bldP spid="131" grpId="0" animBg="1"/>
      <p:bldP spid="131" grpId="1" animBg="1"/>
      <p:bldP spid="1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50413" y="20262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13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895307" y="1226087"/>
              <a:ext cx="1621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PAIR WORK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428660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10310580" y="26522"/>
            <a:ext cx="12254276" cy="6858001"/>
            <a:chOff x="-3117505" y="-19230"/>
            <a:chExt cx="12254276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6356" y="745588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219270" y="839060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14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791411" y="1974867"/>
              <a:ext cx="1829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R... QUESTION’S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5253" y="3061709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10618521" y="25031"/>
            <a:ext cx="12240208" cy="6858001"/>
            <a:chOff x="-3117505" y="-19230"/>
            <a:chExt cx="1224020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46304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03782" y="1539784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15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37783" y="2561093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T.M.READING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3596279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10927954" y="28013"/>
            <a:ext cx="12240208" cy="6858001"/>
            <a:chOff x="-3117505" y="-19230"/>
            <a:chExt cx="12240208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152359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3782" y="227130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16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7851851" y="3321643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T.M.READING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4538812"/>
              <a:ext cx="911518" cy="91151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4F6DE46-D02F-41E4-99C8-CDA71586C0AD}"/>
              </a:ext>
            </a:extLst>
          </p:cNvPr>
          <p:cNvGrpSpPr/>
          <p:nvPr/>
        </p:nvGrpSpPr>
        <p:grpSpPr>
          <a:xfrm>
            <a:off x="-11243312" y="32783"/>
            <a:ext cx="12240208" cy="6858001"/>
            <a:chOff x="-3117505" y="-19230"/>
            <a:chExt cx="12240208" cy="685800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9EBA7EC-D6DA-4452-BC9B-12DF6B5B41D4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33E1A13-A873-408D-8415-2789955EDB17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529907D-CF5E-4AA8-B5BA-1BF7CEE0DC14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43CDA7B-F2B2-4BC4-A287-1D114F1E6D3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5762BEF-6E66-4EEA-8D11-4165D6C10E79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94015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AFAD01E-73FC-4190-9732-9718E72937E6}"/>
                    </a:ext>
                  </a:extLst>
                </p:cNvPr>
                <p:cNvSpPr/>
                <p:nvPr/>
              </p:nvSpPr>
              <p:spPr>
                <a:xfrm>
                  <a:off x="5189714" y="303095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17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780FCC2E-DE7B-457B-B0A1-CBAB8B18D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06A34D2-DBBE-4988-AF43-CFA27145DCF8}"/>
                </a:ext>
              </a:extLst>
            </p:cNvPr>
            <p:cNvSpPr txBox="1"/>
            <p:nvPr/>
          </p:nvSpPr>
          <p:spPr>
            <a:xfrm rot="16200000">
              <a:off x="7839143" y="4047505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T.M.READING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AF66275-E0C2-49F3-8B8D-FAD064F3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5143724"/>
              <a:ext cx="911518" cy="91151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C4F1176-8800-4C9F-A0B4-D409FBC31246}"/>
              </a:ext>
            </a:extLst>
          </p:cNvPr>
          <p:cNvGrpSpPr/>
          <p:nvPr/>
        </p:nvGrpSpPr>
        <p:grpSpPr>
          <a:xfrm>
            <a:off x="-11547289" y="35044"/>
            <a:ext cx="12240208" cy="6904466"/>
            <a:chOff x="-3117505" y="-19230"/>
            <a:chExt cx="12240208" cy="6904466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FA70C1E-670D-49F0-B241-939F4F98BFEF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604688A-DC5B-48D2-8B85-1DF98306EB69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E58C88-982F-4703-8DE3-40487CC16E13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F4C8DD8-302B-4B41-B9F6-5CDADBB0339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40C9875-979E-4212-ABB0-77336536155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3671672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7BA98EF-AD53-4E7B-AE19-77FCCDB5B4EB}"/>
                    </a:ext>
                  </a:extLst>
                </p:cNvPr>
                <p:cNvSpPr/>
                <p:nvPr/>
              </p:nvSpPr>
              <p:spPr>
                <a:xfrm>
                  <a:off x="5203782" y="3734342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18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BF62CEC1-2261-4448-8A4A-C6978D0D5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6516C87-4FE7-4410-9FC5-BB5D94CC83CA}"/>
                </a:ext>
              </a:extLst>
            </p:cNvPr>
            <p:cNvSpPr txBox="1"/>
            <p:nvPr/>
          </p:nvSpPr>
          <p:spPr>
            <a:xfrm rot="16200000">
              <a:off x="7899713" y="4748886"/>
              <a:ext cx="1526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PAIR WORK</a:t>
              </a: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7745242-ADD0-4D17-9310-ADDE0DA9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5973718"/>
              <a:ext cx="911518" cy="911518"/>
            </a:xfrm>
            <a:prstGeom prst="rect">
              <a:avLst/>
            </a:prstGeom>
          </p:spPr>
        </p:pic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77B07444-7322-4BE7-A23F-1C996688630F}"/>
              </a:ext>
            </a:extLst>
          </p:cNvPr>
          <p:cNvSpPr txBox="1"/>
          <p:nvPr/>
        </p:nvSpPr>
        <p:spPr>
          <a:xfrm>
            <a:off x="2534963" y="4444425"/>
            <a:ext cx="624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সমস্যা দুইটির সমাধান তোমাদের খাতায় লেখ।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9B80F3B-9AD4-4CEE-838E-3F0C4C297F83}"/>
              </a:ext>
            </a:extLst>
          </p:cNvPr>
          <p:cNvSpPr txBox="1"/>
          <p:nvPr/>
        </p:nvSpPr>
        <p:spPr>
          <a:xfrm>
            <a:off x="2915963" y="5511225"/>
            <a:ext cx="33382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÷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2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7643F76-5C4C-4798-8C71-E1FAD7195A13}"/>
              </a:ext>
            </a:extLst>
          </p:cNvPr>
          <p:cNvSpPr txBox="1"/>
          <p:nvPr/>
        </p:nvSpPr>
        <p:spPr>
          <a:xfrm>
            <a:off x="5735363" y="5511225"/>
            <a:ext cx="3048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÷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০.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০৬</a:t>
            </a:r>
            <a:endParaRPr lang="en-US" sz="3200" dirty="0"/>
          </a:p>
        </p:txBody>
      </p:sp>
      <p:pic>
        <p:nvPicPr>
          <p:cNvPr id="78" name="Picture 77" descr="Baby_Boy_Girl4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>
          <a:xfrm>
            <a:off x="9829800" y="1447800"/>
            <a:ext cx="1248922" cy="2348523"/>
          </a:xfrm>
          <a:prstGeom prst="rect">
            <a:avLst/>
          </a:prstGeom>
        </p:spPr>
      </p:pic>
      <p:pic>
        <p:nvPicPr>
          <p:cNvPr id="80" name="Picture 79" descr="Baby_Boy_Girl4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00" y="1486302"/>
            <a:ext cx="1182729" cy="2348523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4601722" y="304800"/>
            <a:ext cx="3727813" cy="1291823"/>
            <a:chOff x="3837645" y="1089044"/>
            <a:chExt cx="3727813" cy="1474322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4585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3" name="TextBox 82"/>
            <p:cNvSpPr txBox="1"/>
            <p:nvPr/>
          </p:nvSpPr>
          <p:spPr>
            <a:xfrm>
              <a:off x="4063251" y="1089044"/>
              <a:ext cx="3276600" cy="14743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5400" b="1" dirty="0">
                  <a:ln w="11430"/>
                  <a:latin typeface="NikoshBAN" pitchFamily="2" charset="0"/>
                  <a:cs typeface="NikoshBAN" pitchFamily="2" charset="0"/>
                </a:rPr>
                <a:t>জোড়ায় কাজ</a:t>
              </a:r>
              <a:endParaRPr lang="en-US" sz="54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994993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7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7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7 0.00023 L -0.51575 0.0085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41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14219 -0.00162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7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2.5E-6 0.000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42 0.01134 L -0.48659 0.0067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50413" y="20262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13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700289" y="1259669"/>
              <a:ext cx="2011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TEACHER’S READ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428660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54823" y="28296"/>
            <a:ext cx="12254276" cy="6858001"/>
            <a:chOff x="-3117505" y="-19230"/>
            <a:chExt cx="12254276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6356" y="745588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219270" y="839060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14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791411" y="1974867"/>
              <a:ext cx="1829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R... QUESTION’S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5253" y="3061709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10618521" y="25031"/>
            <a:ext cx="12240208" cy="6858001"/>
            <a:chOff x="-3117505" y="-19230"/>
            <a:chExt cx="1224020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46304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03782" y="1539784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15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37783" y="2561093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T.M.READING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3596279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10927954" y="28013"/>
            <a:ext cx="12240208" cy="6858001"/>
            <a:chOff x="-3117505" y="-19230"/>
            <a:chExt cx="12240208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152359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3782" y="227130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16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7851851" y="3321643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T.M.READING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4538812"/>
              <a:ext cx="911518" cy="91151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4F6DE46-D02F-41E4-99C8-CDA71586C0AD}"/>
              </a:ext>
            </a:extLst>
          </p:cNvPr>
          <p:cNvGrpSpPr/>
          <p:nvPr/>
        </p:nvGrpSpPr>
        <p:grpSpPr>
          <a:xfrm>
            <a:off x="-11243312" y="32783"/>
            <a:ext cx="12240208" cy="6858001"/>
            <a:chOff x="-3117505" y="-19230"/>
            <a:chExt cx="12240208" cy="685800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9EBA7EC-D6DA-4452-BC9B-12DF6B5B41D4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33E1A13-A873-408D-8415-2789955EDB17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529907D-CF5E-4AA8-B5BA-1BF7CEE0DC14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43CDA7B-F2B2-4BC4-A287-1D114F1E6D3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5762BEF-6E66-4EEA-8D11-4165D6C10E79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94015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AFAD01E-73FC-4190-9732-9718E72937E6}"/>
                    </a:ext>
                  </a:extLst>
                </p:cNvPr>
                <p:cNvSpPr/>
                <p:nvPr/>
              </p:nvSpPr>
              <p:spPr>
                <a:xfrm>
                  <a:off x="5189714" y="303095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17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780FCC2E-DE7B-457B-B0A1-CBAB8B18D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06A34D2-DBBE-4988-AF43-CFA27145DCF8}"/>
                </a:ext>
              </a:extLst>
            </p:cNvPr>
            <p:cNvSpPr txBox="1"/>
            <p:nvPr/>
          </p:nvSpPr>
          <p:spPr>
            <a:xfrm rot="16200000">
              <a:off x="7839143" y="4047505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T.M.READING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AF66275-E0C2-49F3-8B8D-FAD064F3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5143724"/>
              <a:ext cx="911518" cy="91151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C4F1176-8800-4C9F-A0B4-D409FBC31246}"/>
              </a:ext>
            </a:extLst>
          </p:cNvPr>
          <p:cNvGrpSpPr/>
          <p:nvPr/>
        </p:nvGrpSpPr>
        <p:grpSpPr>
          <a:xfrm>
            <a:off x="-11547289" y="35044"/>
            <a:ext cx="12240208" cy="6904466"/>
            <a:chOff x="-3117505" y="-19230"/>
            <a:chExt cx="12240208" cy="6904466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FA70C1E-670D-49F0-B241-939F4F98BFEF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604688A-DC5B-48D2-8B85-1DF98306EB69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E58C88-982F-4703-8DE3-40487CC16E13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F4C8DD8-302B-4B41-B9F6-5CDADBB0339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40C9875-979E-4212-ABB0-77336536155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3671672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7BA98EF-AD53-4E7B-AE19-77FCCDB5B4EB}"/>
                    </a:ext>
                  </a:extLst>
                </p:cNvPr>
                <p:cNvSpPr/>
                <p:nvPr/>
              </p:nvSpPr>
              <p:spPr>
                <a:xfrm>
                  <a:off x="5203782" y="3734342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18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BF62CEC1-2261-4448-8A4A-C6978D0D5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6516C87-4FE7-4410-9FC5-BB5D94CC83CA}"/>
                </a:ext>
              </a:extLst>
            </p:cNvPr>
            <p:cNvSpPr txBox="1"/>
            <p:nvPr/>
          </p:nvSpPr>
          <p:spPr>
            <a:xfrm rot="16200000">
              <a:off x="7899713" y="4748886"/>
              <a:ext cx="1526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BOOK</a:t>
              </a: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7745242-ADD0-4D17-9310-ADDE0DA9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5973718"/>
              <a:ext cx="911518" cy="911518"/>
            </a:xfrm>
            <a:prstGeom prst="rect">
              <a:avLst/>
            </a:prstGeom>
          </p:spPr>
        </p:pic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A6456580-B483-402E-ADAF-7FEB3DF06E76}"/>
              </a:ext>
            </a:extLst>
          </p:cNvPr>
          <p:cNvSpPr txBox="1"/>
          <p:nvPr/>
        </p:nvSpPr>
        <p:spPr>
          <a:xfrm>
            <a:off x="1828800" y="990600"/>
            <a:ext cx="8534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৩৫.২৮ লিটার তেল ৯ টি পরিবারের মধ্যে সমানভাবে ভাগ করে দিলে প্রত্যেক পরিবার কত লিটার তেল পাবে?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E37614-E073-4C30-A10D-B6FEA390E241}"/>
              </a:ext>
            </a:extLst>
          </p:cNvPr>
          <p:cNvSpPr txBox="1"/>
          <p:nvPr/>
        </p:nvSpPr>
        <p:spPr>
          <a:xfrm>
            <a:off x="2445657" y="2630714"/>
            <a:ext cx="47171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 টি  পরিবার পায়  ৩৫.২৮ লিটার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5C52C62-9E2F-4AA7-8C09-7D3FBC6C921F}"/>
              </a:ext>
            </a:extLst>
          </p:cNvPr>
          <p:cNvSpPr txBox="1"/>
          <p:nvPr/>
        </p:nvSpPr>
        <p:spPr>
          <a:xfrm>
            <a:off x="2209801" y="3211286"/>
            <a:ext cx="624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.¶.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, ,      , ,     , ,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(৩৫.২৮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৯) লিটার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F376B5A-BCAE-4285-ABA2-55426B8F3C66}"/>
              </a:ext>
            </a:extLst>
          </p:cNvPr>
          <p:cNvSpPr txBox="1"/>
          <p:nvPr/>
        </p:nvSpPr>
        <p:spPr>
          <a:xfrm>
            <a:off x="5257800" y="3886200"/>
            <a:ext cx="2209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= ৩.৯২ লিটার</a:t>
            </a:r>
            <a:endParaRPr lang="en-US" sz="32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9D724F4-0121-4950-AF29-785DCD3166A5}"/>
              </a:ext>
            </a:extLst>
          </p:cNvPr>
          <p:cNvSpPr txBox="1"/>
          <p:nvPr/>
        </p:nvSpPr>
        <p:spPr>
          <a:xfrm>
            <a:off x="2286000" y="5638800"/>
            <a:ext cx="6172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পরিবার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৩.৯২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লিটার তেল পাবে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43F302A-DE81-4E24-8DE0-1106FC69AED4}"/>
              </a:ext>
            </a:extLst>
          </p:cNvPr>
          <p:cNvSpPr txBox="1"/>
          <p:nvPr/>
        </p:nvSpPr>
        <p:spPr>
          <a:xfrm>
            <a:off x="1756228" y="2198744"/>
            <a:ext cx="14441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2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7B99941-5A8A-40F8-A6E3-FB1068F1FC92}"/>
              </a:ext>
            </a:extLst>
          </p:cNvPr>
          <p:cNvSpPr txBox="1"/>
          <p:nvPr/>
        </p:nvSpPr>
        <p:spPr>
          <a:xfrm>
            <a:off x="8686800" y="2514600"/>
            <a:ext cx="1146628" cy="561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48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048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8954754" y="3251201"/>
            <a:ext cx="1985390" cy="608418"/>
            <a:chOff x="8735741" y="3733800"/>
            <a:chExt cx="2084659" cy="638839"/>
          </a:xfrm>
        </p:grpSpPr>
        <p:sp>
          <p:nvSpPr>
            <p:cNvPr id="77" name="Rectangle 76"/>
            <p:cNvSpPr/>
            <p:nvPr/>
          </p:nvSpPr>
          <p:spPr>
            <a:xfrm>
              <a:off x="8735741" y="3733800"/>
              <a:ext cx="518748" cy="6140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en-US" sz="3200" dirty="0"/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9118600" y="3840479"/>
              <a:ext cx="1701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9220200" y="3758625"/>
              <a:ext cx="1148247" cy="6140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.২৮</a:t>
              </a:r>
              <a:endParaRPr lang="en-US" sz="3200" dirty="0"/>
            </a:p>
          </p:txBody>
        </p:sp>
      </p:grpSp>
      <p:sp>
        <p:nvSpPr>
          <p:cNvPr id="81" name="Rectangle 80"/>
          <p:cNvSpPr/>
          <p:nvPr/>
        </p:nvSpPr>
        <p:spPr>
          <a:xfrm>
            <a:off x="9601200" y="2895600"/>
            <a:ext cx="394660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048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048" dirty="0"/>
          </a:p>
        </p:txBody>
      </p:sp>
      <p:sp>
        <p:nvSpPr>
          <p:cNvPr id="82" name="Rectangle 81"/>
          <p:cNvSpPr/>
          <p:nvPr/>
        </p:nvSpPr>
        <p:spPr>
          <a:xfrm>
            <a:off x="9448800" y="3581400"/>
            <a:ext cx="526106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048" dirty="0"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endParaRPr lang="en-US" sz="3048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9343571" y="4038600"/>
            <a:ext cx="101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9727231" y="3934428"/>
            <a:ext cx="559769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048" dirty="0">
                <a:latin typeface="NikoshBAN" panose="02000000000000000000" pitchFamily="2" charset="0"/>
                <a:cs typeface="NikoshBAN" panose="02000000000000000000" pitchFamily="2" charset="0"/>
              </a:rPr>
              <a:t>৮২</a:t>
            </a:r>
            <a:endParaRPr lang="en-US" sz="3048" dirty="0"/>
          </a:p>
        </p:txBody>
      </p:sp>
      <p:sp>
        <p:nvSpPr>
          <p:cNvPr id="128" name="Rectangle 127"/>
          <p:cNvSpPr/>
          <p:nvPr/>
        </p:nvSpPr>
        <p:spPr>
          <a:xfrm>
            <a:off x="10058400" y="2895600"/>
            <a:ext cx="365806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048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3048" dirty="0"/>
          </a:p>
        </p:txBody>
      </p:sp>
      <p:sp>
        <p:nvSpPr>
          <p:cNvPr id="129" name="Rectangle 128"/>
          <p:cNvSpPr/>
          <p:nvPr/>
        </p:nvSpPr>
        <p:spPr>
          <a:xfrm>
            <a:off x="9746467" y="4193928"/>
            <a:ext cx="540533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048" dirty="0">
                <a:latin typeface="NikoshBAN" panose="02000000000000000000" pitchFamily="2" charset="0"/>
                <a:cs typeface="NikoshBAN" panose="02000000000000000000" pitchFamily="2" charset="0"/>
              </a:rPr>
              <a:t>৮১</a:t>
            </a:r>
            <a:endParaRPr lang="en-US" sz="3048" dirty="0"/>
          </a:p>
        </p:txBody>
      </p:sp>
      <p:cxnSp>
        <p:nvCxnSpPr>
          <p:cNvPr id="130" name="Straight Connector 129"/>
          <p:cNvCxnSpPr/>
          <p:nvPr/>
        </p:nvCxnSpPr>
        <p:spPr>
          <a:xfrm>
            <a:off x="9488714" y="4678285"/>
            <a:ext cx="101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9975067" y="4629357"/>
            <a:ext cx="540533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048" dirty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sz="3048" dirty="0"/>
          </a:p>
        </p:txBody>
      </p:sp>
      <p:sp>
        <p:nvSpPr>
          <p:cNvPr id="132" name="Rectangle 131"/>
          <p:cNvSpPr/>
          <p:nvPr/>
        </p:nvSpPr>
        <p:spPr>
          <a:xfrm>
            <a:off x="9975067" y="4895999"/>
            <a:ext cx="540533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048" dirty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sz="3048" dirty="0"/>
          </a:p>
        </p:txBody>
      </p:sp>
      <p:cxnSp>
        <p:nvCxnSpPr>
          <p:cNvPr id="133" name="Straight Connector 132"/>
          <p:cNvCxnSpPr/>
          <p:nvPr/>
        </p:nvCxnSpPr>
        <p:spPr>
          <a:xfrm>
            <a:off x="9633857" y="5403999"/>
            <a:ext cx="101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10287000" y="2895600"/>
            <a:ext cx="359394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048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048" dirty="0"/>
          </a:p>
        </p:txBody>
      </p:sp>
      <p:sp>
        <p:nvSpPr>
          <p:cNvPr id="135" name="Rectangle 134"/>
          <p:cNvSpPr/>
          <p:nvPr/>
        </p:nvSpPr>
        <p:spPr>
          <a:xfrm>
            <a:off x="10075198" y="5306028"/>
            <a:ext cx="364202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048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048" dirty="0"/>
          </a:p>
        </p:txBody>
      </p:sp>
      <p:cxnSp>
        <p:nvCxnSpPr>
          <p:cNvPr id="136" name="Straight Connector 135"/>
          <p:cNvCxnSpPr/>
          <p:nvPr/>
        </p:nvCxnSpPr>
        <p:spPr>
          <a:xfrm>
            <a:off x="8534400" y="2438400"/>
            <a:ext cx="72190" cy="39714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/>
        </p:nvSpPr>
        <p:spPr>
          <a:xfrm>
            <a:off x="9829800" y="2667000"/>
            <a:ext cx="3241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400" b="1" dirty="0"/>
          </a:p>
        </p:txBody>
      </p:sp>
      <p:sp>
        <p:nvSpPr>
          <p:cNvPr id="138" name="Rounded Rectangle 137"/>
          <p:cNvSpPr/>
          <p:nvPr/>
        </p:nvSpPr>
        <p:spPr>
          <a:xfrm>
            <a:off x="1676400" y="152400"/>
            <a:ext cx="8001000" cy="685800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সমস্যাটি কীভাবে সমাধান করা যায় চিন্তা করিঃ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76672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75" grpId="0"/>
      <p:bldP spid="81" grpId="0"/>
      <p:bldP spid="82" grpId="0"/>
      <p:bldP spid="84" grpId="0"/>
      <p:bldP spid="128" grpId="0"/>
      <p:bldP spid="129" grpId="0"/>
      <p:bldP spid="131" grpId="0"/>
      <p:bldP spid="132" grpId="0"/>
      <p:bldP spid="134" grpId="0"/>
      <p:bldP spid="135" grpId="0"/>
      <p:bldP spid="137" grpId="0"/>
      <p:bldP spid="1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50413" y="20262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13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700289" y="1259669"/>
              <a:ext cx="2011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TEACHER’S READ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428660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54823" y="28296"/>
            <a:ext cx="12254276" cy="6858001"/>
            <a:chOff x="-3117505" y="-19230"/>
            <a:chExt cx="12254276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6356" y="745588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219270" y="839060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14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791411" y="1974867"/>
              <a:ext cx="1829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R... QUESTION’S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5253" y="3061709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47058" y="28296"/>
            <a:ext cx="12240208" cy="6858001"/>
            <a:chOff x="-3117505" y="-19230"/>
            <a:chExt cx="1224020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46304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03782" y="1539784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15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37783" y="2561093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T.M.READING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3596279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10927954" y="28013"/>
            <a:ext cx="12240208" cy="6858001"/>
            <a:chOff x="-3117505" y="-19230"/>
            <a:chExt cx="12240208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152359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3782" y="227130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16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7851851" y="3321643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T.M.READING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4538812"/>
              <a:ext cx="911518" cy="91151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4F6DE46-D02F-41E4-99C8-CDA71586C0AD}"/>
              </a:ext>
            </a:extLst>
          </p:cNvPr>
          <p:cNvGrpSpPr/>
          <p:nvPr/>
        </p:nvGrpSpPr>
        <p:grpSpPr>
          <a:xfrm>
            <a:off x="-11243312" y="32783"/>
            <a:ext cx="12240208" cy="6858001"/>
            <a:chOff x="-3117505" y="-19230"/>
            <a:chExt cx="12240208" cy="685800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9EBA7EC-D6DA-4452-BC9B-12DF6B5B41D4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33E1A13-A873-408D-8415-2789955EDB17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529907D-CF5E-4AA8-B5BA-1BF7CEE0DC14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43CDA7B-F2B2-4BC4-A287-1D114F1E6D3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5762BEF-6E66-4EEA-8D11-4165D6C10E79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94015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AFAD01E-73FC-4190-9732-9718E72937E6}"/>
                    </a:ext>
                  </a:extLst>
                </p:cNvPr>
                <p:cNvSpPr/>
                <p:nvPr/>
              </p:nvSpPr>
              <p:spPr>
                <a:xfrm>
                  <a:off x="5189714" y="303095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17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780FCC2E-DE7B-457B-B0A1-CBAB8B18D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06A34D2-DBBE-4988-AF43-CFA27145DCF8}"/>
                </a:ext>
              </a:extLst>
            </p:cNvPr>
            <p:cNvSpPr txBox="1"/>
            <p:nvPr/>
          </p:nvSpPr>
          <p:spPr>
            <a:xfrm rot="16200000">
              <a:off x="7839143" y="4047505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T.M.READING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AF66275-E0C2-49F3-8B8D-FAD064F3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5143724"/>
              <a:ext cx="911518" cy="91151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C4F1176-8800-4C9F-A0B4-D409FBC31246}"/>
              </a:ext>
            </a:extLst>
          </p:cNvPr>
          <p:cNvGrpSpPr/>
          <p:nvPr/>
        </p:nvGrpSpPr>
        <p:grpSpPr>
          <a:xfrm>
            <a:off x="-11547289" y="35044"/>
            <a:ext cx="12240208" cy="6904466"/>
            <a:chOff x="-3117505" y="-19230"/>
            <a:chExt cx="12240208" cy="6904466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FA70C1E-670D-49F0-B241-939F4F98BFEF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604688A-DC5B-48D2-8B85-1DF98306EB69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E58C88-982F-4703-8DE3-40487CC16E13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F4C8DD8-302B-4B41-B9F6-5CDADBB0339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40C9875-979E-4212-ABB0-77336536155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3671672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7BA98EF-AD53-4E7B-AE19-77FCCDB5B4EB}"/>
                    </a:ext>
                  </a:extLst>
                </p:cNvPr>
                <p:cNvSpPr/>
                <p:nvPr/>
              </p:nvSpPr>
              <p:spPr>
                <a:xfrm>
                  <a:off x="5203782" y="3734342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18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BF62CEC1-2261-4448-8A4A-C6978D0D5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6516C87-4FE7-4410-9FC5-BB5D94CC83CA}"/>
                </a:ext>
              </a:extLst>
            </p:cNvPr>
            <p:cNvSpPr txBox="1"/>
            <p:nvPr/>
          </p:nvSpPr>
          <p:spPr>
            <a:xfrm rot="16200000">
              <a:off x="7899713" y="4748886"/>
              <a:ext cx="1526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BOOK</a:t>
              </a: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7745242-ADD0-4D17-9310-ADDE0DA9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5973718"/>
              <a:ext cx="911518" cy="911518"/>
            </a:xfrm>
            <a:prstGeom prst="rect">
              <a:avLst/>
            </a:prstGeom>
          </p:spPr>
        </p:pic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A6456580-B483-402E-ADAF-7FEB3DF06E76}"/>
              </a:ext>
            </a:extLst>
          </p:cNvPr>
          <p:cNvSpPr txBox="1"/>
          <p:nvPr/>
        </p:nvSpPr>
        <p:spPr>
          <a:xfrm>
            <a:off x="914400" y="1219200"/>
            <a:ext cx="1097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২.৫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ঘণ্টায়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গাড়িটি 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ঘণ্টায়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E37614-E073-4C30-A10D-B6FEA390E241}"/>
              </a:ext>
            </a:extLst>
          </p:cNvPr>
          <p:cNvSpPr txBox="1"/>
          <p:nvPr/>
        </p:nvSpPr>
        <p:spPr>
          <a:xfrm>
            <a:off x="2064656" y="2649913"/>
            <a:ext cx="58057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২.৫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ঘণ্টায়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গাড়িটি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কিমি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5C52C62-9E2F-4AA7-8C09-7D3FBC6C921F}"/>
              </a:ext>
            </a:extLst>
          </p:cNvPr>
          <p:cNvSpPr txBox="1"/>
          <p:nvPr/>
        </p:nvSpPr>
        <p:spPr>
          <a:xfrm>
            <a:off x="1828800" y="3230485"/>
            <a:ext cx="624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.¶.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, ,      , ,     , ,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.৫) কিমি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F376B5A-BCAE-4285-ABA2-55426B8F3C66}"/>
              </a:ext>
            </a:extLst>
          </p:cNvPr>
          <p:cNvSpPr txBox="1"/>
          <p:nvPr/>
        </p:nvSpPr>
        <p:spPr>
          <a:xfrm>
            <a:off x="4876799" y="3905399"/>
            <a:ext cx="2209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কিমি</a:t>
            </a:r>
            <a:endParaRPr lang="en-US" sz="32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9D724F4-0121-4950-AF29-785DCD3166A5}"/>
              </a:ext>
            </a:extLst>
          </p:cNvPr>
          <p:cNvSpPr txBox="1"/>
          <p:nvPr/>
        </p:nvSpPr>
        <p:spPr>
          <a:xfrm>
            <a:off x="2362199" y="5581799"/>
            <a:ext cx="5562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গাড়িটি 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ঘণ্টায়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কিমি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43F302A-DE81-4E24-8DE0-1106FC69AED4}"/>
              </a:ext>
            </a:extLst>
          </p:cNvPr>
          <p:cNvSpPr txBox="1"/>
          <p:nvPr/>
        </p:nvSpPr>
        <p:spPr>
          <a:xfrm>
            <a:off x="1832428" y="2133600"/>
            <a:ext cx="14441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2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7B99941-5A8A-40F8-A6E3-FB1068F1FC92}"/>
              </a:ext>
            </a:extLst>
          </p:cNvPr>
          <p:cNvSpPr txBox="1"/>
          <p:nvPr/>
        </p:nvSpPr>
        <p:spPr>
          <a:xfrm>
            <a:off x="8077200" y="2287056"/>
            <a:ext cx="1146628" cy="561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48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048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76" name="Rectangle 75"/>
          <p:cNvSpPr/>
          <p:nvPr/>
        </p:nvSpPr>
        <p:spPr>
          <a:xfrm>
            <a:off x="9096829" y="2359628"/>
            <a:ext cx="1835759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048" dirty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IN" sz="3048" dirty="0"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bn-BD" sz="3048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04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48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04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48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048" dirty="0">
                <a:latin typeface="NikoshBAN" panose="02000000000000000000" pitchFamily="2" charset="0"/>
                <a:cs typeface="NikoshBAN" panose="02000000000000000000" pitchFamily="2" charset="0"/>
              </a:rPr>
              <a:t>.৫</a:t>
            </a:r>
            <a:endParaRPr lang="en-US" sz="3048" dirty="0"/>
          </a:p>
        </p:txBody>
      </p:sp>
      <p:sp>
        <p:nvSpPr>
          <p:cNvPr id="77" name="Rectangle 76"/>
          <p:cNvSpPr/>
          <p:nvPr/>
        </p:nvSpPr>
        <p:spPr>
          <a:xfrm>
            <a:off x="8864600" y="3085342"/>
            <a:ext cx="2076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200" dirty="0"/>
          </a:p>
        </p:txBody>
      </p:sp>
      <p:sp>
        <p:nvSpPr>
          <p:cNvPr id="78" name="Rectangle 77"/>
          <p:cNvSpPr/>
          <p:nvPr/>
        </p:nvSpPr>
        <p:spPr>
          <a:xfrm>
            <a:off x="9144000" y="2649913"/>
            <a:ext cx="19223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১০</a:t>
            </a:r>
            <a:endParaRPr lang="en-US" sz="3600" dirty="0"/>
          </a:p>
        </p:txBody>
      </p:sp>
      <p:grpSp>
        <p:nvGrpSpPr>
          <p:cNvPr id="80" name="Group 79"/>
          <p:cNvGrpSpPr/>
          <p:nvPr/>
        </p:nvGrpSpPr>
        <p:grpSpPr>
          <a:xfrm>
            <a:off x="8153400" y="3956200"/>
            <a:ext cx="2177143" cy="608418"/>
            <a:chOff x="8534400" y="3733800"/>
            <a:chExt cx="2286000" cy="638839"/>
          </a:xfrm>
        </p:grpSpPr>
        <p:sp>
          <p:nvSpPr>
            <p:cNvPr id="81" name="Rectangle 80"/>
            <p:cNvSpPr/>
            <p:nvPr/>
          </p:nvSpPr>
          <p:spPr>
            <a:xfrm>
              <a:off x="8534400" y="3733800"/>
              <a:ext cx="715677" cy="6140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en-US" sz="3200" dirty="0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9118600" y="3886200"/>
              <a:ext cx="1701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9220200" y="3758625"/>
              <a:ext cx="917655" cy="6140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১১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3200" dirty="0"/>
            </a:p>
          </p:txBody>
        </p:sp>
      </p:grpSp>
      <p:sp>
        <p:nvSpPr>
          <p:cNvPr id="84" name="Rectangle 83"/>
          <p:cNvSpPr/>
          <p:nvPr/>
        </p:nvSpPr>
        <p:spPr>
          <a:xfrm>
            <a:off x="9169400" y="3665913"/>
            <a:ext cx="346570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048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048" dirty="0"/>
          </a:p>
        </p:txBody>
      </p:sp>
      <p:sp>
        <p:nvSpPr>
          <p:cNvPr id="128" name="Rectangle 127"/>
          <p:cNvSpPr/>
          <p:nvPr/>
        </p:nvSpPr>
        <p:spPr>
          <a:xfrm>
            <a:off x="8806543" y="4246485"/>
            <a:ext cx="699230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048" dirty="0"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048" dirty="0"/>
          </a:p>
        </p:txBody>
      </p:sp>
      <p:cxnSp>
        <p:nvCxnSpPr>
          <p:cNvPr id="129" name="Straight Connector 128"/>
          <p:cNvCxnSpPr/>
          <p:nvPr/>
        </p:nvCxnSpPr>
        <p:spPr>
          <a:xfrm>
            <a:off x="8733971" y="4681913"/>
            <a:ext cx="101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9024258" y="4560413"/>
            <a:ext cx="684803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048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048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048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048" dirty="0"/>
          </a:p>
        </p:txBody>
      </p:sp>
      <p:sp>
        <p:nvSpPr>
          <p:cNvPr id="131" name="Rectangle 130"/>
          <p:cNvSpPr/>
          <p:nvPr/>
        </p:nvSpPr>
        <p:spPr>
          <a:xfrm>
            <a:off x="9387114" y="3665913"/>
            <a:ext cx="367408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048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048" dirty="0"/>
          </a:p>
        </p:txBody>
      </p:sp>
      <p:sp>
        <p:nvSpPr>
          <p:cNvPr id="132" name="Rectangle 131"/>
          <p:cNvSpPr/>
          <p:nvPr/>
        </p:nvSpPr>
        <p:spPr>
          <a:xfrm>
            <a:off x="9024257" y="4850699"/>
            <a:ext cx="697627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048" dirty="0">
                <a:latin typeface="NikoshBAN" panose="02000000000000000000" pitchFamily="2" charset="0"/>
                <a:cs typeface="NikoshBAN" panose="02000000000000000000" pitchFamily="2" charset="0"/>
              </a:rPr>
              <a:t>১২৫</a:t>
            </a:r>
            <a:endParaRPr lang="en-US" sz="3048" dirty="0"/>
          </a:p>
        </p:txBody>
      </p:sp>
      <p:cxnSp>
        <p:nvCxnSpPr>
          <p:cNvPr id="133" name="Straight Connector 132"/>
          <p:cNvCxnSpPr/>
          <p:nvPr/>
        </p:nvCxnSpPr>
        <p:spPr>
          <a:xfrm>
            <a:off x="8879114" y="5335056"/>
            <a:ext cx="101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9245600" y="5286128"/>
            <a:ext cx="538930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048" dirty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3048" dirty="0"/>
          </a:p>
        </p:txBody>
      </p:sp>
      <p:sp>
        <p:nvSpPr>
          <p:cNvPr id="135" name="Rectangle 134"/>
          <p:cNvSpPr/>
          <p:nvPr/>
        </p:nvSpPr>
        <p:spPr>
          <a:xfrm>
            <a:off x="9241972" y="5552770"/>
            <a:ext cx="718466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048" dirty="0">
                <a:latin typeface="NikoshBAN" panose="02000000000000000000" pitchFamily="2" charset="0"/>
                <a:cs typeface="NikoshBAN" panose="02000000000000000000" pitchFamily="2" charset="0"/>
              </a:rPr>
              <a:t>২০০</a:t>
            </a:r>
            <a:endParaRPr lang="en-US" sz="3048" dirty="0"/>
          </a:p>
        </p:txBody>
      </p:sp>
      <p:cxnSp>
        <p:nvCxnSpPr>
          <p:cNvPr id="136" name="Straight Connector 135"/>
          <p:cNvCxnSpPr/>
          <p:nvPr/>
        </p:nvCxnSpPr>
        <p:spPr>
          <a:xfrm>
            <a:off x="9024257" y="6060770"/>
            <a:ext cx="101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/>
        </p:nvSpPr>
        <p:spPr>
          <a:xfrm>
            <a:off x="9749971" y="3665913"/>
            <a:ext cx="385042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048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3048" dirty="0"/>
          </a:p>
        </p:txBody>
      </p:sp>
      <p:sp>
        <p:nvSpPr>
          <p:cNvPr id="138" name="Rectangle 137"/>
          <p:cNvSpPr/>
          <p:nvPr/>
        </p:nvSpPr>
        <p:spPr>
          <a:xfrm>
            <a:off x="9604829" y="5915628"/>
            <a:ext cx="364202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048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048" dirty="0"/>
          </a:p>
        </p:txBody>
      </p:sp>
      <p:cxnSp>
        <p:nvCxnSpPr>
          <p:cNvPr id="139" name="Straight Connector 138"/>
          <p:cNvCxnSpPr/>
          <p:nvPr/>
        </p:nvCxnSpPr>
        <p:spPr>
          <a:xfrm>
            <a:off x="7997372" y="2457599"/>
            <a:ext cx="72190" cy="39714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9626600" y="5276999"/>
            <a:ext cx="364202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048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048" dirty="0"/>
          </a:p>
        </p:txBody>
      </p:sp>
      <p:sp>
        <p:nvSpPr>
          <p:cNvPr id="141" name="Rectangle 140"/>
          <p:cNvSpPr/>
          <p:nvPr/>
        </p:nvSpPr>
        <p:spPr>
          <a:xfrm>
            <a:off x="9601200" y="3448199"/>
            <a:ext cx="3241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400" b="1" dirty="0"/>
          </a:p>
        </p:txBody>
      </p:sp>
      <p:sp>
        <p:nvSpPr>
          <p:cNvPr id="142" name="Rounded Rectangle 141"/>
          <p:cNvSpPr/>
          <p:nvPr/>
        </p:nvSpPr>
        <p:spPr>
          <a:xfrm>
            <a:off x="1524000" y="228600"/>
            <a:ext cx="8001000" cy="685800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সমস্যাটি কীভাবে সমাধান করা যায় চিন্তা করিঃ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72928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75" grpId="0"/>
      <p:bldP spid="76" grpId="0"/>
      <p:bldP spid="77" grpId="0"/>
      <p:bldP spid="78" grpId="0"/>
      <p:bldP spid="84" grpId="0"/>
      <p:bldP spid="128" grpId="0"/>
      <p:bldP spid="130" grpId="0"/>
      <p:bldP spid="131" grpId="0"/>
      <p:bldP spid="132" grpId="0"/>
      <p:bldP spid="134" grpId="0"/>
      <p:bldP spid="135" grpId="0"/>
      <p:bldP spid="137" grpId="0"/>
      <p:bldP spid="138" grpId="0"/>
      <p:bldP spid="140" grpId="0"/>
      <p:bldP spid="141" grpId="0"/>
      <p:bldP spid="1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50413" y="20262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13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700289" y="1259669"/>
              <a:ext cx="2011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TEACHER’S READ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428660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54823" y="28296"/>
            <a:ext cx="12254276" cy="6858001"/>
            <a:chOff x="-3117505" y="-19230"/>
            <a:chExt cx="12254276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6356" y="745588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219270" y="839060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14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791411" y="1974867"/>
              <a:ext cx="1829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R... QUESTION’S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5253" y="3061709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47058" y="28296"/>
            <a:ext cx="12240208" cy="6858001"/>
            <a:chOff x="-3117505" y="-19230"/>
            <a:chExt cx="1224020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46304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03782" y="1539784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15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37783" y="2561093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T.M.READING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3596279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39814" y="15959"/>
            <a:ext cx="12240208" cy="6858001"/>
            <a:chOff x="-3117505" y="-19230"/>
            <a:chExt cx="12240208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152359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3782" y="227130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16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7851851" y="3321643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T.M.READING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4538812"/>
              <a:ext cx="911518" cy="91151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4F6DE46-D02F-41E4-99C8-CDA71586C0AD}"/>
              </a:ext>
            </a:extLst>
          </p:cNvPr>
          <p:cNvGrpSpPr/>
          <p:nvPr/>
        </p:nvGrpSpPr>
        <p:grpSpPr>
          <a:xfrm>
            <a:off x="-11243312" y="32783"/>
            <a:ext cx="12240208" cy="6858001"/>
            <a:chOff x="-3117505" y="-19230"/>
            <a:chExt cx="12240208" cy="685800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9EBA7EC-D6DA-4452-BC9B-12DF6B5B41D4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33E1A13-A873-408D-8415-2789955EDB17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529907D-CF5E-4AA8-B5BA-1BF7CEE0DC14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43CDA7B-F2B2-4BC4-A287-1D114F1E6D3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5762BEF-6E66-4EEA-8D11-4165D6C10E79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94015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AFAD01E-73FC-4190-9732-9718E72937E6}"/>
                    </a:ext>
                  </a:extLst>
                </p:cNvPr>
                <p:cNvSpPr/>
                <p:nvPr/>
              </p:nvSpPr>
              <p:spPr>
                <a:xfrm>
                  <a:off x="5189714" y="303095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17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780FCC2E-DE7B-457B-B0A1-CBAB8B18D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06A34D2-DBBE-4988-AF43-CFA27145DCF8}"/>
                </a:ext>
              </a:extLst>
            </p:cNvPr>
            <p:cNvSpPr txBox="1"/>
            <p:nvPr/>
          </p:nvSpPr>
          <p:spPr>
            <a:xfrm rot="16200000">
              <a:off x="7839143" y="4047505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T.M.READING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AF66275-E0C2-49F3-8B8D-FAD064F3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5143724"/>
              <a:ext cx="911518" cy="91151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C4F1176-8800-4C9F-A0B4-D409FBC31246}"/>
              </a:ext>
            </a:extLst>
          </p:cNvPr>
          <p:cNvGrpSpPr/>
          <p:nvPr/>
        </p:nvGrpSpPr>
        <p:grpSpPr>
          <a:xfrm>
            <a:off x="-11547289" y="35044"/>
            <a:ext cx="12240208" cy="6904466"/>
            <a:chOff x="-3117505" y="-19230"/>
            <a:chExt cx="12240208" cy="6904466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FA70C1E-670D-49F0-B241-939F4F98BFEF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604688A-DC5B-48D2-8B85-1DF98306EB69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E58C88-982F-4703-8DE3-40487CC16E13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F4C8DD8-302B-4B41-B9F6-5CDADBB0339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40C9875-979E-4212-ABB0-77336536155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3671672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7BA98EF-AD53-4E7B-AE19-77FCCDB5B4EB}"/>
                    </a:ext>
                  </a:extLst>
                </p:cNvPr>
                <p:cNvSpPr/>
                <p:nvPr/>
              </p:nvSpPr>
              <p:spPr>
                <a:xfrm>
                  <a:off x="5203782" y="3734342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18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BF62CEC1-2261-4448-8A4A-C6978D0D5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6516C87-4FE7-4410-9FC5-BB5D94CC83CA}"/>
                </a:ext>
              </a:extLst>
            </p:cNvPr>
            <p:cNvSpPr txBox="1"/>
            <p:nvPr/>
          </p:nvSpPr>
          <p:spPr>
            <a:xfrm rot="16200000">
              <a:off x="7899713" y="4748886"/>
              <a:ext cx="1526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BOOK</a:t>
              </a: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7745242-ADD0-4D17-9310-ADDE0DA9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5973718"/>
              <a:ext cx="911518" cy="911518"/>
            </a:xfrm>
            <a:prstGeom prst="rect">
              <a:avLst/>
            </a:prstGeom>
          </p:spPr>
        </p:pic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A6456580-B483-402E-ADAF-7FEB3DF06E76}"/>
              </a:ext>
            </a:extLst>
          </p:cNvPr>
          <p:cNvSpPr txBox="1"/>
          <p:nvPr/>
        </p:nvSpPr>
        <p:spPr>
          <a:xfrm>
            <a:off x="457200" y="1143000"/>
            <a:ext cx="10972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 আয়তাকার জমির ক্ষেত্রফল ৭২৯ বর্গমিটার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প্রস্থ ২২.৫ মিটার হলে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দৈর্ঘ্য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নির্ণয়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E37614-E073-4C30-A10D-B6FEA390E241}"/>
              </a:ext>
            </a:extLst>
          </p:cNvPr>
          <p:cNvSpPr txBox="1"/>
          <p:nvPr/>
        </p:nvSpPr>
        <p:spPr>
          <a:xfrm>
            <a:off x="1759856" y="2630714"/>
            <a:ext cx="58057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দৈর্ঘ্য = ক্ষেত্রফল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5C52C62-9E2F-4AA7-8C09-7D3FBC6C921F}"/>
              </a:ext>
            </a:extLst>
          </p:cNvPr>
          <p:cNvSpPr txBox="1"/>
          <p:nvPr/>
        </p:nvSpPr>
        <p:spPr>
          <a:xfrm>
            <a:off x="1524000" y="3211286"/>
            <a:ext cx="624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.¶.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অতএব, দৈর্ঘ্য =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৭২৯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২২.৫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) মিটার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F376B5A-BCAE-4285-ABA2-55426B8F3C66}"/>
              </a:ext>
            </a:extLst>
          </p:cNvPr>
          <p:cNvSpPr txBox="1"/>
          <p:nvPr/>
        </p:nvSpPr>
        <p:spPr>
          <a:xfrm>
            <a:off x="3733799" y="3810000"/>
            <a:ext cx="2209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৩২.৪ মিটার </a:t>
            </a:r>
            <a:endParaRPr lang="en-US" sz="32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9D724F4-0121-4950-AF29-785DCD3166A5}"/>
              </a:ext>
            </a:extLst>
          </p:cNvPr>
          <p:cNvSpPr txBox="1"/>
          <p:nvPr/>
        </p:nvSpPr>
        <p:spPr>
          <a:xfrm>
            <a:off x="2057399" y="5562600"/>
            <a:ext cx="5562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জমির দৈর্ঘ্য ৩২.৪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মিটার।</a:t>
            </a:r>
            <a:endParaRPr lang="en-US" sz="32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43F302A-DE81-4E24-8DE0-1106FC69AED4}"/>
              </a:ext>
            </a:extLst>
          </p:cNvPr>
          <p:cNvSpPr txBox="1"/>
          <p:nvPr/>
        </p:nvSpPr>
        <p:spPr>
          <a:xfrm>
            <a:off x="1070427" y="2133600"/>
            <a:ext cx="14441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2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7B99941-5A8A-40F8-A6E3-FB1068F1FC92}"/>
              </a:ext>
            </a:extLst>
          </p:cNvPr>
          <p:cNvSpPr txBox="1"/>
          <p:nvPr/>
        </p:nvSpPr>
        <p:spPr>
          <a:xfrm>
            <a:off x="7315200" y="2267857"/>
            <a:ext cx="1146628" cy="561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48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048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334829" y="2340429"/>
            <a:ext cx="1781257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048" dirty="0">
                <a:latin typeface="NikoshBAN" panose="02000000000000000000" pitchFamily="2" charset="0"/>
                <a:cs typeface="NikoshBAN" panose="02000000000000000000" pitchFamily="2" charset="0"/>
              </a:rPr>
              <a:t>৭২৯ </a:t>
            </a:r>
            <a:r>
              <a:rPr lang="en-US" sz="3048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048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bn-BD" sz="3048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048" dirty="0">
                <a:latin typeface="NikoshBAN" panose="02000000000000000000" pitchFamily="2" charset="0"/>
                <a:cs typeface="NikoshBAN" panose="02000000000000000000" pitchFamily="2" charset="0"/>
              </a:rPr>
              <a:t>.৫</a:t>
            </a:r>
            <a:endParaRPr lang="en-US" sz="3048" dirty="0"/>
          </a:p>
        </p:txBody>
      </p:sp>
      <p:sp>
        <p:nvSpPr>
          <p:cNvPr id="77" name="Rectangle 76"/>
          <p:cNvSpPr/>
          <p:nvPr/>
        </p:nvSpPr>
        <p:spPr>
          <a:xfrm>
            <a:off x="8102600" y="3066143"/>
            <a:ext cx="2307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৭২৯০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endParaRPr lang="en-US" sz="3200" dirty="0"/>
          </a:p>
        </p:txBody>
      </p:sp>
      <p:sp>
        <p:nvSpPr>
          <p:cNvPr id="78" name="Rectangle 77"/>
          <p:cNvSpPr/>
          <p:nvPr/>
        </p:nvSpPr>
        <p:spPr>
          <a:xfrm>
            <a:off x="8229600" y="2630714"/>
            <a:ext cx="19223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১০</a:t>
            </a:r>
            <a:endParaRPr lang="en-US" sz="3600" dirty="0"/>
          </a:p>
        </p:txBody>
      </p:sp>
      <p:grpSp>
        <p:nvGrpSpPr>
          <p:cNvPr id="80" name="Group 79"/>
          <p:cNvGrpSpPr/>
          <p:nvPr/>
        </p:nvGrpSpPr>
        <p:grpSpPr>
          <a:xfrm>
            <a:off x="7315200" y="3937001"/>
            <a:ext cx="2285999" cy="608418"/>
            <a:chOff x="8420101" y="3733800"/>
            <a:chExt cx="2400299" cy="638839"/>
          </a:xfrm>
        </p:grpSpPr>
        <p:sp>
          <p:nvSpPr>
            <p:cNvPr id="81" name="Rectangle 80"/>
            <p:cNvSpPr/>
            <p:nvPr/>
          </p:nvSpPr>
          <p:spPr>
            <a:xfrm>
              <a:off x="8420101" y="3733800"/>
              <a:ext cx="909240" cy="6140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en-US" sz="3200" dirty="0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9118600" y="3886200"/>
              <a:ext cx="1701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9140191" y="3758625"/>
              <a:ext cx="966467" cy="6140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৭২৯০</a:t>
              </a:r>
              <a:endParaRPr lang="en-US" sz="3200" dirty="0"/>
            </a:p>
          </p:txBody>
        </p:sp>
      </p:grpSp>
      <p:sp>
        <p:nvSpPr>
          <p:cNvPr id="84" name="Rectangle 83"/>
          <p:cNvSpPr/>
          <p:nvPr/>
        </p:nvSpPr>
        <p:spPr>
          <a:xfrm>
            <a:off x="8382000" y="3570514"/>
            <a:ext cx="394660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048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048" dirty="0"/>
          </a:p>
        </p:txBody>
      </p:sp>
      <p:sp>
        <p:nvSpPr>
          <p:cNvPr id="128" name="Rectangle 127"/>
          <p:cNvSpPr/>
          <p:nvPr/>
        </p:nvSpPr>
        <p:spPr>
          <a:xfrm>
            <a:off x="8044543" y="4227286"/>
            <a:ext cx="737702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048" dirty="0">
                <a:latin typeface="NikoshBAN" panose="02000000000000000000" pitchFamily="2" charset="0"/>
                <a:cs typeface="NikoshBAN" panose="02000000000000000000" pitchFamily="2" charset="0"/>
              </a:rPr>
              <a:t>৬৭৫</a:t>
            </a:r>
            <a:endParaRPr lang="en-US" sz="3048" dirty="0"/>
          </a:p>
        </p:txBody>
      </p:sp>
      <p:cxnSp>
        <p:nvCxnSpPr>
          <p:cNvPr id="129" name="Straight Connector 128"/>
          <p:cNvCxnSpPr/>
          <p:nvPr/>
        </p:nvCxnSpPr>
        <p:spPr>
          <a:xfrm>
            <a:off x="7971971" y="4662714"/>
            <a:ext cx="101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8262258" y="4541214"/>
            <a:ext cx="708848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048" dirty="0">
                <a:latin typeface="NikoshBAN" panose="02000000000000000000" pitchFamily="2" charset="0"/>
                <a:cs typeface="NikoshBAN" panose="02000000000000000000" pitchFamily="2" charset="0"/>
              </a:rPr>
              <a:t>৫৪০</a:t>
            </a:r>
            <a:endParaRPr lang="en-US" sz="3048" dirty="0"/>
          </a:p>
        </p:txBody>
      </p:sp>
      <p:sp>
        <p:nvSpPr>
          <p:cNvPr id="131" name="Rectangle 130"/>
          <p:cNvSpPr/>
          <p:nvPr/>
        </p:nvSpPr>
        <p:spPr>
          <a:xfrm>
            <a:off x="8625114" y="3570514"/>
            <a:ext cx="359394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048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048" dirty="0"/>
          </a:p>
        </p:txBody>
      </p:sp>
      <p:sp>
        <p:nvSpPr>
          <p:cNvPr id="132" name="Rectangle 131"/>
          <p:cNvSpPr/>
          <p:nvPr/>
        </p:nvSpPr>
        <p:spPr>
          <a:xfrm>
            <a:off x="8262257" y="4831500"/>
            <a:ext cx="708848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048" dirty="0">
                <a:latin typeface="NikoshBAN" panose="02000000000000000000" pitchFamily="2" charset="0"/>
                <a:cs typeface="NikoshBAN" panose="02000000000000000000" pitchFamily="2" charset="0"/>
              </a:rPr>
              <a:t>৪৫০</a:t>
            </a:r>
            <a:endParaRPr lang="en-US" sz="3048" dirty="0"/>
          </a:p>
        </p:txBody>
      </p:sp>
      <p:cxnSp>
        <p:nvCxnSpPr>
          <p:cNvPr id="133" name="Straight Connector 132"/>
          <p:cNvCxnSpPr/>
          <p:nvPr/>
        </p:nvCxnSpPr>
        <p:spPr>
          <a:xfrm>
            <a:off x="8117114" y="5315857"/>
            <a:ext cx="101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8483600" y="5266929"/>
            <a:ext cx="545342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048" dirty="0"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endParaRPr lang="en-US" sz="304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8479972" y="5533571"/>
            <a:ext cx="724878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048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3048" dirty="0">
                <a:latin typeface="NikoshBAN" panose="02000000000000000000" pitchFamily="2" charset="0"/>
                <a:cs typeface="NikoshBAN" panose="02000000000000000000" pitchFamily="2" charset="0"/>
              </a:rPr>
              <a:t>০০</a:t>
            </a:r>
            <a:endParaRPr lang="en-US" sz="3048" dirty="0"/>
          </a:p>
        </p:txBody>
      </p:sp>
      <p:cxnSp>
        <p:nvCxnSpPr>
          <p:cNvPr id="136" name="Straight Connector 135"/>
          <p:cNvCxnSpPr/>
          <p:nvPr/>
        </p:nvCxnSpPr>
        <p:spPr>
          <a:xfrm>
            <a:off x="8262257" y="6041571"/>
            <a:ext cx="101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/>
        </p:nvSpPr>
        <p:spPr>
          <a:xfrm>
            <a:off x="8987971" y="3570514"/>
            <a:ext cx="346570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048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048" dirty="0"/>
          </a:p>
        </p:txBody>
      </p:sp>
      <p:sp>
        <p:nvSpPr>
          <p:cNvPr id="138" name="Rectangle 137"/>
          <p:cNvSpPr/>
          <p:nvPr/>
        </p:nvSpPr>
        <p:spPr>
          <a:xfrm>
            <a:off x="8842829" y="5896429"/>
            <a:ext cx="364202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048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048" dirty="0"/>
          </a:p>
        </p:txBody>
      </p:sp>
      <p:cxnSp>
        <p:nvCxnSpPr>
          <p:cNvPr id="139" name="Straight Connector 138"/>
          <p:cNvCxnSpPr/>
          <p:nvPr/>
        </p:nvCxnSpPr>
        <p:spPr>
          <a:xfrm>
            <a:off x="7243010" y="2438400"/>
            <a:ext cx="72190" cy="39714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8864600" y="5257800"/>
            <a:ext cx="364202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048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048" dirty="0"/>
          </a:p>
        </p:txBody>
      </p:sp>
      <p:sp>
        <p:nvSpPr>
          <p:cNvPr id="141" name="Rectangle 140"/>
          <p:cNvSpPr/>
          <p:nvPr/>
        </p:nvSpPr>
        <p:spPr>
          <a:xfrm>
            <a:off x="8819872" y="3352800"/>
            <a:ext cx="3241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400" b="1" dirty="0"/>
          </a:p>
        </p:txBody>
      </p:sp>
      <p:sp>
        <p:nvSpPr>
          <p:cNvPr id="142" name="Rounded Rectangle 141"/>
          <p:cNvSpPr/>
          <p:nvPr/>
        </p:nvSpPr>
        <p:spPr>
          <a:xfrm>
            <a:off x="838200" y="152400"/>
            <a:ext cx="8001000" cy="685800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সমস্যাটি কীভাবে সমাধান করা যায় চিন্তা করিঃ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41D1FC5A-B52A-488E-B57A-66541A415EE3}"/>
              </a:ext>
            </a:extLst>
          </p:cNvPr>
          <p:cNvSpPr txBox="1"/>
          <p:nvPr/>
        </p:nvSpPr>
        <p:spPr>
          <a:xfrm>
            <a:off x="2590799" y="2209800"/>
            <a:ext cx="22497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জানি,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59071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75" grpId="0"/>
      <p:bldP spid="76" grpId="0"/>
      <p:bldP spid="77" grpId="0"/>
      <p:bldP spid="78" grpId="0"/>
      <p:bldP spid="84" grpId="0"/>
      <p:bldP spid="128" grpId="0"/>
      <p:bldP spid="130" grpId="0"/>
      <p:bldP spid="131" grpId="0"/>
      <p:bldP spid="132" grpId="0"/>
      <p:bldP spid="134" grpId="0"/>
      <p:bldP spid="135" grpId="0"/>
      <p:bldP spid="137" grpId="0"/>
      <p:bldP spid="138" grpId="0"/>
      <p:bldP spid="140" grpId="0"/>
      <p:bldP spid="141" grpId="0"/>
      <p:bldP spid="142" grpId="0" animBg="1"/>
      <p:bldP spid="1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50413" y="20262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13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700289" y="1259669"/>
              <a:ext cx="2011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TEACHER’S READ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428660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54823" y="28296"/>
            <a:ext cx="12254276" cy="6858001"/>
            <a:chOff x="-3117505" y="-19230"/>
            <a:chExt cx="12254276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6356" y="745588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219270" y="839060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14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791411" y="1974867"/>
              <a:ext cx="1829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R... QUESTION’S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5253" y="3061709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47058" y="28296"/>
            <a:ext cx="12240208" cy="6858001"/>
            <a:chOff x="-3117505" y="-19230"/>
            <a:chExt cx="1224020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46304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03782" y="1539784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15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37783" y="2561093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T.M.READING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3596279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39814" y="15959"/>
            <a:ext cx="12240208" cy="6858001"/>
            <a:chOff x="-3117505" y="-19230"/>
            <a:chExt cx="12240208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152359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3782" y="227130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16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7851851" y="3321643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T.M.READING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4538812"/>
              <a:ext cx="911518" cy="91151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4F6DE46-D02F-41E4-99C8-CDA71586C0AD}"/>
              </a:ext>
            </a:extLst>
          </p:cNvPr>
          <p:cNvGrpSpPr/>
          <p:nvPr/>
        </p:nvGrpSpPr>
        <p:grpSpPr>
          <a:xfrm>
            <a:off x="-26769" y="14490"/>
            <a:ext cx="12240208" cy="6858001"/>
            <a:chOff x="-3117505" y="-19230"/>
            <a:chExt cx="12240208" cy="685800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9EBA7EC-D6DA-4452-BC9B-12DF6B5B41D4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33E1A13-A873-408D-8415-2789955EDB17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529907D-CF5E-4AA8-B5BA-1BF7CEE0DC14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43CDA7B-F2B2-4BC4-A287-1D114F1E6D3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5762BEF-6E66-4EEA-8D11-4165D6C10E79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94015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AFAD01E-73FC-4190-9732-9718E72937E6}"/>
                    </a:ext>
                  </a:extLst>
                </p:cNvPr>
                <p:cNvSpPr/>
                <p:nvPr/>
              </p:nvSpPr>
              <p:spPr>
                <a:xfrm>
                  <a:off x="5189714" y="303095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17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780FCC2E-DE7B-457B-B0A1-CBAB8B18D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06A34D2-DBBE-4988-AF43-CFA27145DCF8}"/>
                </a:ext>
              </a:extLst>
            </p:cNvPr>
            <p:cNvSpPr txBox="1"/>
            <p:nvPr/>
          </p:nvSpPr>
          <p:spPr>
            <a:xfrm rot="16200000">
              <a:off x="7839143" y="4091117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GROUP WORK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AF66275-E0C2-49F3-8B8D-FAD064F3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5143724"/>
              <a:ext cx="911518" cy="91151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C4F1176-8800-4C9F-A0B4-D409FBC31246}"/>
              </a:ext>
            </a:extLst>
          </p:cNvPr>
          <p:cNvGrpSpPr/>
          <p:nvPr/>
        </p:nvGrpSpPr>
        <p:grpSpPr>
          <a:xfrm>
            <a:off x="-11402008" y="35044"/>
            <a:ext cx="12240208" cy="6904466"/>
            <a:chOff x="-3117505" y="-19230"/>
            <a:chExt cx="12240208" cy="6904466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FA70C1E-670D-49F0-B241-939F4F98BFEF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604688A-DC5B-48D2-8B85-1DF98306EB69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E58C88-982F-4703-8DE3-40487CC16E13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F4C8DD8-302B-4B41-B9F6-5CDADBB0339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40C9875-979E-4212-ABB0-77336536155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3671672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7BA98EF-AD53-4E7B-AE19-77FCCDB5B4EB}"/>
                    </a:ext>
                  </a:extLst>
                </p:cNvPr>
                <p:cNvSpPr/>
                <p:nvPr/>
              </p:nvSpPr>
              <p:spPr>
                <a:xfrm>
                  <a:off x="5203782" y="3734342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18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BF62CEC1-2261-4448-8A4A-C6978D0D5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6516C87-4FE7-4410-9FC5-BB5D94CC83CA}"/>
                </a:ext>
              </a:extLst>
            </p:cNvPr>
            <p:cNvSpPr txBox="1"/>
            <p:nvPr/>
          </p:nvSpPr>
          <p:spPr>
            <a:xfrm rot="16200000">
              <a:off x="7899713" y="4748886"/>
              <a:ext cx="1526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BOOK</a:t>
              </a: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7745242-ADD0-4D17-9310-ADDE0DA9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5973718"/>
              <a:ext cx="911518" cy="911518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3625068" y="381000"/>
            <a:ext cx="3727813" cy="990600"/>
            <a:chOff x="3837645" y="1089044"/>
            <a:chExt cx="3727813" cy="1015663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4585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4" name="TextBox 63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>
                  <a:ln w="11430"/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IN" sz="6000" b="1" dirty="0">
                  <a:ln w="11430"/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2059975" cy="2222577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8917975" y="609600"/>
            <a:ext cx="1828799" cy="1547138"/>
            <a:chOff x="7076341" y="212366"/>
            <a:chExt cx="1416177" cy="1397170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4353" y="212366"/>
              <a:ext cx="1031675" cy="97359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5" name="Rectangle 74"/>
            <p:cNvSpPr/>
            <p:nvPr/>
          </p:nvSpPr>
          <p:spPr>
            <a:xfrm>
              <a:off x="7076341" y="1192621"/>
              <a:ext cx="1416177" cy="41691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/>
              <a:r>
                <a:rPr lang="bn-BD" sz="2400" b="1" kern="0" dirty="0">
                  <a:ln w="0"/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bn-IN" sz="2400" b="1" kern="0" dirty="0">
                  <a:ln w="0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r>
                <a:rPr lang="bn-BD" sz="2400" b="1" kern="0" dirty="0">
                  <a:ln w="0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b="1" kern="0" dirty="0">
                  <a:ln w="0"/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sz="2400" b="1" kern="0" dirty="0">
                <a:ln w="0"/>
                <a:solidFill>
                  <a:srgbClr val="0070C0"/>
                </a:solidFill>
              </a:endParaRPr>
            </a:p>
          </p:txBody>
        </p:sp>
      </p:grpSp>
      <p:sp>
        <p:nvSpPr>
          <p:cNvPr id="76" name="Rectangle 75"/>
          <p:cNvSpPr/>
          <p:nvPr/>
        </p:nvSpPr>
        <p:spPr>
          <a:xfrm>
            <a:off x="2821975" y="2590800"/>
            <a:ext cx="688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 আয়তাকার জমির ক্ষেত্রফল ২৯.৪ বর্গমিটার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প্রস্থ ৮.৪ মিটার হলে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দৈর্ঘ্য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কত?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Frame 76"/>
          <p:cNvSpPr/>
          <p:nvPr/>
        </p:nvSpPr>
        <p:spPr>
          <a:xfrm>
            <a:off x="4422175" y="3810000"/>
            <a:ext cx="2895600" cy="1752600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4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803175" y="4114800"/>
            <a:ext cx="205857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২৯.৪ বর্গমিটার</a:t>
            </a:r>
            <a:endParaRPr lang="en-US" sz="3200" dirty="0"/>
          </a:p>
        </p:txBody>
      </p:sp>
      <p:sp>
        <p:nvSpPr>
          <p:cNvPr id="80" name="Rectangle 79"/>
          <p:cNvSpPr/>
          <p:nvPr/>
        </p:nvSpPr>
        <p:spPr>
          <a:xfrm rot="5400000">
            <a:off x="6540293" y="4663682"/>
            <a:ext cx="2230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প্রস্থ ৮.৪ মিটার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4647939"/>
      </p:ext>
    </p:extLst>
  </p:cSld>
  <p:clrMapOvr>
    <a:masterClrMapping/>
  </p:clrMapOvr>
  <p:transition spd="med"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50413" y="20262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13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700289" y="1259669"/>
              <a:ext cx="2011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TEACHER’S READ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428660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54823" y="28296"/>
            <a:ext cx="12254276" cy="6858001"/>
            <a:chOff x="-3117505" y="-19230"/>
            <a:chExt cx="12254276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6356" y="745588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219270" y="839060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14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791411" y="1974867"/>
              <a:ext cx="1829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R... QUESTION’S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5253" y="3061709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47058" y="28296"/>
            <a:ext cx="12240208" cy="6858001"/>
            <a:chOff x="-3117505" y="-19230"/>
            <a:chExt cx="1224020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46304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03782" y="1539784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15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37783" y="2561093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T.M.READING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3596279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39814" y="15959"/>
            <a:ext cx="12240208" cy="6858001"/>
            <a:chOff x="-3117505" y="-19230"/>
            <a:chExt cx="12240208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152359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3782" y="227130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16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7851851" y="3321643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T.M.READING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4538812"/>
              <a:ext cx="911518" cy="91151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4F6DE46-D02F-41E4-99C8-CDA71586C0AD}"/>
              </a:ext>
            </a:extLst>
          </p:cNvPr>
          <p:cNvGrpSpPr/>
          <p:nvPr/>
        </p:nvGrpSpPr>
        <p:grpSpPr>
          <a:xfrm>
            <a:off x="-26769" y="14490"/>
            <a:ext cx="12240208" cy="6858001"/>
            <a:chOff x="-3117505" y="-19230"/>
            <a:chExt cx="12240208" cy="685800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9EBA7EC-D6DA-4452-BC9B-12DF6B5B41D4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33E1A13-A873-408D-8415-2789955EDB17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529907D-CF5E-4AA8-B5BA-1BF7CEE0DC14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43CDA7B-F2B2-4BC4-A287-1D114F1E6D3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5762BEF-6E66-4EEA-8D11-4165D6C10E79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94015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AFAD01E-73FC-4190-9732-9718E72937E6}"/>
                    </a:ext>
                  </a:extLst>
                </p:cNvPr>
                <p:cNvSpPr/>
                <p:nvPr/>
              </p:nvSpPr>
              <p:spPr>
                <a:xfrm>
                  <a:off x="5189714" y="303095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17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780FCC2E-DE7B-457B-B0A1-CBAB8B18D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06A34D2-DBBE-4988-AF43-CFA27145DCF8}"/>
                </a:ext>
              </a:extLst>
            </p:cNvPr>
            <p:cNvSpPr txBox="1"/>
            <p:nvPr/>
          </p:nvSpPr>
          <p:spPr>
            <a:xfrm rot="16200000">
              <a:off x="7839143" y="4047505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T.M.READING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AF66275-E0C2-49F3-8B8D-FAD064F3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5143724"/>
              <a:ext cx="911518" cy="91151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C4F1176-8800-4C9F-A0B4-D409FBC31246}"/>
              </a:ext>
            </a:extLst>
          </p:cNvPr>
          <p:cNvGrpSpPr/>
          <p:nvPr/>
        </p:nvGrpSpPr>
        <p:grpSpPr>
          <a:xfrm>
            <a:off x="-24375" y="11966"/>
            <a:ext cx="12240208" cy="6904466"/>
            <a:chOff x="-3117505" y="-19230"/>
            <a:chExt cx="12240208" cy="6904466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FA70C1E-670D-49F0-B241-939F4F98BFEF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604688A-DC5B-48D2-8B85-1DF98306EB69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E58C88-982F-4703-8DE3-40487CC16E13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F4C8DD8-302B-4B41-B9F6-5CDADBB0339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40C9875-979E-4212-ABB0-77336536155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3671672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7BA98EF-AD53-4E7B-AE19-77FCCDB5B4EB}"/>
                    </a:ext>
                  </a:extLst>
                </p:cNvPr>
                <p:cNvSpPr/>
                <p:nvPr/>
              </p:nvSpPr>
              <p:spPr>
                <a:xfrm>
                  <a:off x="5203782" y="3734342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18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BF62CEC1-2261-4448-8A4A-C6978D0D5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6516C87-4FE7-4410-9FC5-BB5D94CC83CA}"/>
                </a:ext>
              </a:extLst>
            </p:cNvPr>
            <p:cNvSpPr txBox="1"/>
            <p:nvPr/>
          </p:nvSpPr>
          <p:spPr>
            <a:xfrm rot="16200000">
              <a:off x="8005426" y="4643174"/>
              <a:ext cx="13147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BOOK</a:t>
              </a: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7745242-ADD0-4D17-9310-ADDE0DA9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5973718"/>
              <a:ext cx="911518" cy="911518"/>
            </a:xfrm>
            <a:prstGeom prst="rect">
              <a:avLst/>
            </a:prstGeom>
          </p:spPr>
        </p:pic>
      </p:grpSp>
      <p:pic>
        <p:nvPicPr>
          <p:cNvPr id="62" name="Picture 6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3810000" cy="5486400"/>
          </a:xfrm>
          <a:prstGeom prst="rect">
            <a:avLst/>
          </a:prstGeom>
        </p:spPr>
      </p:pic>
      <p:pic>
        <p:nvPicPr>
          <p:cNvPr id="63" name="Picture 6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19200"/>
            <a:ext cx="3810000" cy="5486400"/>
          </a:xfrm>
          <a:prstGeom prst="rect">
            <a:avLst/>
          </a:prstGeom>
        </p:spPr>
      </p:pic>
      <p:pic>
        <p:nvPicPr>
          <p:cNvPr id="64" name="Picture 6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219200"/>
            <a:ext cx="3733800" cy="5486400"/>
          </a:xfrm>
          <a:prstGeom prst="rect">
            <a:avLst/>
          </a:prstGeom>
        </p:spPr>
      </p:pic>
      <p:sp>
        <p:nvSpPr>
          <p:cNvPr id="65" name="Rounded Rectangle 64"/>
          <p:cNvSpPr/>
          <p:nvPr/>
        </p:nvSpPr>
        <p:spPr>
          <a:xfrm>
            <a:off x="304800" y="304800"/>
            <a:ext cx="9982200" cy="685800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8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৪, ৮৫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8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৫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নিরবে পড়ঃ 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35857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43689" y="893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19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850959" y="1239624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EVALUTION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386456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10906450" y="7176"/>
            <a:ext cx="12237998" cy="6858001"/>
            <a:chOff x="-3117505" y="-19230"/>
            <a:chExt cx="12237998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6356" y="759652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203782" y="864528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20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822823" y="1869991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EVALUTION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8975" y="3165856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11231311" y="14068"/>
            <a:ext cx="12240208" cy="6858001"/>
            <a:chOff x="-3117505" y="-19230"/>
            <a:chExt cx="1224020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519309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03782" y="1638256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21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22823" y="2771665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HOME WORK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3905767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11545672" y="7185"/>
            <a:ext cx="12240208" cy="6858001"/>
            <a:chOff x="-3117505" y="-19230"/>
            <a:chExt cx="12240208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293035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2927" y="242461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22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8085965" y="3493674"/>
              <a:ext cx="1124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BYE </a:t>
              </a:r>
              <a:r>
                <a:rPr lang="en-US" sz="2400" b="1" dirty="0" err="1">
                  <a:solidFill>
                    <a:srgbClr val="002060"/>
                  </a:solidFill>
                  <a:latin typeface="Agency FB" panose="020B0503020202020204" pitchFamily="34" charset="0"/>
                </a:rPr>
                <a:t>BYE</a:t>
              </a:r>
              <a:endParaRPr lang="en-US" sz="2400" b="1" dirty="0">
                <a:solidFill>
                  <a:srgbClr val="002060"/>
                </a:solidFill>
                <a:latin typeface="Agency FB" panose="020B0503020202020204" pitchFamily="34" charset="0"/>
              </a:endParaRP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4524750"/>
              <a:ext cx="911518" cy="911518"/>
            </a:xfrm>
            <a:prstGeom prst="rect">
              <a:avLst/>
            </a:prstGeom>
          </p:spPr>
        </p:pic>
      </p:grpSp>
      <p:pic>
        <p:nvPicPr>
          <p:cNvPr id="42" name="Picture 41" descr="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3917495"/>
            <a:ext cx="1600200" cy="2940505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4419600" y="152400"/>
            <a:ext cx="3727813" cy="1137528"/>
            <a:chOff x="3837645" y="1089044"/>
            <a:chExt cx="3727813" cy="1097043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758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5" name="TextBox 44"/>
            <p:cNvSpPr txBox="1"/>
            <p:nvPr/>
          </p:nvSpPr>
          <p:spPr>
            <a:xfrm>
              <a:off x="4063251" y="1089044"/>
              <a:ext cx="3276600" cy="10970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>
                  <a:ln w="11430"/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46" name="Picture 45" descr="shadow14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724400"/>
            <a:ext cx="1135856" cy="187642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217DD9E-C209-48EA-B351-2898529C9918}"/>
              </a:ext>
            </a:extLst>
          </p:cNvPr>
          <p:cNvSpPr txBox="1"/>
          <p:nvPr/>
        </p:nvSpPr>
        <p:spPr>
          <a:xfrm>
            <a:off x="1828800" y="2426729"/>
            <a:ext cx="6172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(২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১৬)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×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____ = _____ </a:t>
            </a:r>
            <a:endParaRPr lang="en-US" sz="32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D9AFE46-2529-4B9B-8B3C-AB4C558B1326}"/>
              </a:ext>
            </a:extLst>
          </p:cNvPr>
          <p:cNvSpPr txBox="1"/>
          <p:nvPr/>
        </p:nvSpPr>
        <p:spPr>
          <a:xfrm>
            <a:off x="1828801" y="3211286"/>
            <a:ext cx="6324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÷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(৩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২৫)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×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____ = ____</a:t>
            </a:r>
            <a:endParaRPr lang="en-US" sz="32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E22B21-6958-4F66-A7E7-B288CB9D393F}"/>
              </a:ext>
            </a:extLst>
          </p:cNvPr>
          <p:cNvSpPr txBox="1"/>
          <p:nvPr/>
        </p:nvSpPr>
        <p:spPr>
          <a:xfrm>
            <a:off x="1777163" y="3892331"/>
            <a:ext cx="50808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 ÷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endParaRPr lang="en-US" sz="3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3DE022A-093B-4018-AD5B-373C28DF11C8}"/>
              </a:ext>
            </a:extLst>
          </p:cNvPr>
          <p:cNvSpPr txBox="1"/>
          <p:nvPr/>
        </p:nvSpPr>
        <p:spPr>
          <a:xfrm>
            <a:off x="1777163" y="4671683"/>
            <a:ext cx="33382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÷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০.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endParaRPr lang="en-US" sz="32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89B75BE-9380-4DF4-80B8-76607A17ACB9}"/>
              </a:ext>
            </a:extLst>
          </p:cNvPr>
          <p:cNvSpPr txBox="1"/>
          <p:nvPr/>
        </p:nvSpPr>
        <p:spPr>
          <a:xfrm>
            <a:off x="1752600" y="5357933"/>
            <a:ext cx="33382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৭.২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০.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2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6CE67ED-FF52-4E68-B512-C2179B0BC6D5}"/>
              </a:ext>
            </a:extLst>
          </p:cNvPr>
          <p:cNvSpPr txBox="1"/>
          <p:nvPr/>
        </p:nvSpPr>
        <p:spPr>
          <a:xfrm>
            <a:off x="5428343" y="2362200"/>
            <a:ext cx="2830286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 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১.২৫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DFAFBB2-47E9-4DCC-8DC8-CFDF6DE4F21E}"/>
              </a:ext>
            </a:extLst>
          </p:cNvPr>
          <p:cNvSpPr txBox="1"/>
          <p:nvPr/>
        </p:nvSpPr>
        <p:spPr>
          <a:xfrm>
            <a:off x="5961743" y="3200400"/>
            <a:ext cx="2830286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     ১২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791DFEF-542E-455A-80BF-15A90A5B9BDD}"/>
              </a:ext>
            </a:extLst>
          </p:cNvPr>
          <p:cNvSpPr txBox="1"/>
          <p:nvPr/>
        </p:nvSpPr>
        <p:spPr>
          <a:xfrm>
            <a:off x="4572000" y="3962400"/>
            <a:ext cx="116114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630C485-024D-48B1-A161-1C7964D4400D}"/>
              </a:ext>
            </a:extLst>
          </p:cNvPr>
          <p:cNvSpPr txBox="1"/>
          <p:nvPr/>
        </p:nvSpPr>
        <p:spPr>
          <a:xfrm>
            <a:off x="4572000" y="4724400"/>
            <a:ext cx="116114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০.৮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DBF703D-A1EF-4BC0-B025-1F5AE9CD6601}"/>
              </a:ext>
            </a:extLst>
          </p:cNvPr>
          <p:cNvSpPr txBox="1"/>
          <p:nvPr/>
        </p:nvSpPr>
        <p:spPr>
          <a:xfrm>
            <a:off x="4572000" y="5486400"/>
            <a:ext cx="116114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E0E89F7-71F9-42F3-876E-9A0B9B4938A1}"/>
              </a:ext>
            </a:extLst>
          </p:cNvPr>
          <p:cNvSpPr txBox="1"/>
          <p:nvPr/>
        </p:nvSpPr>
        <p:spPr>
          <a:xfrm>
            <a:off x="1752600" y="1676400"/>
            <a:ext cx="73914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গুলোর সাহায্যে খালি ঘরে সঠিক সংখ্যা বসাওঃ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2977EE-92CB-494E-A412-C4BCB62B6953}"/>
              </a:ext>
            </a:extLst>
          </p:cNvPr>
          <p:cNvSpPr txBox="1"/>
          <p:nvPr/>
        </p:nvSpPr>
        <p:spPr>
          <a:xfrm>
            <a:off x="6477000" y="5638800"/>
            <a:ext cx="2438400" cy="1077218"/>
          </a:xfrm>
          <a:prstGeom prst="rect">
            <a:avLst/>
          </a:prstGeom>
          <a:solidFill>
            <a:srgbClr val="A3E7FF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সমাধানের জন্য এখানে ক্লিক করুন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386943" y="4009571"/>
            <a:ext cx="1632857" cy="50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4"/>
          </a:p>
        </p:txBody>
      </p:sp>
      <p:sp>
        <p:nvSpPr>
          <p:cNvPr id="60" name="Rectangle 59"/>
          <p:cNvSpPr/>
          <p:nvPr/>
        </p:nvSpPr>
        <p:spPr>
          <a:xfrm>
            <a:off x="4386943" y="4807857"/>
            <a:ext cx="1632857" cy="50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4"/>
          </a:p>
        </p:txBody>
      </p:sp>
      <p:sp>
        <p:nvSpPr>
          <p:cNvPr id="61" name="Rectangle 60"/>
          <p:cNvSpPr/>
          <p:nvPr/>
        </p:nvSpPr>
        <p:spPr>
          <a:xfrm>
            <a:off x="4386944" y="5533571"/>
            <a:ext cx="1695202" cy="50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4"/>
          </a:p>
        </p:txBody>
      </p:sp>
    </p:spTree>
    <p:extLst>
      <p:ext uri="{BB962C8B-B14F-4D97-AF65-F5344CB8AC3E}">
        <p14:creationId xmlns:p14="http://schemas.microsoft.com/office/powerpoint/2010/main" val="319292051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62556" y="12202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1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879987" y="1152540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WELCOME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386456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45955" y="37116"/>
            <a:ext cx="12255160" cy="6858001"/>
            <a:chOff x="-3117505" y="-19230"/>
            <a:chExt cx="12255160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598" cy="6858001"/>
              <a:chOff x="-126016" y="34409"/>
              <a:chExt cx="122375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598" cy="6858000"/>
                <a:chOff x="-6272627" y="14982"/>
                <a:chExt cx="122375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598" cy="6858000"/>
                  <a:chOff x="-1" y="0"/>
                  <a:chExt cx="12191603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5958" y="747903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191742" y="79428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2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840257" y="1645451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IDENTITY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6137" y="3036786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10636355" y="3617"/>
            <a:ext cx="12237998" cy="6858001"/>
            <a:chOff x="-3117505" y="-19230"/>
            <a:chExt cx="1223799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387214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03358" y="144290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3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36533" y="2203658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GREETING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7954" y="3540245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10936709" y="1648"/>
            <a:ext cx="12237869" cy="6858001"/>
            <a:chOff x="-3117505" y="-19230"/>
            <a:chExt cx="12237869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23801" cy="6858001"/>
              <a:chOff x="-126016" y="34409"/>
              <a:chExt cx="12223801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23801" cy="6858000"/>
                <a:chOff x="-6272627" y="14982"/>
                <a:chExt cx="12223801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23801" cy="6858000"/>
                  <a:chOff x="-1" y="0"/>
                  <a:chExt cx="12177857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82212" y="2090875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2083" y="2185755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4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7838674" y="3294735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WATCH VIDEO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8846" y="4451808"/>
              <a:ext cx="911518" cy="91151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4F6DE46-D02F-41E4-99C8-CDA71586C0AD}"/>
              </a:ext>
            </a:extLst>
          </p:cNvPr>
          <p:cNvGrpSpPr/>
          <p:nvPr/>
        </p:nvGrpSpPr>
        <p:grpSpPr>
          <a:xfrm>
            <a:off x="-11235508" y="-2532"/>
            <a:ext cx="12241414" cy="6858001"/>
            <a:chOff x="-3117505" y="-19230"/>
            <a:chExt cx="12241414" cy="685800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9EBA7EC-D6DA-4452-BC9B-12DF6B5B41D4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33E1A13-A873-408D-8415-2789955EDB17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529907D-CF5E-4AA8-B5BA-1BF7CEE0DC14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43CDA7B-F2B2-4BC4-A287-1D114F1E6D3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5762BEF-6E66-4EEA-8D11-4165D6C10E79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841672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AFAD01E-73FC-4190-9732-9718E72937E6}"/>
                    </a:ext>
                  </a:extLst>
                </p:cNvPr>
                <p:cNvSpPr/>
                <p:nvPr/>
              </p:nvSpPr>
              <p:spPr>
                <a:xfrm>
                  <a:off x="5217460" y="2895392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5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780FCC2E-DE7B-457B-B0A1-CBAB8B18D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06A34D2-DBBE-4988-AF43-CFA27145DCF8}"/>
                </a:ext>
              </a:extLst>
            </p:cNvPr>
            <p:cNvSpPr txBox="1"/>
            <p:nvPr/>
          </p:nvSpPr>
          <p:spPr>
            <a:xfrm rot="16200000">
              <a:off x="7837688" y="4040903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D..BE..LESSON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AF66275-E0C2-49F3-8B8D-FAD064F3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391" y="5100913"/>
              <a:ext cx="911518" cy="91151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C4F1176-8800-4C9F-A0B4-D409FBC31246}"/>
              </a:ext>
            </a:extLst>
          </p:cNvPr>
          <p:cNvGrpSpPr/>
          <p:nvPr/>
        </p:nvGrpSpPr>
        <p:grpSpPr>
          <a:xfrm>
            <a:off x="-11551895" y="5829"/>
            <a:ext cx="12237529" cy="6864374"/>
            <a:chOff x="-3117505" y="-19230"/>
            <a:chExt cx="12237529" cy="6864374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FA70C1E-670D-49F0-B241-939F4F98BFEF}"/>
                </a:ext>
              </a:extLst>
            </p:cNvPr>
            <p:cNvGrpSpPr/>
            <p:nvPr/>
          </p:nvGrpSpPr>
          <p:grpSpPr>
            <a:xfrm>
              <a:off x="-3117505" y="-19230"/>
              <a:ext cx="12237529" cy="6858001"/>
              <a:chOff x="-126016" y="34409"/>
              <a:chExt cx="12237529" cy="6858001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604688A-DC5B-48D2-8B85-1DF98306EB69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529" cy="6858000"/>
                <a:chOff x="-6272627" y="14982"/>
                <a:chExt cx="12237529" cy="6858000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E58C88-982F-4703-8DE3-40487CC16E13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529" cy="6858000"/>
                  <a:chOff x="-1" y="0"/>
                  <a:chExt cx="12191534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F4C8DD8-302B-4B41-B9F6-5CDADBB0339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40C9875-979E-4212-ABB0-773365361552}"/>
                      </a:ext>
                    </a:extLst>
                  </p:cNvPr>
                  <p:cNvSpPr/>
                  <p:nvPr/>
                </p:nvSpPr>
                <p:spPr>
                  <a:xfrm>
                    <a:off x="11295889" y="3562669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7BA98EF-AD53-4E7B-AE19-77FCCDB5B4EB}"/>
                    </a:ext>
                  </a:extLst>
                </p:cNvPr>
                <p:cNvSpPr/>
                <p:nvPr/>
              </p:nvSpPr>
              <p:spPr>
                <a:xfrm>
                  <a:off x="5190052" y="362315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6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BF62CEC1-2261-4448-8A4A-C6978D0D5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6516C87-4FE7-4410-9FC5-BB5D94CC83CA}"/>
                </a:ext>
              </a:extLst>
            </p:cNvPr>
            <p:cNvSpPr txBox="1"/>
            <p:nvPr/>
          </p:nvSpPr>
          <p:spPr>
            <a:xfrm rot="16200000">
              <a:off x="7857117" y="4742934"/>
              <a:ext cx="1584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DETAILS</a:t>
              </a: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7745242-ADD0-4D17-9310-ADDE0DA9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6577" y="5933626"/>
              <a:ext cx="911518" cy="911518"/>
            </a:xfrm>
            <a:prstGeom prst="rect">
              <a:avLst/>
            </a:prstGeom>
          </p:spPr>
        </p:pic>
      </p:grpSp>
      <p:sp>
        <p:nvSpPr>
          <p:cNvPr id="66" name="TextBox 6"/>
          <p:cNvSpPr txBox="1"/>
          <p:nvPr/>
        </p:nvSpPr>
        <p:spPr>
          <a:xfrm>
            <a:off x="6946757" y="3288224"/>
            <a:ext cx="43308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latin typeface=" NikoshBAN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 NikoshBAN"/>
                <a:cs typeface="NikoshBAN" panose="02000000000000000000" pitchFamily="2" charset="0"/>
              </a:rPr>
              <a:t>পঞ্চম</a:t>
            </a:r>
            <a:endParaRPr lang="en-US" sz="2800" dirty="0">
              <a:latin typeface=" NikoshBAN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 NikoshBAN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 NikoshBAN"/>
                <a:cs typeface="NikoshBAN" panose="02000000000000000000" pitchFamily="2" charset="0"/>
              </a:rPr>
              <a:t>প্রাথমিক </a:t>
            </a:r>
            <a:r>
              <a:rPr lang="en-US" sz="2800" dirty="0" err="1">
                <a:latin typeface=" NikoshBAN"/>
                <a:cs typeface="NikoshBAN" panose="02000000000000000000" pitchFamily="2" charset="0"/>
              </a:rPr>
              <a:t>গণিত</a:t>
            </a:r>
            <a:endParaRPr lang="bn-IN" sz="2800" dirty="0">
              <a:latin typeface=" NikoshBAN"/>
              <a:cs typeface="NikoshBAN" panose="02000000000000000000" pitchFamily="2" charset="0"/>
            </a:endParaRPr>
          </a:p>
          <a:p>
            <a:r>
              <a:rPr lang="bn-IN" sz="2800" dirty="0">
                <a:latin typeface=" NikoshBAN"/>
                <a:cs typeface="NikoshBAN" panose="02000000000000000000" pitchFamily="2" charset="0"/>
              </a:rPr>
              <a:t>অধ্যায়ঃ 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০</a:t>
            </a:r>
            <a:r>
              <a:rPr lang="bn-IN" sz="2800" dirty="0">
                <a:latin typeface=" NikoshBAN"/>
                <a:cs typeface="NikoshBAN" panose="02000000000000000000" pitchFamily="2" charset="0"/>
              </a:rPr>
              <a:t>7</a:t>
            </a:r>
            <a:endParaRPr lang="en-US" sz="2800" dirty="0">
              <a:latin typeface=" NikoshBAN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 NikoshBAN"/>
                <a:cs typeface="NikoshBAN" panose="02000000000000000000" pitchFamily="2" charset="0"/>
              </a:rPr>
              <a:t>পাঠের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 NikoshBAN"/>
                <a:cs typeface="NikoshBAN" panose="02000000000000000000" pitchFamily="2" charset="0"/>
              </a:rPr>
              <a:t>শিরোনামঃ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 </a:t>
            </a:r>
            <a:r>
              <a:rPr lang="bn-IN" sz="2800" spc="113" dirty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ভগ্নাং</a:t>
            </a:r>
            <a:r>
              <a:rPr lang="bn-BD" sz="2800" spc="113" dirty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bn-IN" sz="2800" spc="113" dirty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spc="113" dirty="0">
              <a:ln w="11430"/>
              <a:solidFill>
                <a:srgbClr val="00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 NikoshBAN"/>
                <a:cs typeface="NikoshBAN" panose="02000000000000000000" pitchFamily="2" charset="0"/>
              </a:rPr>
              <a:t>পাঠ্যাংশঃ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দশমিক</a:t>
            </a:r>
            <a:r>
              <a:rPr lang="bn-IN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ভগ্নাং</a:t>
            </a:r>
            <a:r>
              <a:rPr lang="bn-IN" sz="2800" dirty="0">
                <a:ln w="0"/>
                <a:latin typeface="NikoshBAN" pitchFamily="2" charset="0"/>
                <a:cs typeface="NikoshBAN" pitchFamily="2" charset="0"/>
              </a:rPr>
              <a:t>শের ভাগ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 NikoshBAN"/>
                <a:cs typeface="NikoshBAN" panose="02000000000000000000" pitchFamily="2" charset="0"/>
              </a:rPr>
              <a:t>সময়ঃ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 ৪</a:t>
            </a:r>
            <a:r>
              <a:rPr lang="bn-BD" sz="2800" dirty="0">
                <a:latin typeface=" NikoshBAN"/>
                <a:cs typeface="NikoshBAN" panose="02000000000000000000" pitchFamily="2" charset="0"/>
              </a:rPr>
              <a:t>৫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 NikoshBAN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৩/03/২০21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</a:t>
            </a:r>
            <a:endParaRPr lang="bn-IN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195177" y="3577694"/>
            <a:ext cx="53580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125" dirty="0"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আজাদ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          সহকা</a:t>
            </a:r>
            <a:r>
              <a:rPr lang="bn-IN" sz="2625" dirty="0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62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 দুলাহার সরকারি প্রাথমিক বিদ্যালয় 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নাচোল , চাঁপাইনবাবগঞ্জ।  </a:t>
            </a:r>
            <a:endParaRPr lang="en-US" sz="262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০১৭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১৭-৫৪৮০২০ </a:t>
            </a:r>
          </a:p>
          <a:p>
            <a:pPr algn="ctr"/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62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625" dirty="0">
                <a:ln w="0"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25" dirty="0">
                <a:ln w="0"/>
                <a:latin typeface="Times New Roman" pitchFamily="18" charset="0"/>
                <a:cs typeface="Times New Roman" pitchFamily="18" charset="0"/>
              </a:rPr>
              <a:t>zad548020@gmail.com</a:t>
            </a:r>
            <a:endParaRPr lang="en-US" sz="2625" dirty="0">
              <a:ln w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648200" y="448489"/>
            <a:ext cx="307181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>
                <a:ln w="11430"/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72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6215062" y="1693967"/>
            <a:ext cx="642938" cy="4779365"/>
            <a:chOff x="5319712" y="2286000"/>
            <a:chExt cx="685800" cy="4114800"/>
          </a:xfrm>
        </p:grpSpPr>
        <p:grpSp>
          <p:nvGrpSpPr>
            <p:cNvPr id="77" name="Group 76"/>
            <p:cNvGrpSpPr/>
            <p:nvPr/>
          </p:nvGrpSpPr>
          <p:grpSpPr>
            <a:xfrm>
              <a:off x="5319712" y="2352192"/>
              <a:ext cx="685800" cy="4048608"/>
              <a:chOff x="5181600" y="2057400"/>
              <a:chExt cx="1066800" cy="4048608"/>
            </a:xfrm>
          </p:grpSpPr>
          <p:sp>
            <p:nvSpPr>
              <p:cNvPr id="80" name="Curved Left Arrow 79"/>
              <p:cNvSpPr/>
              <p:nvPr/>
            </p:nvSpPr>
            <p:spPr>
              <a:xfrm>
                <a:off x="5181600" y="2067408"/>
                <a:ext cx="533400" cy="4038600"/>
              </a:xfrm>
              <a:prstGeom prst="curvedLeftArrow">
                <a:avLst/>
              </a:prstGeom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88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Curved Left Arrow 80"/>
              <p:cNvSpPr/>
              <p:nvPr/>
            </p:nvSpPr>
            <p:spPr>
              <a:xfrm flipH="1">
                <a:off x="5715000" y="2057400"/>
                <a:ext cx="533400" cy="4038600"/>
              </a:xfrm>
              <a:prstGeom prst="curvedLeftArrow">
                <a:avLst>
                  <a:gd name="adj1" fmla="val 25296"/>
                  <a:gd name="adj2" fmla="val 50000"/>
                  <a:gd name="adj3" fmla="val 36424"/>
                </a:avLst>
              </a:prstGeom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88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8" name="Flowchart: Sort 77"/>
            <p:cNvSpPr/>
            <p:nvPr/>
          </p:nvSpPr>
          <p:spPr>
            <a:xfrm>
              <a:off x="5562600" y="2286000"/>
              <a:ext cx="152400" cy="4081522"/>
            </a:xfrm>
            <a:prstGeom prst="flowChartSort">
              <a:avLst/>
            </a:prstGeom>
            <a:gradFill flip="none" rotWithShape="1">
              <a:gsLst>
                <a:gs pos="0">
                  <a:srgbClr val="FF0000"/>
                </a:gs>
                <a:gs pos="30000">
                  <a:srgbClr val="00B050"/>
                </a:gs>
                <a:gs pos="59000">
                  <a:srgbClr val="FFC000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88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5BAB67E-EAD8-44EA-B78B-DBA7DBEEF95F}"/>
              </a:ext>
            </a:extLst>
          </p:cNvPr>
          <p:cNvGrpSpPr/>
          <p:nvPr/>
        </p:nvGrpSpPr>
        <p:grpSpPr>
          <a:xfrm>
            <a:off x="2223087" y="3814110"/>
            <a:ext cx="2057400" cy="2057400"/>
            <a:chOff x="5486400" y="2057400"/>
            <a:chExt cx="2057400" cy="2057400"/>
          </a:xfrm>
          <a:gradFill>
            <a:gsLst>
              <a:gs pos="0">
                <a:schemeClr val="accent6">
                  <a:lumMod val="75000"/>
                </a:schemeClr>
              </a:gs>
              <a:gs pos="30000">
                <a:srgbClr val="FFC000"/>
              </a:gs>
              <a:gs pos="76000">
                <a:schemeClr val="tx1">
                  <a:lumMod val="65000"/>
                  <a:lumOff val="35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</a:gradFill>
        </p:grpSpPr>
        <p:sp>
          <p:nvSpPr>
            <p:cNvPr id="131" name="32-Point Star 34">
              <a:extLst>
                <a:ext uri="{FF2B5EF4-FFF2-40B4-BE49-F238E27FC236}">
                  <a16:creationId xmlns:a16="http://schemas.microsoft.com/office/drawing/2014/main" id="{D30FBDF6-9825-43BA-8525-3C8DAE096D6D}"/>
                </a:ext>
              </a:extLst>
            </p:cNvPr>
            <p:cNvSpPr/>
            <p:nvPr/>
          </p:nvSpPr>
          <p:spPr>
            <a:xfrm>
              <a:off x="5486400" y="2057400"/>
              <a:ext cx="2057400" cy="2057400"/>
            </a:xfrm>
            <a:prstGeom prst="star32">
              <a:avLst>
                <a:gd name="adj" fmla="val 7415"/>
              </a:avLst>
            </a:prstGeom>
            <a:grpFill/>
            <a:ln w="19050"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A02EDB29-A3BF-478B-823C-DD7720C78CCC}"/>
                </a:ext>
              </a:extLst>
            </p:cNvPr>
            <p:cNvSpPr/>
            <p:nvPr/>
          </p:nvSpPr>
          <p:spPr>
            <a:xfrm>
              <a:off x="6286500" y="2857500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Round Same Side Corner Rectangle 36">
            <a:extLst>
              <a:ext uri="{FF2B5EF4-FFF2-40B4-BE49-F238E27FC236}">
                <a16:creationId xmlns:a16="http://schemas.microsoft.com/office/drawing/2014/main" id="{8D418DE9-8820-4885-A377-4BF4505FB6B0}"/>
              </a:ext>
            </a:extLst>
          </p:cNvPr>
          <p:cNvSpPr/>
          <p:nvPr/>
        </p:nvSpPr>
        <p:spPr>
          <a:xfrm>
            <a:off x="3221307" y="4957110"/>
            <a:ext cx="139916" cy="144369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tx1"/>
              </a:gs>
              <a:gs pos="24000">
                <a:schemeClr val="tx1">
                  <a:lumMod val="65000"/>
                  <a:lumOff val="35000"/>
                </a:schemeClr>
              </a:gs>
              <a:gs pos="62000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32-Point Star 37">
            <a:extLst>
              <a:ext uri="{FF2B5EF4-FFF2-40B4-BE49-F238E27FC236}">
                <a16:creationId xmlns:a16="http://schemas.microsoft.com/office/drawing/2014/main" id="{B7B85586-25F4-4D60-86EB-481329DD9836}"/>
              </a:ext>
            </a:extLst>
          </p:cNvPr>
          <p:cNvSpPr/>
          <p:nvPr/>
        </p:nvSpPr>
        <p:spPr>
          <a:xfrm>
            <a:off x="2604087" y="4195110"/>
            <a:ext cx="1371600" cy="1371600"/>
          </a:xfrm>
          <a:prstGeom prst="star32">
            <a:avLst>
              <a:gd name="adj" fmla="val 14936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30000">
                <a:srgbClr val="FFC000"/>
              </a:gs>
              <a:gs pos="76000">
                <a:schemeClr val="tx1">
                  <a:lumMod val="65000"/>
                  <a:lumOff val="35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56BD354-491B-449C-83AB-B13B0E9FB05A}"/>
              </a:ext>
            </a:extLst>
          </p:cNvPr>
          <p:cNvGrpSpPr/>
          <p:nvPr/>
        </p:nvGrpSpPr>
        <p:grpSpPr>
          <a:xfrm>
            <a:off x="7391400" y="3814110"/>
            <a:ext cx="2057400" cy="2057400"/>
            <a:chOff x="5486400" y="2057400"/>
            <a:chExt cx="2057400" cy="2057400"/>
          </a:xfrm>
          <a:gradFill>
            <a:gsLst>
              <a:gs pos="0">
                <a:srgbClr val="FFC000"/>
              </a:gs>
              <a:gs pos="40000">
                <a:schemeClr val="bg2">
                  <a:lumMod val="50000"/>
                </a:schemeClr>
              </a:gs>
              <a:gs pos="83000">
                <a:srgbClr val="FFC000"/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</p:grpSpPr>
        <p:sp>
          <p:nvSpPr>
            <p:cNvPr id="136" name="32-Point Star 39">
              <a:extLst>
                <a:ext uri="{FF2B5EF4-FFF2-40B4-BE49-F238E27FC236}">
                  <a16:creationId xmlns:a16="http://schemas.microsoft.com/office/drawing/2014/main" id="{380D6E8E-492D-4057-956E-239ED823E667}"/>
                </a:ext>
              </a:extLst>
            </p:cNvPr>
            <p:cNvSpPr/>
            <p:nvPr/>
          </p:nvSpPr>
          <p:spPr>
            <a:xfrm>
              <a:off x="5486400" y="2057400"/>
              <a:ext cx="2057400" cy="2057400"/>
            </a:xfrm>
            <a:prstGeom prst="star32">
              <a:avLst>
                <a:gd name="adj" fmla="val 7415"/>
              </a:avLst>
            </a:prstGeom>
            <a:grpFill/>
            <a:ln w="19050"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AA6C4D10-9152-4EC6-8B61-FBD77333A464}"/>
                </a:ext>
              </a:extLst>
            </p:cNvPr>
            <p:cNvSpPr/>
            <p:nvPr/>
          </p:nvSpPr>
          <p:spPr>
            <a:xfrm>
              <a:off x="6286500" y="2857500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Round Same Side Corner Rectangle 41">
            <a:extLst>
              <a:ext uri="{FF2B5EF4-FFF2-40B4-BE49-F238E27FC236}">
                <a16:creationId xmlns:a16="http://schemas.microsoft.com/office/drawing/2014/main" id="{2ECC556B-27E1-4D9C-BC48-4862A5080820}"/>
              </a:ext>
            </a:extLst>
          </p:cNvPr>
          <p:cNvSpPr/>
          <p:nvPr/>
        </p:nvSpPr>
        <p:spPr>
          <a:xfrm>
            <a:off x="8389620" y="4957110"/>
            <a:ext cx="139916" cy="144369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tx1"/>
              </a:gs>
              <a:gs pos="24000">
                <a:schemeClr val="tx1">
                  <a:lumMod val="65000"/>
                  <a:lumOff val="35000"/>
                </a:schemeClr>
              </a:gs>
              <a:gs pos="62000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32-Point Star 42">
            <a:extLst>
              <a:ext uri="{FF2B5EF4-FFF2-40B4-BE49-F238E27FC236}">
                <a16:creationId xmlns:a16="http://schemas.microsoft.com/office/drawing/2014/main" id="{7BAE5BFE-B14C-43D8-92F4-27745E82CA30}"/>
              </a:ext>
            </a:extLst>
          </p:cNvPr>
          <p:cNvSpPr/>
          <p:nvPr/>
        </p:nvSpPr>
        <p:spPr>
          <a:xfrm>
            <a:off x="7772400" y="4195110"/>
            <a:ext cx="1371600" cy="1371600"/>
          </a:xfrm>
          <a:prstGeom prst="star32">
            <a:avLst>
              <a:gd name="adj" fmla="val 14936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30000">
                <a:srgbClr val="FFC000"/>
              </a:gs>
              <a:gs pos="76000">
                <a:schemeClr val="tx1">
                  <a:lumMod val="65000"/>
                  <a:lumOff val="35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/>
          <p:cNvGrpSpPr/>
          <p:nvPr/>
        </p:nvGrpSpPr>
        <p:grpSpPr>
          <a:xfrm>
            <a:off x="2245929" y="589529"/>
            <a:ext cx="2382128" cy="2412610"/>
            <a:chOff x="1345810" y="1800664"/>
            <a:chExt cx="2382128" cy="2412610"/>
          </a:xfrm>
        </p:grpSpPr>
        <p:grpSp>
          <p:nvGrpSpPr>
            <p:cNvPr id="141" name="Group 140"/>
            <p:cNvGrpSpPr/>
            <p:nvPr/>
          </p:nvGrpSpPr>
          <p:grpSpPr>
            <a:xfrm>
              <a:off x="1345810" y="1800664"/>
              <a:ext cx="2382128" cy="2412610"/>
              <a:chOff x="3505200" y="1136073"/>
              <a:chExt cx="4156363" cy="4156363"/>
            </a:xfrm>
          </p:grpSpPr>
          <p:sp>
            <p:nvSpPr>
              <p:cNvPr id="143" name="Oval 1"/>
              <p:cNvSpPr/>
              <p:nvPr/>
            </p:nvSpPr>
            <p:spPr>
              <a:xfrm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2"/>
              <p:cNvSpPr/>
              <p:nvPr/>
            </p:nvSpPr>
            <p:spPr>
              <a:xfrm rot="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3"/>
              <p:cNvSpPr/>
              <p:nvPr/>
            </p:nvSpPr>
            <p:spPr>
              <a:xfrm rot="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4"/>
              <p:cNvSpPr/>
              <p:nvPr/>
            </p:nvSpPr>
            <p:spPr>
              <a:xfrm rot="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5"/>
              <p:cNvSpPr/>
              <p:nvPr/>
            </p:nvSpPr>
            <p:spPr>
              <a:xfrm rot="1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6"/>
              <p:cNvSpPr/>
              <p:nvPr/>
            </p:nvSpPr>
            <p:spPr>
              <a:xfrm rot="1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7"/>
              <p:cNvSpPr/>
              <p:nvPr/>
            </p:nvSpPr>
            <p:spPr>
              <a:xfrm rot="1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8"/>
              <p:cNvSpPr/>
              <p:nvPr/>
            </p:nvSpPr>
            <p:spPr>
              <a:xfrm rot="2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9"/>
              <p:cNvSpPr/>
              <p:nvPr/>
            </p:nvSpPr>
            <p:spPr>
              <a:xfrm rot="2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0"/>
              <p:cNvSpPr/>
              <p:nvPr/>
            </p:nvSpPr>
            <p:spPr>
              <a:xfrm rot="2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1"/>
              <p:cNvSpPr/>
              <p:nvPr/>
            </p:nvSpPr>
            <p:spPr>
              <a:xfrm rot="3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2"/>
              <p:cNvSpPr/>
              <p:nvPr/>
            </p:nvSpPr>
            <p:spPr>
              <a:xfrm rot="3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3"/>
              <p:cNvSpPr/>
              <p:nvPr/>
            </p:nvSpPr>
            <p:spPr>
              <a:xfrm rot="3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4"/>
              <p:cNvSpPr/>
              <p:nvPr/>
            </p:nvSpPr>
            <p:spPr>
              <a:xfrm rot="3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"/>
              <p:cNvSpPr/>
              <p:nvPr/>
            </p:nvSpPr>
            <p:spPr>
              <a:xfrm rot="4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6"/>
              <p:cNvSpPr/>
              <p:nvPr/>
            </p:nvSpPr>
            <p:spPr>
              <a:xfrm rot="4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7"/>
              <p:cNvSpPr/>
              <p:nvPr/>
            </p:nvSpPr>
            <p:spPr>
              <a:xfrm rot="4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8"/>
              <p:cNvSpPr/>
              <p:nvPr/>
            </p:nvSpPr>
            <p:spPr>
              <a:xfrm rot="5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9"/>
              <p:cNvSpPr/>
              <p:nvPr/>
            </p:nvSpPr>
            <p:spPr>
              <a:xfrm rot="5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20"/>
              <p:cNvSpPr/>
              <p:nvPr/>
            </p:nvSpPr>
            <p:spPr>
              <a:xfrm rot="5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21"/>
              <p:cNvSpPr/>
              <p:nvPr/>
            </p:nvSpPr>
            <p:spPr>
              <a:xfrm rot="6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22"/>
              <p:cNvSpPr/>
              <p:nvPr/>
            </p:nvSpPr>
            <p:spPr>
              <a:xfrm rot="6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23"/>
              <p:cNvSpPr/>
              <p:nvPr/>
            </p:nvSpPr>
            <p:spPr>
              <a:xfrm rot="6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24"/>
              <p:cNvSpPr/>
              <p:nvPr/>
            </p:nvSpPr>
            <p:spPr>
              <a:xfrm rot="6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25"/>
              <p:cNvSpPr/>
              <p:nvPr/>
            </p:nvSpPr>
            <p:spPr>
              <a:xfrm rot="7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26"/>
              <p:cNvSpPr/>
              <p:nvPr/>
            </p:nvSpPr>
            <p:spPr>
              <a:xfrm rot="7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27"/>
              <p:cNvSpPr/>
              <p:nvPr/>
            </p:nvSpPr>
            <p:spPr>
              <a:xfrm rot="7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28"/>
              <p:cNvSpPr/>
              <p:nvPr/>
            </p:nvSpPr>
            <p:spPr>
              <a:xfrm rot="8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29"/>
              <p:cNvSpPr/>
              <p:nvPr/>
            </p:nvSpPr>
            <p:spPr>
              <a:xfrm rot="8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30"/>
              <p:cNvSpPr/>
              <p:nvPr/>
            </p:nvSpPr>
            <p:spPr>
              <a:xfrm rot="8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31"/>
              <p:cNvSpPr/>
              <p:nvPr/>
            </p:nvSpPr>
            <p:spPr>
              <a:xfrm rot="9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32"/>
              <p:cNvSpPr/>
              <p:nvPr/>
            </p:nvSpPr>
            <p:spPr>
              <a:xfrm rot="9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33"/>
              <p:cNvSpPr/>
              <p:nvPr/>
            </p:nvSpPr>
            <p:spPr>
              <a:xfrm rot="9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34"/>
              <p:cNvSpPr/>
              <p:nvPr/>
            </p:nvSpPr>
            <p:spPr>
              <a:xfrm rot="9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35"/>
              <p:cNvSpPr/>
              <p:nvPr/>
            </p:nvSpPr>
            <p:spPr>
              <a:xfrm rot="10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36"/>
              <p:cNvSpPr/>
              <p:nvPr/>
            </p:nvSpPr>
            <p:spPr>
              <a:xfrm rot="10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37"/>
              <p:cNvSpPr/>
              <p:nvPr/>
            </p:nvSpPr>
            <p:spPr>
              <a:xfrm rot="10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38"/>
              <p:cNvSpPr/>
              <p:nvPr/>
            </p:nvSpPr>
            <p:spPr>
              <a:xfrm rot="11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39"/>
              <p:cNvSpPr/>
              <p:nvPr/>
            </p:nvSpPr>
            <p:spPr>
              <a:xfrm rot="11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40"/>
              <p:cNvSpPr/>
              <p:nvPr/>
            </p:nvSpPr>
            <p:spPr>
              <a:xfrm rot="11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41"/>
              <p:cNvSpPr/>
              <p:nvPr/>
            </p:nvSpPr>
            <p:spPr>
              <a:xfrm rot="12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42"/>
              <p:cNvSpPr/>
              <p:nvPr/>
            </p:nvSpPr>
            <p:spPr>
              <a:xfrm rot="12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43"/>
              <p:cNvSpPr/>
              <p:nvPr/>
            </p:nvSpPr>
            <p:spPr>
              <a:xfrm rot="12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44"/>
              <p:cNvSpPr/>
              <p:nvPr/>
            </p:nvSpPr>
            <p:spPr>
              <a:xfrm rot="12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45"/>
              <p:cNvSpPr/>
              <p:nvPr/>
            </p:nvSpPr>
            <p:spPr>
              <a:xfrm rot="13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46"/>
              <p:cNvSpPr/>
              <p:nvPr/>
            </p:nvSpPr>
            <p:spPr>
              <a:xfrm rot="13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47"/>
              <p:cNvSpPr/>
              <p:nvPr/>
            </p:nvSpPr>
            <p:spPr>
              <a:xfrm rot="13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48"/>
              <p:cNvSpPr/>
              <p:nvPr/>
            </p:nvSpPr>
            <p:spPr>
              <a:xfrm rot="14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49"/>
              <p:cNvSpPr/>
              <p:nvPr/>
            </p:nvSpPr>
            <p:spPr>
              <a:xfrm rot="14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50"/>
              <p:cNvSpPr/>
              <p:nvPr/>
            </p:nvSpPr>
            <p:spPr>
              <a:xfrm rot="14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51"/>
              <p:cNvSpPr/>
              <p:nvPr/>
            </p:nvSpPr>
            <p:spPr>
              <a:xfrm rot="15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52"/>
              <p:cNvSpPr/>
              <p:nvPr/>
            </p:nvSpPr>
            <p:spPr>
              <a:xfrm rot="15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53"/>
              <p:cNvSpPr/>
              <p:nvPr/>
            </p:nvSpPr>
            <p:spPr>
              <a:xfrm rot="15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54"/>
              <p:cNvSpPr/>
              <p:nvPr/>
            </p:nvSpPr>
            <p:spPr>
              <a:xfrm rot="15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55"/>
              <p:cNvSpPr/>
              <p:nvPr/>
            </p:nvSpPr>
            <p:spPr>
              <a:xfrm rot="16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56"/>
              <p:cNvSpPr/>
              <p:nvPr/>
            </p:nvSpPr>
            <p:spPr>
              <a:xfrm rot="16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57"/>
              <p:cNvSpPr/>
              <p:nvPr/>
            </p:nvSpPr>
            <p:spPr>
              <a:xfrm rot="16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58"/>
              <p:cNvSpPr/>
              <p:nvPr/>
            </p:nvSpPr>
            <p:spPr>
              <a:xfrm rot="17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59"/>
              <p:cNvSpPr/>
              <p:nvPr/>
            </p:nvSpPr>
            <p:spPr>
              <a:xfrm rot="17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60"/>
              <p:cNvSpPr/>
              <p:nvPr/>
            </p:nvSpPr>
            <p:spPr>
              <a:xfrm rot="17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61"/>
              <p:cNvSpPr/>
              <p:nvPr/>
            </p:nvSpPr>
            <p:spPr>
              <a:xfrm rot="18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62"/>
              <p:cNvSpPr/>
              <p:nvPr/>
            </p:nvSpPr>
            <p:spPr>
              <a:xfrm rot="18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63"/>
              <p:cNvSpPr/>
              <p:nvPr/>
            </p:nvSpPr>
            <p:spPr>
              <a:xfrm rot="18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64"/>
              <p:cNvSpPr/>
              <p:nvPr/>
            </p:nvSpPr>
            <p:spPr>
              <a:xfrm rot="18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65"/>
              <p:cNvSpPr/>
              <p:nvPr/>
            </p:nvSpPr>
            <p:spPr>
              <a:xfrm rot="19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66"/>
              <p:cNvSpPr/>
              <p:nvPr/>
            </p:nvSpPr>
            <p:spPr>
              <a:xfrm rot="19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Oval 67"/>
              <p:cNvSpPr/>
              <p:nvPr/>
            </p:nvSpPr>
            <p:spPr>
              <a:xfrm rot="19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68"/>
              <p:cNvSpPr/>
              <p:nvPr/>
            </p:nvSpPr>
            <p:spPr>
              <a:xfrm rot="20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69"/>
              <p:cNvSpPr/>
              <p:nvPr/>
            </p:nvSpPr>
            <p:spPr>
              <a:xfrm rot="20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70"/>
              <p:cNvSpPr/>
              <p:nvPr/>
            </p:nvSpPr>
            <p:spPr>
              <a:xfrm rot="20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71"/>
              <p:cNvSpPr/>
              <p:nvPr/>
            </p:nvSpPr>
            <p:spPr>
              <a:xfrm rot="21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72"/>
              <p:cNvSpPr/>
              <p:nvPr/>
            </p:nvSpPr>
            <p:spPr>
              <a:xfrm rot="21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73"/>
              <p:cNvSpPr/>
              <p:nvPr/>
            </p:nvSpPr>
            <p:spPr>
              <a:xfrm rot="21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2" name="Oval 141"/>
            <p:cNvSpPr/>
            <p:nvPr/>
          </p:nvSpPr>
          <p:spPr>
            <a:xfrm>
              <a:off x="1695194" y="2164434"/>
              <a:ext cx="1703385" cy="1685071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7752472" y="609600"/>
            <a:ext cx="2382128" cy="2412610"/>
            <a:chOff x="6827243" y="878027"/>
            <a:chExt cx="2382128" cy="2412610"/>
          </a:xfrm>
        </p:grpSpPr>
        <p:grpSp>
          <p:nvGrpSpPr>
            <p:cNvPr id="217" name="Group 216"/>
            <p:cNvGrpSpPr/>
            <p:nvPr/>
          </p:nvGrpSpPr>
          <p:grpSpPr>
            <a:xfrm>
              <a:off x="6827243" y="878027"/>
              <a:ext cx="2382128" cy="2412610"/>
              <a:chOff x="3505200" y="1136073"/>
              <a:chExt cx="4156363" cy="4156363"/>
            </a:xfrm>
          </p:grpSpPr>
          <p:sp>
            <p:nvSpPr>
              <p:cNvPr id="219" name="Oval 1"/>
              <p:cNvSpPr/>
              <p:nvPr/>
            </p:nvSpPr>
            <p:spPr>
              <a:xfrm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"/>
              <p:cNvSpPr/>
              <p:nvPr/>
            </p:nvSpPr>
            <p:spPr>
              <a:xfrm rot="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3"/>
              <p:cNvSpPr/>
              <p:nvPr/>
            </p:nvSpPr>
            <p:spPr>
              <a:xfrm rot="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4"/>
              <p:cNvSpPr/>
              <p:nvPr/>
            </p:nvSpPr>
            <p:spPr>
              <a:xfrm rot="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5"/>
              <p:cNvSpPr/>
              <p:nvPr/>
            </p:nvSpPr>
            <p:spPr>
              <a:xfrm rot="1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6"/>
              <p:cNvSpPr/>
              <p:nvPr/>
            </p:nvSpPr>
            <p:spPr>
              <a:xfrm rot="1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7"/>
              <p:cNvSpPr/>
              <p:nvPr/>
            </p:nvSpPr>
            <p:spPr>
              <a:xfrm rot="1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8"/>
              <p:cNvSpPr/>
              <p:nvPr/>
            </p:nvSpPr>
            <p:spPr>
              <a:xfrm rot="2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9"/>
              <p:cNvSpPr/>
              <p:nvPr/>
            </p:nvSpPr>
            <p:spPr>
              <a:xfrm rot="2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10"/>
              <p:cNvSpPr/>
              <p:nvPr/>
            </p:nvSpPr>
            <p:spPr>
              <a:xfrm rot="2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11"/>
              <p:cNvSpPr/>
              <p:nvPr/>
            </p:nvSpPr>
            <p:spPr>
              <a:xfrm rot="3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12"/>
              <p:cNvSpPr/>
              <p:nvPr/>
            </p:nvSpPr>
            <p:spPr>
              <a:xfrm rot="3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13"/>
              <p:cNvSpPr/>
              <p:nvPr/>
            </p:nvSpPr>
            <p:spPr>
              <a:xfrm rot="3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Oval 14"/>
              <p:cNvSpPr/>
              <p:nvPr/>
            </p:nvSpPr>
            <p:spPr>
              <a:xfrm rot="3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15"/>
              <p:cNvSpPr/>
              <p:nvPr/>
            </p:nvSpPr>
            <p:spPr>
              <a:xfrm rot="4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16"/>
              <p:cNvSpPr/>
              <p:nvPr/>
            </p:nvSpPr>
            <p:spPr>
              <a:xfrm rot="4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val 17"/>
              <p:cNvSpPr/>
              <p:nvPr/>
            </p:nvSpPr>
            <p:spPr>
              <a:xfrm rot="4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18"/>
              <p:cNvSpPr/>
              <p:nvPr/>
            </p:nvSpPr>
            <p:spPr>
              <a:xfrm rot="5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19"/>
              <p:cNvSpPr/>
              <p:nvPr/>
            </p:nvSpPr>
            <p:spPr>
              <a:xfrm rot="5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Oval 20"/>
              <p:cNvSpPr/>
              <p:nvPr/>
            </p:nvSpPr>
            <p:spPr>
              <a:xfrm rot="5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Oval 21"/>
              <p:cNvSpPr/>
              <p:nvPr/>
            </p:nvSpPr>
            <p:spPr>
              <a:xfrm rot="6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2"/>
              <p:cNvSpPr/>
              <p:nvPr/>
            </p:nvSpPr>
            <p:spPr>
              <a:xfrm rot="6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3"/>
              <p:cNvSpPr/>
              <p:nvPr/>
            </p:nvSpPr>
            <p:spPr>
              <a:xfrm rot="6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"/>
              <p:cNvSpPr/>
              <p:nvPr/>
            </p:nvSpPr>
            <p:spPr>
              <a:xfrm rot="6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5"/>
              <p:cNvSpPr/>
              <p:nvPr/>
            </p:nvSpPr>
            <p:spPr>
              <a:xfrm rot="7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6"/>
              <p:cNvSpPr/>
              <p:nvPr/>
            </p:nvSpPr>
            <p:spPr>
              <a:xfrm rot="7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7"/>
              <p:cNvSpPr/>
              <p:nvPr/>
            </p:nvSpPr>
            <p:spPr>
              <a:xfrm rot="7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8"/>
              <p:cNvSpPr/>
              <p:nvPr/>
            </p:nvSpPr>
            <p:spPr>
              <a:xfrm rot="8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Oval 29"/>
              <p:cNvSpPr/>
              <p:nvPr/>
            </p:nvSpPr>
            <p:spPr>
              <a:xfrm rot="8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30"/>
              <p:cNvSpPr/>
              <p:nvPr/>
            </p:nvSpPr>
            <p:spPr>
              <a:xfrm rot="8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31"/>
              <p:cNvSpPr/>
              <p:nvPr/>
            </p:nvSpPr>
            <p:spPr>
              <a:xfrm rot="9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32"/>
              <p:cNvSpPr/>
              <p:nvPr/>
            </p:nvSpPr>
            <p:spPr>
              <a:xfrm rot="9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33"/>
              <p:cNvSpPr/>
              <p:nvPr/>
            </p:nvSpPr>
            <p:spPr>
              <a:xfrm rot="9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34"/>
              <p:cNvSpPr/>
              <p:nvPr/>
            </p:nvSpPr>
            <p:spPr>
              <a:xfrm rot="9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35"/>
              <p:cNvSpPr/>
              <p:nvPr/>
            </p:nvSpPr>
            <p:spPr>
              <a:xfrm rot="10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36"/>
              <p:cNvSpPr/>
              <p:nvPr/>
            </p:nvSpPr>
            <p:spPr>
              <a:xfrm rot="10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Oval 37"/>
              <p:cNvSpPr/>
              <p:nvPr/>
            </p:nvSpPr>
            <p:spPr>
              <a:xfrm rot="10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38"/>
              <p:cNvSpPr/>
              <p:nvPr/>
            </p:nvSpPr>
            <p:spPr>
              <a:xfrm rot="11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39"/>
              <p:cNvSpPr/>
              <p:nvPr/>
            </p:nvSpPr>
            <p:spPr>
              <a:xfrm rot="11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40"/>
              <p:cNvSpPr/>
              <p:nvPr/>
            </p:nvSpPr>
            <p:spPr>
              <a:xfrm rot="11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41"/>
              <p:cNvSpPr/>
              <p:nvPr/>
            </p:nvSpPr>
            <p:spPr>
              <a:xfrm rot="12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42"/>
              <p:cNvSpPr/>
              <p:nvPr/>
            </p:nvSpPr>
            <p:spPr>
              <a:xfrm rot="12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43"/>
              <p:cNvSpPr/>
              <p:nvPr/>
            </p:nvSpPr>
            <p:spPr>
              <a:xfrm rot="12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44"/>
              <p:cNvSpPr/>
              <p:nvPr/>
            </p:nvSpPr>
            <p:spPr>
              <a:xfrm rot="12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Oval 45"/>
              <p:cNvSpPr/>
              <p:nvPr/>
            </p:nvSpPr>
            <p:spPr>
              <a:xfrm rot="13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46"/>
              <p:cNvSpPr/>
              <p:nvPr/>
            </p:nvSpPr>
            <p:spPr>
              <a:xfrm rot="13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47"/>
              <p:cNvSpPr/>
              <p:nvPr/>
            </p:nvSpPr>
            <p:spPr>
              <a:xfrm rot="13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48"/>
              <p:cNvSpPr/>
              <p:nvPr/>
            </p:nvSpPr>
            <p:spPr>
              <a:xfrm rot="14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49"/>
              <p:cNvSpPr/>
              <p:nvPr/>
            </p:nvSpPr>
            <p:spPr>
              <a:xfrm rot="14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50"/>
              <p:cNvSpPr/>
              <p:nvPr/>
            </p:nvSpPr>
            <p:spPr>
              <a:xfrm rot="14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51"/>
              <p:cNvSpPr/>
              <p:nvPr/>
            </p:nvSpPr>
            <p:spPr>
              <a:xfrm rot="15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52"/>
              <p:cNvSpPr/>
              <p:nvPr/>
            </p:nvSpPr>
            <p:spPr>
              <a:xfrm rot="15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Oval 53"/>
              <p:cNvSpPr/>
              <p:nvPr/>
            </p:nvSpPr>
            <p:spPr>
              <a:xfrm rot="15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54"/>
              <p:cNvSpPr/>
              <p:nvPr/>
            </p:nvSpPr>
            <p:spPr>
              <a:xfrm rot="15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55"/>
              <p:cNvSpPr/>
              <p:nvPr/>
            </p:nvSpPr>
            <p:spPr>
              <a:xfrm rot="16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56"/>
              <p:cNvSpPr/>
              <p:nvPr/>
            </p:nvSpPr>
            <p:spPr>
              <a:xfrm rot="16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57"/>
              <p:cNvSpPr/>
              <p:nvPr/>
            </p:nvSpPr>
            <p:spPr>
              <a:xfrm rot="16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58"/>
              <p:cNvSpPr/>
              <p:nvPr/>
            </p:nvSpPr>
            <p:spPr>
              <a:xfrm rot="17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59"/>
              <p:cNvSpPr/>
              <p:nvPr/>
            </p:nvSpPr>
            <p:spPr>
              <a:xfrm rot="17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60"/>
              <p:cNvSpPr/>
              <p:nvPr/>
            </p:nvSpPr>
            <p:spPr>
              <a:xfrm rot="17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Oval 61"/>
              <p:cNvSpPr/>
              <p:nvPr/>
            </p:nvSpPr>
            <p:spPr>
              <a:xfrm rot="18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62"/>
              <p:cNvSpPr/>
              <p:nvPr/>
            </p:nvSpPr>
            <p:spPr>
              <a:xfrm rot="18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63"/>
              <p:cNvSpPr/>
              <p:nvPr/>
            </p:nvSpPr>
            <p:spPr>
              <a:xfrm rot="18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64"/>
              <p:cNvSpPr/>
              <p:nvPr/>
            </p:nvSpPr>
            <p:spPr>
              <a:xfrm rot="18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65"/>
              <p:cNvSpPr/>
              <p:nvPr/>
            </p:nvSpPr>
            <p:spPr>
              <a:xfrm rot="19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66"/>
              <p:cNvSpPr/>
              <p:nvPr/>
            </p:nvSpPr>
            <p:spPr>
              <a:xfrm rot="19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67"/>
              <p:cNvSpPr/>
              <p:nvPr/>
            </p:nvSpPr>
            <p:spPr>
              <a:xfrm rot="19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68"/>
              <p:cNvSpPr/>
              <p:nvPr/>
            </p:nvSpPr>
            <p:spPr>
              <a:xfrm rot="20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Oval 69"/>
              <p:cNvSpPr/>
              <p:nvPr/>
            </p:nvSpPr>
            <p:spPr>
              <a:xfrm rot="20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70"/>
              <p:cNvSpPr/>
              <p:nvPr/>
            </p:nvSpPr>
            <p:spPr>
              <a:xfrm rot="20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71"/>
              <p:cNvSpPr/>
              <p:nvPr/>
            </p:nvSpPr>
            <p:spPr>
              <a:xfrm rot="21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72"/>
              <p:cNvSpPr/>
              <p:nvPr/>
            </p:nvSpPr>
            <p:spPr>
              <a:xfrm rot="21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73"/>
              <p:cNvSpPr/>
              <p:nvPr/>
            </p:nvSpPr>
            <p:spPr>
              <a:xfrm rot="21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18" name="Picture 217" descr="Screen Clippi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8648" y="1064137"/>
              <a:ext cx="1763486" cy="20002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029541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50" fill="hold"/>
                                        <p:tgtEl>
                                          <p:spTgt spid="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1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1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1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133" grpId="0" animBg="1"/>
      <p:bldP spid="133" grpId="1" animBg="1"/>
      <p:bldP spid="134" grpId="0" animBg="1"/>
      <p:bldP spid="134" grpId="1" animBg="1"/>
      <p:bldP spid="134" grpId="2" animBg="1"/>
      <p:bldP spid="138" grpId="0" animBg="1"/>
      <p:bldP spid="138" grpId="1" animBg="1"/>
      <p:bldP spid="139" grpId="0" animBg="1"/>
      <p:bldP spid="139" grpId="1" animBg="1"/>
      <p:bldP spid="139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43689" y="893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19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850959" y="1239624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GROUP WORK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386456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33149" y="4622"/>
            <a:ext cx="12237998" cy="6858001"/>
            <a:chOff x="-3117505" y="-19230"/>
            <a:chExt cx="12237998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6356" y="759652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203782" y="864528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20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822823" y="1869991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EVALUTION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8975" y="3165856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11231311" y="14068"/>
            <a:ext cx="12240208" cy="6858001"/>
            <a:chOff x="-3117505" y="-19230"/>
            <a:chExt cx="1224020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519309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03782" y="1638256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21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22823" y="2771665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HOME WORK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3905767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11545672" y="7185"/>
            <a:ext cx="12240208" cy="6858001"/>
            <a:chOff x="-3117505" y="-19230"/>
            <a:chExt cx="12240208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293035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2927" y="242461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22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8085965" y="3493674"/>
              <a:ext cx="1124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BYE </a:t>
              </a:r>
              <a:r>
                <a:rPr lang="en-US" sz="2400" b="1" dirty="0" err="1">
                  <a:solidFill>
                    <a:srgbClr val="002060"/>
                  </a:solidFill>
                  <a:latin typeface="Agency FB" panose="020B0503020202020204" pitchFamily="34" charset="0"/>
                </a:rPr>
                <a:t>BYE</a:t>
              </a:r>
              <a:endParaRPr lang="en-US" sz="2400" b="1" dirty="0">
                <a:solidFill>
                  <a:srgbClr val="002060"/>
                </a:solidFill>
                <a:latin typeface="Agency FB" panose="020B0503020202020204" pitchFamily="34" charset="0"/>
              </a:endParaRP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4524750"/>
              <a:ext cx="911518" cy="911518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4267200" y="228600"/>
            <a:ext cx="3727813" cy="1137528"/>
            <a:chOff x="3837645" y="1089044"/>
            <a:chExt cx="3727813" cy="109704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758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4" name="TextBox 43"/>
            <p:cNvSpPr txBox="1"/>
            <p:nvPr/>
          </p:nvSpPr>
          <p:spPr>
            <a:xfrm>
              <a:off x="4063251" y="1089044"/>
              <a:ext cx="3276600" cy="10970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>
                  <a:ln w="11430"/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667001" y="2209803"/>
                <a:ext cx="18790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1।  9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÷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1.8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1" y="2209803"/>
                <a:ext cx="1879041" cy="584775"/>
              </a:xfrm>
              <a:prstGeom prst="rect">
                <a:avLst/>
              </a:prstGeom>
              <a:blipFill>
                <a:blip r:embed="rId5"/>
                <a:stretch>
                  <a:fillRect l="-8442" t="-12632" r="-7792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2590800" y="1524000"/>
            <a:ext cx="2470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গুণফল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667001" y="3505201"/>
                <a:ext cx="33377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।  7.2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÷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0.9 = কত?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1" y="3505201"/>
                <a:ext cx="3337773" cy="584775"/>
              </a:xfrm>
              <a:prstGeom prst="rect">
                <a:avLst/>
              </a:prstGeom>
              <a:blipFill>
                <a:blip r:embed="rId6"/>
                <a:stretch>
                  <a:fillRect l="-4753" t="-12500" r="-383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2667001" y="2819400"/>
            <a:ext cx="3331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38600" y="4038598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খ) .003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53102" y="4038598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গ) .0036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639052" y="4038598"/>
            <a:ext cx="1297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ঘ) .006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67002" y="4038598"/>
            <a:ext cx="865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ক)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667000" y="4571998"/>
                <a:ext cx="29594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০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.9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÷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৯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= কত?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571998"/>
                <a:ext cx="2959465" cy="584775"/>
              </a:xfrm>
              <a:prstGeom prst="rect">
                <a:avLst/>
              </a:prstGeom>
              <a:blipFill>
                <a:blip r:embed="rId7"/>
                <a:stretch>
                  <a:fillRect l="-5361" t="-12500" r="-453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4286248" y="5105398"/>
            <a:ext cx="1245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০১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15000" y="5105398"/>
            <a:ext cx="1257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১৮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00948" y="5105398"/>
            <a:ext cx="1047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০.১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28898" y="5105398"/>
            <a:ext cx="1237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ক) .81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743200" y="4114801"/>
            <a:ext cx="1066800" cy="45720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ক) 8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648200" y="2285999"/>
            <a:ext cx="914400" cy="45720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315201" y="5105399"/>
            <a:ext cx="1295400" cy="533402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ঘ) ০.১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2743200" y="5791200"/>
            <a:ext cx="4114800" cy="685800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উত্তর মিলিয়ে নেই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98077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 animBg="1"/>
      <p:bldP spid="54" grpId="0"/>
      <p:bldP spid="55" grpId="0"/>
      <p:bldP spid="56" grpId="0"/>
      <p:bldP spid="57" grpId="0"/>
      <p:bldP spid="58" grpId="0" animBg="1"/>
      <p:bldP spid="59" grpId="0" animBg="1"/>
      <p:bldP spid="60" grpId="0" animBg="1"/>
      <p:bldP spid="6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43689" y="893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19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850959" y="1239624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GROUP WORK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386456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33149" y="4622"/>
            <a:ext cx="12237998" cy="6858001"/>
            <a:chOff x="-3117505" y="-19230"/>
            <a:chExt cx="12237998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6356" y="759652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203782" y="864528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20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822823" y="1869991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EVALUTION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8975" y="3165856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47585" y="13494"/>
            <a:ext cx="12240208" cy="6858001"/>
            <a:chOff x="-3117505" y="-19230"/>
            <a:chExt cx="1224020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519309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03782" y="1638256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21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22823" y="2771665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HOME WORK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3905767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11545672" y="7185"/>
            <a:ext cx="12240208" cy="6858001"/>
            <a:chOff x="-3117505" y="-19230"/>
            <a:chExt cx="12240208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293035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2927" y="242461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22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8085965" y="3493674"/>
              <a:ext cx="1124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BYE </a:t>
              </a:r>
              <a:r>
                <a:rPr lang="en-US" sz="2400" b="1" dirty="0" err="1">
                  <a:solidFill>
                    <a:srgbClr val="002060"/>
                  </a:solidFill>
                  <a:latin typeface="Agency FB" panose="020B0503020202020204" pitchFamily="34" charset="0"/>
                </a:rPr>
                <a:t>BYE</a:t>
              </a:r>
              <a:endParaRPr lang="en-US" sz="2400" b="1" dirty="0">
                <a:solidFill>
                  <a:srgbClr val="002060"/>
                </a:solidFill>
                <a:latin typeface="Agency FB" panose="020B0503020202020204" pitchFamily="34" charset="0"/>
              </a:endParaRP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4524750"/>
              <a:ext cx="911518" cy="911518"/>
            </a:xfrm>
            <a:prstGeom prst="rect">
              <a:avLst/>
            </a:prstGeom>
          </p:spPr>
        </p:pic>
      </p:grpSp>
      <p:pic>
        <p:nvPicPr>
          <p:cNvPr id="42" name="Picture 41" descr="System-Home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419600"/>
            <a:ext cx="2210537" cy="1967755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3200400" y="228600"/>
            <a:ext cx="4953000" cy="1778629"/>
            <a:chOff x="2895600" y="304800"/>
            <a:chExt cx="5362020" cy="1778629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304800"/>
              <a:ext cx="5362020" cy="1778629"/>
            </a:xfrm>
            <a:prstGeom prst="rect">
              <a:avLst/>
            </a:prstGeom>
          </p:spPr>
        </p:pic>
        <p:grpSp>
          <p:nvGrpSpPr>
            <p:cNvPr id="45" name="Group 44"/>
            <p:cNvGrpSpPr/>
            <p:nvPr/>
          </p:nvGrpSpPr>
          <p:grpSpPr>
            <a:xfrm>
              <a:off x="3712703" y="672148"/>
              <a:ext cx="3727813" cy="1043932"/>
              <a:chOff x="3837645" y="1089044"/>
              <a:chExt cx="3727813" cy="1006778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837645" y="1097931"/>
                <a:ext cx="3727813" cy="997891"/>
              </a:xfrm>
              <a:prstGeom prst="roundRect">
                <a:avLst>
                  <a:gd name="adj" fmla="val 4758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4063251" y="1089044"/>
                <a:ext cx="3276600" cy="979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bn-IN" sz="6000" b="1" dirty="0">
                    <a:ln w="11430"/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6000" b="1" dirty="0">
                  <a:ln w="11430"/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7" b="100000" l="0" r="99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0"/>
            <a:ext cx="2743200" cy="27432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981200" y="27432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৩.২৫ মিটার লম্বা এক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লোহার খণ্ডের ওজন ১৫.৬ কেজি। লোহার খণ্ডের প্রতি মিটারের ওজন নির্ণয় কর।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11487"/>
      </p:ext>
    </p:extLst>
  </p:cSld>
  <p:clrMapOvr>
    <a:masterClrMapping/>
  </p:clrMapOvr>
  <p:transition spd="med"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43689" y="893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19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850959" y="1239624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GROUP WORK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386456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33149" y="4622"/>
            <a:ext cx="12237998" cy="6858001"/>
            <a:chOff x="-3117505" y="-19230"/>
            <a:chExt cx="12237998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6356" y="759652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203782" y="864528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20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822823" y="1869991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EVALUTION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8975" y="3165856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47585" y="13494"/>
            <a:ext cx="12240208" cy="6858001"/>
            <a:chOff x="-3117505" y="-19230"/>
            <a:chExt cx="1224020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519309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03782" y="1638256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21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22823" y="2771665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HOME WORK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3905767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43735" y="22366"/>
            <a:ext cx="12240208" cy="6858001"/>
            <a:chOff x="-3117505" y="-19230"/>
            <a:chExt cx="12240208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293035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2927" y="242461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22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8085965" y="3493674"/>
              <a:ext cx="1124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BYE </a:t>
              </a:r>
              <a:r>
                <a:rPr lang="en-US" sz="2400" b="1" dirty="0" err="1">
                  <a:solidFill>
                    <a:srgbClr val="002060"/>
                  </a:solidFill>
                  <a:latin typeface="Agency FB" panose="020B0503020202020204" pitchFamily="34" charset="0"/>
                </a:rPr>
                <a:t>BYE</a:t>
              </a:r>
              <a:endParaRPr lang="en-US" sz="2400" b="1" dirty="0">
                <a:solidFill>
                  <a:srgbClr val="002060"/>
                </a:solidFill>
                <a:latin typeface="Agency FB" panose="020B0503020202020204" pitchFamily="34" charset="0"/>
              </a:endParaRP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4524750"/>
              <a:ext cx="911518" cy="911518"/>
            </a:xfrm>
            <a:prstGeom prst="rect">
              <a:avLst/>
            </a:prstGeom>
          </p:spPr>
        </p:pic>
      </p:grpSp>
      <p:sp>
        <p:nvSpPr>
          <p:cNvPr id="45" name="矩形 3">
            <a:extLst>
              <a:ext uri="{FF2B5EF4-FFF2-40B4-BE49-F238E27FC236}">
                <a16:creationId xmlns:a16="http://schemas.microsoft.com/office/drawing/2014/main" id="{1BCC7F43-D2EB-42E9-B080-5076A6BE94E4}"/>
              </a:ext>
            </a:extLst>
          </p:cNvPr>
          <p:cNvSpPr/>
          <p:nvPr/>
        </p:nvSpPr>
        <p:spPr>
          <a:xfrm rot="5400000">
            <a:off x="10862298" y="-413420"/>
            <a:ext cx="10658636" cy="7684839"/>
          </a:xfrm>
          <a:prstGeom prst="rect">
            <a:avLst/>
          </a:prstGeom>
          <a:solidFill>
            <a:srgbClr val="25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矩形 3">
            <a:extLst>
              <a:ext uri="{FF2B5EF4-FFF2-40B4-BE49-F238E27FC236}">
                <a16:creationId xmlns:a16="http://schemas.microsoft.com/office/drawing/2014/main" id="{506F6CD9-D0F8-48EB-9DCE-98DD1C5AAF33}"/>
              </a:ext>
            </a:extLst>
          </p:cNvPr>
          <p:cNvSpPr/>
          <p:nvPr/>
        </p:nvSpPr>
        <p:spPr>
          <a:xfrm rot="5400000">
            <a:off x="-9334557" y="-413421"/>
            <a:ext cx="10658636" cy="7684839"/>
          </a:xfrm>
          <a:prstGeom prst="rect">
            <a:avLst/>
          </a:prstGeom>
          <a:solidFill>
            <a:srgbClr val="25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4" name="Picture 4" descr="flower_14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20529"/>
            <a:ext cx="6248400" cy="483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B01F9D1-5178-45F4-B1B4-705FD9E048BC}"/>
              </a:ext>
            </a:extLst>
          </p:cNvPr>
          <p:cNvSpPr txBox="1"/>
          <p:nvPr/>
        </p:nvSpPr>
        <p:spPr>
          <a:xfrm>
            <a:off x="1219200" y="2057400"/>
            <a:ext cx="8013989" cy="1415763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0"/>
                <a:gd name="adj2" fmla="val -280"/>
              </a:avLst>
            </a:prstTxWarp>
            <a:spAutoFit/>
          </a:bodyPr>
          <a:lstStyle/>
          <a:p>
            <a:pPr algn="ctr"/>
            <a:r>
              <a:rPr lang="bn-IN" sz="18656" b="1" dirty="0">
                <a:ln w="0">
                  <a:solidFill>
                    <a:srgbClr val="FFFF0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8656" b="1" dirty="0">
                <a:ln w="0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8656" b="1" dirty="0">
                <a:ln w="0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8656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119152"/>
            <a:ext cx="113538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11500" b="1" dirty="0">
                <a:ln w="11430"/>
                <a:latin typeface="NikoshBAN" pitchFamily="2" charset="0"/>
                <a:cs typeface="NikoshBAN" pitchFamily="2" charset="0"/>
              </a:rPr>
              <a:t>আজকের ক্লাসে</a:t>
            </a:r>
            <a:r>
              <a:rPr lang="bn-BD" sz="11500" b="1" dirty="0">
                <a:ln w="11430"/>
                <a:latin typeface="NikoshBAN" pitchFamily="2" charset="0"/>
                <a:cs typeface="NikoshBAN" pitchFamily="2" charset="0"/>
              </a:rPr>
              <a:t> সবাইকে</a:t>
            </a:r>
            <a:endParaRPr lang="en-US" sz="115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6200" y="2598593"/>
            <a:ext cx="8763000" cy="425940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07773">
            <a:off x="1070620" y="4851945"/>
            <a:ext cx="2430761" cy="99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2532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-0.50846 0.0145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0" y="71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0.52201 0.0145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07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62556" y="12202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1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879987" y="1152540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WELCOME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386456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45955" y="37116"/>
            <a:ext cx="12255160" cy="6858001"/>
            <a:chOff x="-3117505" y="-19230"/>
            <a:chExt cx="12255160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598" cy="6858001"/>
              <a:chOff x="-126016" y="34409"/>
              <a:chExt cx="122375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598" cy="6858000"/>
                <a:chOff x="-6272627" y="14982"/>
                <a:chExt cx="122375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598" cy="6858000"/>
                  <a:chOff x="-1" y="0"/>
                  <a:chExt cx="12191603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5958" y="747903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191742" y="79428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2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840257" y="1645451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IDENTITY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6137" y="3036786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55731" y="62029"/>
            <a:ext cx="12237998" cy="6858001"/>
            <a:chOff x="-3117505" y="-19230"/>
            <a:chExt cx="1223799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387214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03358" y="144290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3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36533" y="2203658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GREETING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7954" y="3540245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10936709" y="1648"/>
            <a:ext cx="12237869" cy="6858001"/>
            <a:chOff x="-3117505" y="-19230"/>
            <a:chExt cx="12237869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23801" cy="6858001"/>
              <a:chOff x="-126016" y="34409"/>
              <a:chExt cx="12223801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23801" cy="6858000"/>
                <a:chOff x="-6272627" y="14982"/>
                <a:chExt cx="12223801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23801" cy="6858000"/>
                  <a:chOff x="-1" y="0"/>
                  <a:chExt cx="12177857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82212" y="2090875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2083" y="2185755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4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7838674" y="3294735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WATCH VIDEO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8846" y="4451808"/>
              <a:ext cx="911518" cy="91151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4F6DE46-D02F-41E4-99C8-CDA71586C0AD}"/>
              </a:ext>
            </a:extLst>
          </p:cNvPr>
          <p:cNvGrpSpPr/>
          <p:nvPr/>
        </p:nvGrpSpPr>
        <p:grpSpPr>
          <a:xfrm>
            <a:off x="-11235508" y="-2532"/>
            <a:ext cx="12241414" cy="6858001"/>
            <a:chOff x="-3117505" y="-19230"/>
            <a:chExt cx="12241414" cy="685800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9EBA7EC-D6DA-4452-BC9B-12DF6B5B41D4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33E1A13-A873-408D-8415-2789955EDB17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529907D-CF5E-4AA8-B5BA-1BF7CEE0DC14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43CDA7B-F2B2-4BC4-A287-1D114F1E6D3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5762BEF-6E66-4EEA-8D11-4165D6C10E79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841672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AFAD01E-73FC-4190-9732-9718E72937E6}"/>
                    </a:ext>
                  </a:extLst>
                </p:cNvPr>
                <p:cNvSpPr/>
                <p:nvPr/>
              </p:nvSpPr>
              <p:spPr>
                <a:xfrm>
                  <a:off x="5217460" y="2895392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5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780FCC2E-DE7B-457B-B0A1-CBAB8B18D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06A34D2-DBBE-4988-AF43-CFA27145DCF8}"/>
                </a:ext>
              </a:extLst>
            </p:cNvPr>
            <p:cNvSpPr txBox="1"/>
            <p:nvPr/>
          </p:nvSpPr>
          <p:spPr>
            <a:xfrm rot="16200000">
              <a:off x="7837688" y="4040903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D..BE..LESSON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AF66275-E0C2-49F3-8B8D-FAD064F3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391" y="5100913"/>
              <a:ext cx="911518" cy="91151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C4F1176-8800-4C9F-A0B4-D409FBC31246}"/>
              </a:ext>
            </a:extLst>
          </p:cNvPr>
          <p:cNvGrpSpPr/>
          <p:nvPr/>
        </p:nvGrpSpPr>
        <p:grpSpPr>
          <a:xfrm>
            <a:off x="-11551895" y="5829"/>
            <a:ext cx="12237529" cy="6864374"/>
            <a:chOff x="-3117505" y="-19230"/>
            <a:chExt cx="12237529" cy="6864374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FA70C1E-670D-49F0-B241-939F4F98BFEF}"/>
                </a:ext>
              </a:extLst>
            </p:cNvPr>
            <p:cNvGrpSpPr/>
            <p:nvPr/>
          </p:nvGrpSpPr>
          <p:grpSpPr>
            <a:xfrm>
              <a:off x="-3117505" y="-19230"/>
              <a:ext cx="12237529" cy="6858001"/>
              <a:chOff x="-126016" y="34409"/>
              <a:chExt cx="12237529" cy="6858001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604688A-DC5B-48D2-8B85-1DF98306EB69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529" cy="6858000"/>
                <a:chOff x="-6272627" y="14982"/>
                <a:chExt cx="12237529" cy="6858000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E58C88-982F-4703-8DE3-40487CC16E13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529" cy="6858000"/>
                  <a:chOff x="-1" y="0"/>
                  <a:chExt cx="12191534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F4C8DD8-302B-4B41-B9F6-5CDADBB0339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40C9875-979E-4212-ABB0-773365361552}"/>
                      </a:ext>
                    </a:extLst>
                  </p:cNvPr>
                  <p:cNvSpPr/>
                  <p:nvPr/>
                </p:nvSpPr>
                <p:spPr>
                  <a:xfrm>
                    <a:off x="11295889" y="3562669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7BA98EF-AD53-4E7B-AE19-77FCCDB5B4EB}"/>
                    </a:ext>
                  </a:extLst>
                </p:cNvPr>
                <p:cNvSpPr/>
                <p:nvPr/>
              </p:nvSpPr>
              <p:spPr>
                <a:xfrm>
                  <a:off x="5190052" y="362315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6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BF62CEC1-2261-4448-8A4A-C6978D0D5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6516C87-4FE7-4410-9FC5-BB5D94CC83CA}"/>
                </a:ext>
              </a:extLst>
            </p:cNvPr>
            <p:cNvSpPr txBox="1"/>
            <p:nvPr/>
          </p:nvSpPr>
          <p:spPr>
            <a:xfrm rot="16200000">
              <a:off x="7933317" y="4666734"/>
              <a:ext cx="14323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DETAILS</a:t>
              </a: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7745242-ADD0-4D17-9310-ADDE0DA9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6577" y="5933626"/>
              <a:ext cx="911518" cy="911518"/>
            </a:xfrm>
            <a:prstGeom prst="rect">
              <a:avLst/>
            </a:prstGeom>
          </p:spPr>
        </p:pic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77" y="1219200"/>
            <a:ext cx="7261623" cy="4114800"/>
          </a:xfrm>
          <a:prstGeom prst="rect">
            <a:avLst/>
          </a:prstGeom>
        </p:spPr>
      </p:pic>
      <p:sp>
        <p:nvSpPr>
          <p:cNvPr id="63" name="Rounded Rectangle 62"/>
          <p:cNvSpPr/>
          <p:nvPr/>
        </p:nvSpPr>
        <p:spPr>
          <a:xfrm>
            <a:off x="3025377" y="304800"/>
            <a:ext cx="7010400" cy="7906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244577" y="5486400"/>
            <a:ext cx="4956464" cy="7906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দশমিক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ভগ্নাং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শের ভাগ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77" y="4267200"/>
            <a:ext cx="1773828" cy="208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6473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62556" y="12202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1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879987" y="1152540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WELCOME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386456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45955" y="37116"/>
            <a:ext cx="12255160" cy="6858001"/>
            <a:chOff x="-3117505" y="-19230"/>
            <a:chExt cx="12255160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598" cy="6858001"/>
              <a:chOff x="-126016" y="34409"/>
              <a:chExt cx="122375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598" cy="6858000"/>
                <a:chOff x="-6272627" y="14982"/>
                <a:chExt cx="122375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598" cy="6858000"/>
                  <a:chOff x="-1" y="0"/>
                  <a:chExt cx="12191603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5958" y="747903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191742" y="79428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2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840257" y="1645451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IDENTITY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6137" y="3036786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55731" y="62029"/>
            <a:ext cx="12237998" cy="6858001"/>
            <a:chOff x="-3117505" y="-19230"/>
            <a:chExt cx="1223799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387214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03358" y="144290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3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36533" y="2203658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GREETING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7954" y="3540245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43078" y="47239"/>
            <a:ext cx="12237869" cy="6858001"/>
            <a:chOff x="-3117505" y="-19230"/>
            <a:chExt cx="12237869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23801" cy="6858001"/>
              <a:chOff x="-126016" y="34409"/>
              <a:chExt cx="12223801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23801" cy="6858000"/>
                <a:chOff x="-6272627" y="14982"/>
                <a:chExt cx="12223801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23801" cy="6858000"/>
                  <a:chOff x="-1" y="0"/>
                  <a:chExt cx="12177857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82212" y="2090875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2083" y="2185755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4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7674821" y="3284915"/>
              <a:ext cx="1979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TODAY’S LESON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8846" y="4451808"/>
              <a:ext cx="911518" cy="91151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4F6DE46-D02F-41E4-99C8-CDA71586C0AD}"/>
              </a:ext>
            </a:extLst>
          </p:cNvPr>
          <p:cNvGrpSpPr/>
          <p:nvPr/>
        </p:nvGrpSpPr>
        <p:grpSpPr>
          <a:xfrm>
            <a:off x="-11235508" y="-2532"/>
            <a:ext cx="12241414" cy="6858001"/>
            <a:chOff x="-3117505" y="-19230"/>
            <a:chExt cx="12241414" cy="685800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9EBA7EC-D6DA-4452-BC9B-12DF6B5B41D4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33E1A13-A873-408D-8415-2789955EDB17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529907D-CF5E-4AA8-B5BA-1BF7CEE0DC14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43CDA7B-F2B2-4BC4-A287-1D114F1E6D3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5762BEF-6E66-4EEA-8D11-4165D6C10E79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841672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AFAD01E-73FC-4190-9732-9718E72937E6}"/>
                    </a:ext>
                  </a:extLst>
                </p:cNvPr>
                <p:cNvSpPr/>
                <p:nvPr/>
              </p:nvSpPr>
              <p:spPr>
                <a:xfrm>
                  <a:off x="5217460" y="2895392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5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780FCC2E-DE7B-457B-B0A1-CBAB8B18D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06A34D2-DBBE-4988-AF43-CFA27145DCF8}"/>
                </a:ext>
              </a:extLst>
            </p:cNvPr>
            <p:cNvSpPr txBox="1"/>
            <p:nvPr/>
          </p:nvSpPr>
          <p:spPr>
            <a:xfrm rot="16200000">
              <a:off x="7837688" y="4040903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D..BE..LESSON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AF66275-E0C2-49F3-8B8D-FAD064F3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391" y="5100913"/>
              <a:ext cx="911518" cy="91151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C4F1176-8800-4C9F-A0B4-D409FBC31246}"/>
              </a:ext>
            </a:extLst>
          </p:cNvPr>
          <p:cNvGrpSpPr/>
          <p:nvPr/>
        </p:nvGrpSpPr>
        <p:grpSpPr>
          <a:xfrm>
            <a:off x="-11551895" y="5829"/>
            <a:ext cx="12237529" cy="6864374"/>
            <a:chOff x="-3117505" y="-19230"/>
            <a:chExt cx="12237529" cy="6864374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FA70C1E-670D-49F0-B241-939F4F98BFEF}"/>
                </a:ext>
              </a:extLst>
            </p:cNvPr>
            <p:cNvGrpSpPr/>
            <p:nvPr/>
          </p:nvGrpSpPr>
          <p:grpSpPr>
            <a:xfrm>
              <a:off x="-3117505" y="-19230"/>
              <a:ext cx="12237529" cy="6858001"/>
              <a:chOff x="-126016" y="34409"/>
              <a:chExt cx="12237529" cy="6858001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604688A-DC5B-48D2-8B85-1DF98306EB69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529" cy="6858000"/>
                <a:chOff x="-6272627" y="14982"/>
                <a:chExt cx="12237529" cy="6858000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E58C88-982F-4703-8DE3-40487CC16E13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529" cy="6858000"/>
                  <a:chOff x="-1" y="0"/>
                  <a:chExt cx="12191534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F4C8DD8-302B-4B41-B9F6-5CDADBB0339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40C9875-979E-4212-ABB0-773365361552}"/>
                      </a:ext>
                    </a:extLst>
                  </p:cNvPr>
                  <p:cNvSpPr/>
                  <p:nvPr/>
                </p:nvSpPr>
                <p:spPr>
                  <a:xfrm>
                    <a:off x="11295889" y="3562669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7BA98EF-AD53-4E7B-AE19-77FCCDB5B4EB}"/>
                    </a:ext>
                  </a:extLst>
                </p:cNvPr>
                <p:cNvSpPr/>
                <p:nvPr/>
              </p:nvSpPr>
              <p:spPr>
                <a:xfrm>
                  <a:off x="5190052" y="362315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6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BF62CEC1-2261-4448-8A4A-C6978D0D5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6516C87-4FE7-4410-9FC5-BB5D94CC83CA}"/>
                </a:ext>
              </a:extLst>
            </p:cNvPr>
            <p:cNvSpPr txBox="1"/>
            <p:nvPr/>
          </p:nvSpPr>
          <p:spPr>
            <a:xfrm rot="16200000">
              <a:off x="7971417" y="4628634"/>
              <a:ext cx="1356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DETAILS</a:t>
              </a: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7745242-ADD0-4D17-9310-ADDE0DA9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6577" y="5933626"/>
              <a:ext cx="911518" cy="911518"/>
            </a:xfrm>
            <a:prstGeom prst="rect">
              <a:avLst/>
            </a:prstGeom>
          </p:spPr>
        </p:pic>
      </p:grpSp>
      <p:sp>
        <p:nvSpPr>
          <p:cNvPr id="62" name="Rounded Rectangle 61"/>
          <p:cNvSpPr/>
          <p:nvPr/>
        </p:nvSpPr>
        <p:spPr>
          <a:xfrm>
            <a:off x="2438400" y="152400"/>
            <a:ext cx="7543799" cy="7906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ectangle: Rounded Corners 4">
            <a:extLst>
              <a:ext uri="{FF2B5EF4-FFF2-40B4-BE49-F238E27FC236}">
                <a16:creationId xmlns:a16="http://schemas.microsoft.com/office/drawing/2014/main" id="{C4001AA1-4F8B-4463-AF9A-3F1FC127CCCF}"/>
              </a:ext>
            </a:extLst>
          </p:cNvPr>
          <p:cNvSpPr/>
          <p:nvPr/>
        </p:nvSpPr>
        <p:spPr>
          <a:xfrm>
            <a:off x="3270069" y="3611336"/>
            <a:ext cx="5912069" cy="1341664"/>
          </a:xfrm>
          <a:prstGeom prst="roundRect">
            <a:avLst>
              <a:gd name="adj" fmla="val 2941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317500" h="317500" prst="artDeco"/>
            <a:bevelB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583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9583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Rectangle: Rounded Corners 3">
            <a:extLst>
              <a:ext uri="{FF2B5EF4-FFF2-40B4-BE49-F238E27FC236}">
                <a16:creationId xmlns:a16="http://schemas.microsoft.com/office/drawing/2014/main" id="{DDE3C631-5D87-427D-9718-003D0455270D}"/>
              </a:ext>
            </a:extLst>
          </p:cNvPr>
          <p:cNvSpPr/>
          <p:nvPr/>
        </p:nvSpPr>
        <p:spPr>
          <a:xfrm>
            <a:off x="3270069" y="3602059"/>
            <a:ext cx="5912069" cy="1350941"/>
          </a:xfrm>
          <a:prstGeom prst="roundRect">
            <a:avLst>
              <a:gd name="adj" fmla="val 2941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317500" h="317500" prst="artDeco"/>
            <a:bevelB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bn-BD" sz="6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 ভগ্নাংশের ভাগ  </a:t>
            </a:r>
            <a:endParaRPr lang="en-US" sz="60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F5D0BEF-0333-4A85-BB8C-827C2484A747}"/>
              </a:ext>
            </a:extLst>
          </p:cNvPr>
          <p:cNvGrpSpPr/>
          <p:nvPr/>
        </p:nvGrpSpPr>
        <p:grpSpPr>
          <a:xfrm>
            <a:off x="3058886" y="1302796"/>
            <a:ext cx="6426926" cy="2308541"/>
            <a:chOff x="3807650" y="235516"/>
            <a:chExt cx="4696691" cy="2382991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40B9442-1DC1-422F-BF73-E1EEB666CBB3}"/>
                </a:ext>
              </a:extLst>
            </p:cNvPr>
            <p:cNvSpPr/>
            <p:nvPr/>
          </p:nvSpPr>
          <p:spPr>
            <a:xfrm>
              <a:off x="3865418" y="235516"/>
              <a:ext cx="4475018" cy="2244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: Rounded Corners 5">
              <a:extLst>
                <a:ext uri="{FF2B5EF4-FFF2-40B4-BE49-F238E27FC236}">
                  <a16:creationId xmlns:a16="http://schemas.microsoft.com/office/drawing/2014/main" id="{B7097A5A-D8E9-4A27-BF40-BC4E1BE88AE6}"/>
                </a:ext>
              </a:extLst>
            </p:cNvPr>
            <p:cNvSpPr/>
            <p:nvPr/>
          </p:nvSpPr>
          <p:spPr>
            <a:xfrm>
              <a:off x="3807650" y="2410690"/>
              <a:ext cx="4696691" cy="207817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2517493" y="228600"/>
            <a:ext cx="735405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বলোতো দেখি আজকের পাঠ কী হতে পারে?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5400" y="4648200"/>
            <a:ext cx="1905000" cy="1964531"/>
          </a:xfrm>
          <a:prstGeom prst="rect">
            <a:avLst/>
          </a:prstGeom>
        </p:spPr>
      </p:pic>
      <p:pic>
        <p:nvPicPr>
          <p:cNvPr id="77" name="Picture 76" descr="island-clipart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9200" y="5276713"/>
            <a:ext cx="2392699" cy="1614624"/>
          </a:xfrm>
          <a:prstGeom prst="rect">
            <a:avLst/>
          </a:prstGeom>
        </p:spPr>
      </p:pic>
      <p:sp>
        <p:nvSpPr>
          <p:cNvPr id="78" name="Rectangle 8"/>
          <p:cNvSpPr>
            <a:spLocks noChangeArrowheads="1"/>
          </p:cNvSpPr>
          <p:nvPr/>
        </p:nvSpPr>
        <p:spPr bwMode="auto">
          <a:xfrm>
            <a:off x="5793700" y="5700011"/>
            <a:ext cx="3634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/>
              <a:t>÷</a:t>
            </a:r>
          </a:p>
        </p:txBody>
      </p:sp>
      <p:pic>
        <p:nvPicPr>
          <p:cNvPr id="80" name="Picture 13" descr="B:\MA125\ch6\3eighth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257800"/>
            <a:ext cx="1371600" cy="1371600"/>
          </a:xfrm>
          <a:prstGeom prst="rect">
            <a:avLst/>
          </a:prstGeom>
          <a:noFill/>
        </p:spPr>
      </p:pic>
      <p:pic>
        <p:nvPicPr>
          <p:cNvPr id="81" name="Picture 14" descr="B:\MA125\ch6\one-eighth.e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257800"/>
            <a:ext cx="13716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773929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-3.125E-6 0.329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3294 L -3.125E-6 -3.33333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62556" y="12202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1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879987" y="1152540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WELCOME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386456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45955" y="37116"/>
            <a:ext cx="12255160" cy="6858001"/>
            <a:chOff x="-3117505" y="-19230"/>
            <a:chExt cx="12255160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598" cy="6858001"/>
              <a:chOff x="-126016" y="34409"/>
              <a:chExt cx="122375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598" cy="6858000"/>
                <a:chOff x="-6272627" y="14982"/>
                <a:chExt cx="122375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598" cy="6858000"/>
                  <a:chOff x="-1" y="0"/>
                  <a:chExt cx="12191603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5958" y="747903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191742" y="79428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2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840257" y="1645451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IDENTITY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6137" y="3036786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55731" y="62029"/>
            <a:ext cx="12237998" cy="6858001"/>
            <a:chOff x="-3117505" y="-19230"/>
            <a:chExt cx="1223799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387214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03358" y="144290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3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36533" y="2203658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GREETING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7954" y="3540245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43078" y="47239"/>
            <a:ext cx="12237869" cy="6858001"/>
            <a:chOff x="-3117505" y="-19230"/>
            <a:chExt cx="12237869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23801" cy="6858001"/>
              <a:chOff x="-126016" y="34409"/>
              <a:chExt cx="12223801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23801" cy="6858000"/>
                <a:chOff x="-6272627" y="14982"/>
                <a:chExt cx="12223801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23801" cy="6858000"/>
                  <a:chOff x="-1" y="0"/>
                  <a:chExt cx="12177857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82212" y="2090875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2083" y="2185755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4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7838674" y="3294735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WATCH VIDEO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8846" y="4451808"/>
              <a:ext cx="911518" cy="91151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4F6DE46-D02F-41E4-99C8-CDA71586C0AD}"/>
              </a:ext>
            </a:extLst>
          </p:cNvPr>
          <p:cNvGrpSpPr/>
          <p:nvPr/>
        </p:nvGrpSpPr>
        <p:grpSpPr>
          <a:xfrm>
            <a:off x="-48758" y="45700"/>
            <a:ext cx="12241414" cy="6858001"/>
            <a:chOff x="-3117505" y="-19230"/>
            <a:chExt cx="12241414" cy="685800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9EBA7EC-D6DA-4452-BC9B-12DF6B5B41D4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33E1A13-A873-408D-8415-2789955EDB17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529907D-CF5E-4AA8-B5BA-1BF7CEE0DC14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43CDA7B-F2B2-4BC4-A287-1D114F1E6D3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5762BEF-6E66-4EEA-8D11-4165D6C10E79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841672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AFAD01E-73FC-4190-9732-9718E72937E6}"/>
                    </a:ext>
                  </a:extLst>
                </p:cNvPr>
                <p:cNvSpPr/>
                <p:nvPr/>
              </p:nvSpPr>
              <p:spPr>
                <a:xfrm>
                  <a:off x="5217460" y="2895392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5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780FCC2E-DE7B-457B-B0A1-CBAB8B18D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06A34D2-DBBE-4988-AF43-CFA27145DCF8}"/>
                </a:ext>
              </a:extLst>
            </p:cNvPr>
            <p:cNvSpPr txBox="1"/>
            <p:nvPr/>
          </p:nvSpPr>
          <p:spPr>
            <a:xfrm rot="16200000">
              <a:off x="7720622" y="4000036"/>
              <a:ext cx="1885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LEARNING OUT..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AF66275-E0C2-49F3-8B8D-FAD064F3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391" y="5100913"/>
              <a:ext cx="911518" cy="91151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C4F1176-8800-4C9F-A0B4-D409FBC31246}"/>
              </a:ext>
            </a:extLst>
          </p:cNvPr>
          <p:cNvGrpSpPr/>
          <p:nvPr/>
        </p:nvGrpSpPr>
        <p:grpSpPr>
          <a:xfrm>
            <a:off x="-11399329" y="5829"/>
            <a:ext cx="12237529" cy="6864374"/>
            <a:chOff x="-3117505" y="-19230"/>
            <a:chExt cx="12237529" cy="6864374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FA70C1E-670D-49F0-B241-939F4F98BFEF}"/>
                </a:ext>
              </a:extLst>
            </p:cNvPr>
            <p:cNvGrpSpPr/>
            <p:nvPr/>
          </p:nvGrpSpPr>
          <p:grpSpPr>
            <a:xfrm>
              <a:off x="-3117505" y="-19230"/>
              <a:ext cx="12237529" cy="6858001"/>
              <a:chOff x="-126016" y="34409"/>
              <a:chExt cx="12237529" cy="6858001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604688A-DC5B-48D2-8B85-1DF98306EB69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529" cy="6858000"/>
                <a:chOff x="-6272627" y="14982"/>
                <a:chExt cx="12237529" cy="6858000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E58C88-982F-4703-8DE3-40487CC16E13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529" cy="6858000"/>
                  <a:chOff x="-1" y="0"/>
                  <a:chExt cx="12191534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F4C8DD8-302B-4B41-B9F6-5CDADBB0339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40C9875-979E-4212-ABB0-773365361552}"/>
                      </a:ext>
                    </a:extLst>
                  </p:cNvPr>
                  <p:cNvSpPr/>
                  <p:nvPr/>
                </p:nvSpPr>
                <p:spPr>
                  <a:xfrm>
                    <a:off x="11295889" y="3562669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7BA98EF-AD53-4E7B-AE19-77FCCDB5B4EB}"/>
                    </a:ext>
                  </a:extLst>
                </p:cNvPr>
                <p:cNvSpPr/>
                <p:nvPr/>
              </p:nvSpPr>
              <p:spPr>
                <a:xfrm>
                  <a:off x="5190052" y="362315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6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BF62CEC1-2261-4448-8A4A-C6978D0D5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6516C87-4FE7-4410-9FC5-BB5D94CC83CA}"/>
                </a:ext>
              </a:extLst>
            </p:cNvPr>
            <p:cNvSpPr txBox="1"/>
            <p:nvPr/>
          </p:nvSpPr>
          <p:spPr>
            <a:xfrm rot="16200000">
              <a:off x="7933317" y="4666734"/>
              <a:ext cx="14323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DETAILS</a:t>
              </a: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7745242-ADD0-4D17-9310-ADDE0DA9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6577" y="5933626"/>
              <a:ext cx="911518" cy="911518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3886200" y="381000"/>
            <a:ext cx="3727813" cy="1015663"/>
            <a:chOff x="3837645" y="1089044"/>
            <a:chExt cx="3727813" cy="1015663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746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4" name="TextBox 63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>
                  <a:ln w="11430"/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1371600" y="3324192"/>
            <a:ext cx="9296400" cy="7906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২.১.৩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371600" y="2104992"/>
            <a:ext cx="6164159" cy="7906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……….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439928" y="4543391"/>
            <a:ext cx="9228072" cy="88640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২.১.৫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961093366"/>
      </p:ext>
    </p:extLst>
  </p:cSld>
  <p:clrMapOvr>
    <a:masterClrMapping/>
  </p:clrMapOvr>
  <p:transition spd="med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62556" y="12202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1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879987" y="1152540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WELCOME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386456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45955" y="37116"/>
            <a:ext cx="12255160" cy="6858001"/>
            <a:chOff x="-3117505" y="-19230"/>
            <a:chExt cx="12255160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598" cy="6858001"/>
              <a:chOff x="-126016" y="34409"/>
              <a:chExt cx="122375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598" cy="6858000"/>
                <a:chOff x="-6272627" y="14982"/>
                <a:chExt cx="122375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598" cy="6858000"/>
                  <a:chOff x="-1" y="0"/>
                  <a:chExt cx="12191603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5958" y="747903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191742" y="79428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2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840257" y="1645451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IDENTITY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6137" y="3036786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55731" y="62029"/>
            <a:ext cx="12237998" cy="6858001"/>
            <a:chOff x="-3117505" y="-19230"/>
            <a:chExt cx="1223799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387214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03358" y="144290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3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36533" y="2203658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GREETING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7954" y="3540245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43078" y="47239"/>
            <a:ext cx="12237869" cy="6858001"/>
            <a:chOff x="-3117505" y="-19230"/>
            <a:chExt cx="12237869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23801" cy="6858001"/>
              <a:chOff x="-126016" y="34409"/>
              <a:chExt cx="12223801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23801" cy="6858000"/>
                <a:chOff x="-6272627" y="14982"/>
                <a:chExt cx="12223801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23801" cy="6858000"/>
                  <a:chOff x="-1" y="0"/>
                  <a:chExt cx="12177857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82212" y="2090875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2083" y="2185755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4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7838674" y="3294735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WATCH VIDEO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8846" y="4451808"/>
              <a:ext cx="911518" cy="91151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4F6DE46-D02F-41E4-99C8-CDA71586C0AD}"/>
              </a:ext>
            </a:extLst>
          </p:cNvPr>
          <p:cNvGrpSpPr/>
          <p:nvPr/>
        </p:nvGrpSpPr>
        <p:grpSpPr>
          <a:xfrm>
            <a:off x="-48758" y="45700"/>
            <a:ext cx="12241414" cy="6858001"/>
            <a:chOff x="-3117505" y="-19230"/>
            <a:chExt cx="12241414" cy="685800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9EBA7EC-D6DA-4452-BC9B-12DF6B5B41D4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33E1A13-A873-408D-8415-2789955EDB17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529907D-CF5E-4AA8-B5BA-1BF7CEE0DC14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43CDA7B-F2B2-4BC4-A287-1D114F1E6D3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5762BEF-6E66-4EEA-8D11-4165D6C10E79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841672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AFAD01E-73FC-4190-9732-9718E72937E6}"/>
                    </a:ext>
                  </a:extLst>
                </p:cNvPr>
                <p:cNvSpPr/>
                <p:nvPr/>
              </p:nvSpPr>
              <p:spPr>
                <a:xfrm>
                  <a:off x="5217460" y="2895392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5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780FCC2E-DE7B-457B-B0A1-CBAB8B18D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06A34D2-DBBE-4988-AF43-CFA27145DCF8}"/>
                </a:ext>
              </a:extLst>
            </p:cNvPr>
            <p:cNvSpPr txBox="1"/>
            <p:nvPr/>
          </p:nvSpPr>
          <p:spPr>
            <a:xfrm rot="16200000">
              <a:off x="7837688" y="4040903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D..BE..LESSON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AF66275-E0C2-49F3-8B8D-FAD064F3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391" y="5100913"/>
              <a:ext cx="911518" cy="91151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C4F1176-8800-4C9F-A0B4-D409FBC31246}"/>
              </a:ext>
            </a:extLst>
          </p:cNvPr>
          <p:cNvGrpSpPr/>
          <p:nvPr/>
        </p:nvGrpSpPr>
        <p:grpSpPr>
          <a:xfrm>
            <a:off x="-48987" y="54117"/>
            <a:ext cx="12237529" cy="6864374"/>
            <a:chOff x="-3117505" y="-19230"/>
            <a:chExt cx="12237529" cy="6864374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FA70C1E-670D-49F0-B241-939F4F98BFEF}"/>
                </a:ext>
              </a:extLst>
            </p:cNvPr>
            <p:cNvGrpSpPr/>
            <p:nvPr/>
          </p:nvGrpSpPr>
          <p:grpSpPr>
            <a:xfrm>
              <a:off x="-3117505" y="-19230"/>
              <a:ext cx="12237529" cy="6858001"/>
              <a:chOff x="-126016" y="34409"/>
              <a:chExt cx="12237529" cy="6858001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604688A-DC5B-48D2-8B85-1DF98306EB69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529" cy="6858000"/>
                <a:chOff x="-6272627" y="14982"/>
                <a:chExt cx="12237529" cy="6858000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E58C88-982F-4703-8DE3-40487CC16E13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529" cy="6858000"/>
                  <a:chOff x="-1" y="0"/>
                  <a:chExt cx="12191534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F4C8DD8-302B-4B41-B9F6-5CDADBB0339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40C9875-979E-4212-ABB0-773365361552}"/>
                      </a:ext>
                    </a:extLst>
                  </p:cNvPr>
                  <p:cNvSpPr/>
                  <p:nvPr/>
                </p:nvSpPr>
                <p:spPr>
                  <a:xfrm>
                    <a:off x="11295889" y="3562669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7BA98EF-AD53-4E7B-AE19-77FCCDB5B4EB}"/>
                    </a:ext>
                  </a:extLst>
                </p:cNvPr>
                <p:cNvSpPr/>
                <p:nvPr/>
              </p:nvSpPr>
              <p:spPr>
                <a:xfrm>
                  <a:off x="5190052" y="362315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6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BF62CEC1-2261-4448-8A4A-C6978D0D5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6516C87-4FE7-4410-9FC5-BB5D94CC83CA}"/>
                </a:ext>
              </a:extLst>
            </p:cNvPr>
            <p:cNvSpPr txBox="1"/>
            <p:nvPr/>
          </p:nvSpPr>
          <p:spPr>
            <a:xfrm rot="16200000">
              <a:off x="7995561" y="4604490"/>
              <a:ext cx="1307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DETAILS</a:t>
              </a: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7745242-ADD0-4D17-9310-ADDE0DA9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6577" y="5933626"/>
              <a:ext cx="911518" cy="911518"/>
            </a:xfrm>
            <a:prstGeom prst="rect">
              <a:avLst/>
            </a:prstGeom>
          </p:spPr>
        </p:pic>
      </p:grpSp>
      <p:pic>
        <p:nvPicPr>
          <p:cNvPr id="62" name="Picture 61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3164" y="484908"/>
            <a:ext cx="6747163" cy="1288473"/>
          </a:xfrm>
          <a:prstGeom prst="rect">
            <a:avLst/>
          </a:prstGeom>
        </p:spPr>
      </p:pic>
      <p:pic>
        <p:nvPicPr>
          <p:cNvPr id="63" name="Picture 62" descr="Screen Clippin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81" b="99074" l="0" r="945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7200" y="228600"/>
            <a:ext cx="2279427" cy="228600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990600" y="24384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০.৮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হলো ০.১ মিটারের ৮ একক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990600" y="2956409"/>
                <a:ext cx="8915400" cy="829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লোহার দণ্ড গ এর ০.১ মিটারের ওজন হলো ১২ কেজি এর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a:rPr lang="bn-IN" sz="32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  <m:r>
                          <a:rPr lang="bn-IN" sz="32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956409"/>
                <a:ext cx="8915400" cy="829522"/>
              </a:xfrm>
              <a:prstGeom prst="rect">
                <a:avLst/>
              </a:prstGeom>
              <a:blipFill>
                <a:blip r:embed="rId7"/>
                <a:stretch>
                  <a:fillRect l="-684" b="-13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1981199" y="3719165"/>
            <a:ext cx="4114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৮ = ১.৫ কেজি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90600" y="4237174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লোহার দণ্ড গ এর ১ মিটারের ওজন এটির ০.১ মিটারের ওজনের ১০ গুণ।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057399" y="4755183"/>
            <a:ext cx="3886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১.৫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১০ = ১৫ কেজি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90600" y="5273192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সুতরাং, ১২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০.৮ = ১৫ কেজি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1219200" y="1752600"/>
            <a:ext cx="2057400" cy="5620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রেজার ধারণা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514600" y="589222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১৫ কেজি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Left Arrow 79"/>
          <p:cNvSpPr/>
          <p:nvPr/>
        </p:nvSpPr>
        <p:spPr>
          <a:xfrm flipH="1">
            <a:off x="1371600" y="3886200"/>
            <a:ext cx="609600" cy="304800"/>
          </a:xfrm>
          <a:prstGeom prst="leftArrow">
            <a:avLst>
              <a:gd name="adj1" fmla="val 50000"/>
              <a:gd name="adj2" fmla="val 46364"/>
            </a:avLst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Left Arrow 80"/>
          <p:cNvSpPr/>
          <p:nvPr/>
        </p:nvSpPr>
        <p:spPr>
          <a:xfrm flipH="1">
            <a:off x="1371600" y="4876800"/>
            <a:ext cx="609600" cy="304800"/>
          </a:xfrm>
          <a:prstGeom prst="leftArrow">
            <a:avLst>
              <a:gd name="adj1" fmla="val 50000"/>
              <a:gd name="adj2" fmla="val 42727"/>
            </a:avLst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2057400" y="5715000"/>
            <a:ext cx="7543800" cy="7906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সমস্যাটি মনোযোগ সহকারে লক্ষ করঃ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2590800" y="5715000"/>
            <a:ext cx="6400800" cy="7906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সমস্যাটি সমাধানের চেষ্টা করিঃ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14557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75" grpId="0"/>
      <p:bldP spid="76" grpId="0"/>
      <p:bldP spid="77" grpId="0" animBg="1"/>
      <p:bldP spid="78" grpId="0"/>
      <p:bldP spid="80" grpId="0" animBg="1"/>
      <p:bldP spid="81" grpId="0" animBg="1"/>
      <p:bldP spid="82" grpId="0" animBg="1"/>
      <p:bldP spid="82" grpId="1" animBg="1"/>
      <p:bldP spid="83" grpId="0" animBg="1"/>
      <p:bldP spid="8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32637" y="-6361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7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962831" y="1004651"/>
              <a:ext cx="1429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DETAILS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386456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10349066" y="2118"/>
            <a:ext cx="12237998" cy="6858001"/>
            <a:chOff x="-3117505" y="-19230"/>
            <a:chExt cx="12237998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6356" y="731516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201824" y="82711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8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820398" y="1729180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W.C.WORK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776" y="2885359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10647938" y="-6094"/>
            <a:ext cx="12240208" cy="6858001"/>
            <a:chOff x="-3117505" y="-19230"/>
            <a:chExt cx="1224020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46304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17850" y="1539782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9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51851" y="2561542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NEW WORD’S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3694755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10943359" y="3321"/>
            <a:ext cx="12237998" cy="6858001"/>
            <a:chOff x="-3117505" y="-19230"/>
            <a:chExt cx="12237998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180494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3782" y="225723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10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7782160" y="3461678"/>
              <a:ext cx="17631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WARD’S DETAIL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130" y="4496314"/>
              <a:ext cx="911518" cy="91151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4F6DE46-D02F-41E4-99C8-CDA71586C0AD}"/>
              </a:ext>
            </a:extLst>
          </p:cNvPr>
          <p:cNvGrpSpPr/>
          <p:nvPr/>
        </p:nvGrpSpPr>
        <p:grpSpPr>
          <a:xfrm>
            <a:off x="-11256572" y="1937"/>
            <a:ext cx="12240208" cy="6858001"/>
            <a:chOff x="-3117505" y="-19230"/>
            <a:chExt cx="12240208" cy="685800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9EBA7EC-D6DA-4452-BC9B-12DF6B5B41D4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33E1A13-A873-408D-8415-2789955EDB17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529907D-CF5E-4AA8-B5BA-1BF7CEE0DC14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43CDA7B-F2B2-4BC4-A287-1D114F1E6D3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5762BEF-6E66-4EEA-8D11-4165D6C10E79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89795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AFAD01E-73FC-4190-9732-9718E72937E6}"/>
                    </a:ext>
                  </a:extLst>
                </p:cNvPr>
                <p:cNvSpPr/>
                <p:nvPr/>
              </p:nvSpPr>
              <p:spPr>
                <a:xfrm>
                  <a:off x="5189714" y="2960618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11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780FCC2E-DE7B-457B-B0A1-CBAB8B18D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06A34D2-DBBE-4988-AF43-CFA27145DCF8}"/>
                </a:ext>
              </a:extLst>
            </p:cNvPr>
            <p:cNvSpPr txBox="1"/>
            <p:nvPr/>
          </p:nvSpPr>
          <p:spPr>
            <a:xfrm rot="16200000">
              <a:off x="7767199" y="4136476"/>
              <a:ext cx="1763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WARD’S DETAIL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AF66275-E0C2-49F3-8B8D-FAD064F3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5171864"/>
              <a:ext cx="911518" cy="91151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C4F1176-8800-4C9F-A0B4-D409FBC31246}"/>
              </a:ext>
            </a:extLst>
          </p:cNvPr>
          <p:cNvGrpSpPr/>
          <p:nvPr/>
        </p:nvGrpSpPr>
        <p:grpSpPr>
          <a:xfrm>
            <a:off x="-11572465" y="-3636"/>
            <a:ext cx="12240076" cy="6922147"/>
            <a:chOff x="-3117505" y="-19230"/>
            <a:chExt cx="12240076" cy="6922147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FA70C1E-670D-49F0-B241-939F4F98BFEF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604688A-DC5B-48D2-8B85-1DF98306EB69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E58C88-982F-4703-8DE3-40487CC16E13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F4C8DD8-302B-4B41-B9F6-5CDADBB0339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40C9875-979E-4212-ABB0-77336536155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3587263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7BA98EF-AD53-4E7B-AE19-77FCCDB5B4EB}"/>
                    </a:ext>
                  </a:extLst>
                </p:cNvPr>
                <p:cNvSpPr/>
                <p:nvPr/>
              </p:nvSpPr>
              <p:spPr>
                <a:xfrm>
                  <a:off x="5204025" y="3694073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12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BF62CEC1-2261-4448-8A4A-C6978D0D5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6516C87-4FE7-4410-9FC5-BB5D94CC83CA}"/>
                </a:ext>
              </a:extLst>
            </p:cNvPr>
            <p:cNvSpPr txBox="1"/>
            <p:nvPr/>
          </p:nvSpPr>
          <p:spPr>
            <a:xfrm rot="16200000">
              <a:off x="7967113" y="4681704"/>
              <a:ext cx="1421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 DETAILS</a:t>
              </a: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7745242-ADD0-4D17-9310-ADDE0DA9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053" y="5991399"/>
              <a:ext cx="911518" cy="911518"/>
            </a:xfrm>
            <a:prstGeom prst="rect">
              <a:avLst/>
            </a:prstGeom>
          </p:spPr>
        </p:pic>
      </p:grpSp>
      <p:pic>
        <p:nvPicPr>
          <p:cNvPr id="62" name="Picture 61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1200" y="332508"/>
            <a:ext cx="6560127" cy="1288473"/>
          </a:xfrm>
          <a:prstGeom prst="rect">
            <a:avLst/>
          </a:prstGeom>
        </p:spPr>
      </p:pic>
      <p:pic>
        <p:nvPicPr>
          <p:cNvPr id="63" name="Picture 62" descr="Screen Clippin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81" b="99074" l="0" r="945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8200" y="76200"/>
            <a:ext cx="2279427" cy="228600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2209800" y="22098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লোহার দণ্ড গ এর ৮ মিটারের ওজন হলো ০.৮ মিটারের ১০ গুণ।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438400" y="482542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১২০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৮ = ১৫ কেজি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828800" y="3590078"/>
                <a:ext cx="5410200" cy="1321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১ মিটার লোহার দণ্ডের ওজন ১২০ কেজি এর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a:rPr lang="bn-IN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  <m:r>
                          <a:rPr lang="bn-IN" sz="320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590078"/>
                <a:ext cx="5410200" cy="1321965"/>
              </a:xfrm>
              <a:prstGeom prst="rect">
                <a:avLst/>
              </a:prstGeom>
              <a:blipFill>
                <a:blip r:embed="rId7"/>
                <a:stretch>
                  <a:fillRect l="-2815" t="-5991" r="-4279" b="-8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2971801" y="3149025"/>
            <a:ext cx="3886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১০ = ১২০ কেজি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524000" y="53588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সুতরাং, ১২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০.৮ = ১৫ কেজি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2209800" y="1600200"/>
            <a:ext cx="2133600" cy="5620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মীনার  ধারণা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971800" y="604462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১৫ কেজি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Left Arrow 77"/>
          <p:cNvSpPr/>
          <p:nvPr/>
        </p:nvSpPr>
        <p:spPr>
          <a:xfrm flipH="1">
            <a:off x="2286000" y="3276600"/>
            <a:ext cx="609600" cy="267900"/>
          </a:xfrm>
          <a:prstGeom prst="leftArrow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Left Arrow 79"/>
          <p:cNvSpPr/>
          <p:nvPr/>
        </p:nvSpPr>
        <p:spPr>
          <a:xfrm flipH="1">
            <a:off x="1828800" y="4953000"/>
            <a:ext cx="609600" cy="267900"/>
          </a:xfrm>
          <a:prstGeom prst="leftArrow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772400" y="3352800"/>
            <a:ext cx="8162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82" name="Rectangle 81"/>
          <p:cNvSpPr/>
          <p:nvPr/>
        </p:nvSpPr>
        <p:spPr>
          <a:xfrm>
            <a:off x="7391400" y="3124200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০.৮ মিটার</a:t>
            </a:r>
            <a:endParaRPr lang="en-US" sz="3600" dirty="0"/>
          </a:p>
        </p:txBody>
      </p:sp>
      <p:sp>
        <p:nvSpPr>
          <p:cNvPr id="83" name="Rectangle 82"/>
          <p:cNvSpPr/>
          <p:nvPr/>
        </p:nvSpPr>
        <p:spPr>
          <a:xfrm>
            <a:off x="9092327" y="3124200"/>
            <a:ext cx="1042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১২ কেজি</a:t>
            </a:r>
            <a:endParaRPr lang="en-US" sz="3600" dirty="0"/>
          </a:p>
        </p:txBody>
      </p:sp>
      <p:sp>
        <p:nvSpPr>
          <p:cNvPr id="84" name="Rectangle 83"/>
          <p:cNvSpPr/>
          <p:nvPr/>
        </p:nvSpPr>
        <p:spPr>
          <a:xfrm>
            <a:off x="9242151" y="3352800"/>
            <a:ext cx="8162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28" name="Rectangle 127"/>
          <p:cNvSpPr/>
          <p:nvPr/>
        </p:nvSpPr>
        <p:spPr>
          <a:xfrm>
            <a:off x="7543800" y="4038600"/>
            <a:ext cx="982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৮ মিটার</a:t>
            </a:r>
            <a:endParaRPr lang="en-US" sz="3600" dirty="0"/>
          </a:p>
        </p:txBody>
      </p:sp>
      <p:sp>
        <p:nvSpPr>
          <p:cNvPr id="129" name="TextBox 128"/>
          <p:cNvSpPr txBox="1"/>
          <p:nvPr/>
        </p:nvSpPr>
        <p:spPr>
          <a:xfrm>
            <a:off x="8991600" y="4038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১০ কেজি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7772400" y="4267200"/>
            <a:ext cx="729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31" name="Rectangle 130"/>
          <p:cNvSpPr/>
          <p:nvPr/>
        </p:nvSpPr>
        <p:spPr>
          <a:xfrm>
            <a:off x="9328713" y="4267200"/>
            <a:ext cx="729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32" name="TextBox 131"/>
          <p:cNvSpPr txBox="1"/>
          <p:nvPr/>
        </p:nvSpPr>
        <p:spPr>
          <a:xfrm>
            <a:off x="8839200" y="51054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(১২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১০) ÷ ৮ কেজি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7315200" y="5105400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 মিটার</a:t>
            </a:r>
            <a:endParaRPr lang="en-US" sz="3600" dirty="0"/>
          </a:p>
        </p:txBody>
      </p:sp>
      <p:sp>
        <p:nvSpPr>
          <p:cNvPr id="134" name="Left Arrow 133"/>
          <p:cNvSpPr/>
          <p:nvPr/>
        </p:nvSpPr>
        <p:spPr>
          <a:xfrm rot="5400000" flipH="1">
            <a:off x="7429500" y="3695700"/>
            <a:ext cx="609600" cy="228600"/>
          </a:xfrm>
          <a:prstGeom prst="leftArrow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Left Arrow 134"/>
          <p:cNvSpPr/>
          <p:nvPr/>
        </p:nvSpPr>
        <p:spPr>
          <a:xfrm rot="5400000" flipH="1">
            <a:off x="8953500" y="3695700"/>
            <a:ext cx="609600" cy="228600"/>
          </a:xfrm>
          <a:prstGeom prst="leftArrow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Left Arrow 135"/>
          <p:cNvSpPr/>
          <p:nvPr/>
        </p:nvSpPr>
        <p:spPr>
          <a:xfrm rot="5400000" flipH="1">
            <a:off x="7429500" y="4686300"/>
            <a:ext cx="609600" cy="228600"/>
          </a:xfrm>
          <a:prstGeom prst="leftArrow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Left Arrow 136"/>
          <p:cNvSpPr/>
          <p:nvPr/>
        </p:nvSpPr>
        <p:spPr>
          <a:xfrm rot="5400000" flipH="1">
            <a:off x="8953500" y="4686300"/>
            <a:ext cx="609600" cy="228600"/>
          </a:xfrm>
          <a:prstGeom prst="leftArrow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Arrow Connector 137"/>
          <p:cNvCxnSpPr/>
          <p:nvPr/>
        </p:nvCxnSpPr>
        <p:spPr>
          <a:xfrm>
            <a:off x="8305800" y="5334000"/>
            <a:ext cx="457200" cy="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8610600" y="3352800"/>
            <a:ext cx="457200" cy="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Flowchart: Document 139"/>
          <p:cNvSpPr/>
          <p:nvPr/>
        </p:nvSpPr>
        <p:spPr>
          <a:xfrm>
            <a:off x="7315200" y="3048000"/>
            <a:ext cx="3886200" cy="3048000"/>
          </a:xfrm>
          <a:prstGeom prst="flowChartDocumen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ounded Rectangle 140"/>
          <p:cNvSpPr/>
          <p:nvPr/>
        </p:nvSpPr>
        <p:spPr>
          <a:xfrm>
            <a:off x="2286000" y="5715000"/>
            <a:ext cx="5029200" cy="7906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মনোযোগ সহকারে লক্ষ করঃ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91336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1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75" grpId="0"/>
      <p:bldP spid="76" grpId="0" animBg="1"/>
      <p:bldP spid="77" grpId="0"/>
      <p:bldP spid="78" grpId="0" animBg="1"/>
      <p:bldP spid="80" grpId="0" animBg="1"/>
      <p:bldP spid="81" grpId="0"/>
      <p:bldP spid="82" grpId="0"/>
      <p:bldP spid="83" grpId="0"/>
      <p:bldP spid="84" grpId="0"/>
      <p:bldP spid="128" grpId="0"/>
      <p:bldP spid="129" grpId="0"/>
      <p:bldP spid="130" grpId="0"/>
      <p:bldP spid="131" grpId="0"/>
      <p:bldP spid="132" grpId="0"/>
      <p:bldP spid="133" grpId="0"/>
      <p:bldP spid="134" grpId="0" animBg="1"/>
      <p:bldP spid="135" grpId="0" animBg="1"/>
      <p:bldP spid="136" grpId="0" animBg="1"/>
      <p:bldP spid="137" grpId="0" animBg="1"/>
      <p:bldP spid="140" grpId="0" animBg="1"/>
      <p:bldP spid="141" grpId="0" animBg="1"/>
      <p:bldP spid="1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32637" y="-6361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7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752686" y="1251706"/>
              <a:ext cx="1850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LEARNING OUT..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386456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32555" y="16329"/>
            <a:ext cx="12237998" cy="6858001"/>
            <a:chOff x="-3117505" y="-19230"/>
            <a:chExt cx="12237998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6356" y="731516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201824" y="82711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8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820398" y="1729180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W.C.WORK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776" y="2885359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10647938" y="-6094"/>
            <a:ext cx="12240208" cy="6858001"/>
            <a:chOff x="-3117505" y="-19230"/>
            <a:chExt cx="1224020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46304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17850" y="1539782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9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51851" y="2561542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NEW WORD’S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3694755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10943359" y="3321"/>
            <a:ext cx="12237998" cy="6858001"/>
            <a:chOff x="-3117505" y="-19230"/>
            <a:chExt cx="12237998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180494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3782" y="225723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10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7782160" y="3461678"/>
              <a:ext cx="17631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WARD’S DETAIL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130" y="4496314"/>
              <a:ext cx="911518" cy="91151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4F6DE46-D02F-41E4-99C8-CDA71586C0AD}"/>
              </a:ext>
            </a:extLst>
          </p:cNvPr>
          <p:cNvGrpSpPr/>
          <p:nvPr/>
        </p:nvGrpSpPr>
        <p:grpSpPr>
          <a:xfrm>
            <a:off x="-11256572" y="1937"/>
            <a:ext cx="12240208" cy="6858001"/>
            <a:chOff x="-3117505" y="-19230"/>
            <a:chExt cx="12240208" cy="685800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9EBA7EC-D6DA-4452-BC9B-12DF6B5B41D4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33E1A13-A873-408D-8415-2789955EDB17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529907D-CF5E-4AA8-B5BA-1BF7CEE0DC14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43CDA7B-F2B2-4BC4-A287-1D114F1E6D3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5762BEF-6E66-4EEA-8D11-4165D6C10E79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89795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AFAD01E-73FC-4190-9732-9718E72937E6}"/>
                    </a:ext>
                  </a:extLst>
                </p:cNvPr>
                <p:cNvSpPr/>
                <p:nvPr/>
              </p:nvSpPr>
              <p:spPr>
                <a:xfrm>
                  <a:off x="5189714" y="2960618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11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780FCC2E-DE7B-457B-B0A1-CBAB8B18D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06A34D2-DBBE-4988-AF43-CFA27145DCF8}"/>
                </a:ext>
              </a:extLst>
            </p:cNvPr>
            <p:cNvSpPr txBox="1"/>
            <p:nvPr/>
          </p:nvSpPr>
          <p:spPr>
            <a:xfrm rot="16200000">
              <a:off x="7767199" y="4136476"/>
              <a:ext cx="1763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WARD’S DETAIL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AF66275-E0C2-49F3-8B8D-FAD064F3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5171864"/>
              <a:ext cx="911518" cy="91151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C4F1176-8800-4C9F-A0B4-D409FBC31246}"/>
              </a:ext>
            </a:extLst>
          </p:cNvPr>
          <p:cNvGrpSpPr/>
          <p:nvPr/>
        </p:nvGrpSpPr>
        <p:grpSpPr>
          <a:xfrm>
            <a:off x="-11572465" y="-3636"/>
            <a:ext cx="12240076" cy="6922147"/>
            <a:chOff x="-3117505" y="-19230"/>
            <a:chExt cx="12240076" cy="6922147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FA70C1E-670D-49F0-B241-939F4F98BFEF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604688A-DC5B-48D2-8B85-1DF98306EB69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E58C88-982F-4703-8DE3-40487CC16E13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F4C8DD8-302B-4B41-B9F6-5CDADBB0339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40C9875-979E-4212-ABB0-77336536155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3587263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7BA98EF-AD53-4E7B-AE19-77FCCDB5B4EB}"/>
                    </a:ext>
                  </a:extLst>
                </p:cNvPr>
                <p:cNvSpPr/>
                <p:nvPr/>
              </p:nvSpPr>
              <p:spPr>
                <a:xfrm>
                  <a:off x="5204025" y="3694073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12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BF62CEC1-2261-4448-8A4A-C6978D0D5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6516C87-4FE7-4410-9FC5-BB5D94CC83CA}"/>
                </a:ext>
              </a:extLst>
            </p:cNvPr>
            <p:cNvSpPr txBox="1"/>
            <p:nvPr/>
          </p:nvSpPr>
          <p:spPr>
            <a:xfrm rot="16200000">
              <a:off x="8005213" y="4643604"/>
              <a:ext cx="13451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DETAILS</a:t>
              </a: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7745242-ADD0-4D17-9310-ADDE0DA9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053" y="5991399"/>
              <a:ext cx="911518" cy="911518"/>
            </a:xfrm>
            <a:prstGeom prst="rect">
              <a:avLst/>
            </a:prstGeom>
          </p:spPr>
        </p:pic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1905000" y="2438400"/>
            <a:ext cx="282665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(১) ৭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(২) ১০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.৫ 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(৩)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৪৮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১.২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3962400" y="2438400"/>
            <a:ext cx="441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7848601" y="2438400"/>
            <a:ext cx="1752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৭০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4038600" y="3429000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.৫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8153400" y="3429000"/>
            <a:ext cx="1970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4038600" y="4372515"/>
            <a:ext cx="441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৪৮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8001000" y="4419600"/>
            <a:ext cx="1981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= ৪৮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9372600" y="2438400"/>
            <a:ext cx="1219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9753600" y="3429000"/>
            <a:ext cx="129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9448800" y="4444425"/>
            <a:ext cx="1371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2743200" y="1752600"/>
            <a:ext cx="1600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ভাগ করিঃ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895600" y="5457792"/>
            <a:ext cx="7543800" cy="7906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সমস্যা গুলো মনোযোগ সহকারে লক্ষ করঃ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505200" y="5457792"/>
            <a:ext cx="6400800" cy="7906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সমস্যা গুলো সমাধানের চেষ্টা করিঃ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209800" y="609600"/>
            <a:ext cx="1454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4" name="Picture 83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1200" y="1524000"/>
            <a:ext cx="858982" cy="87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7899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75" grpId="0"/>
      <p:bldP spid="76" grpId="0"/>
      <p:bldP spid="77" grpId="0"/>
      <p:bldP spid="78" grpId="0"/>
      <p:bldP spid="81" grpId="0" animBg="1"/>
      <p:bldP spid="81" grpId="1" animBg="1"/>
      <p:bldP spid="82" grpId="0" animBg="1"/>
      <p:bldP spid="82" grpId="1" animBg="1"/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37C5B-C16D-4A50-BB5B-FA7488F0E2C1}"/>
              </a:ext>
            </a:extLst>
          </p:cNvPr>
          <p:cNvGrpSpPr/>
          <p:nvPr/>
        </p:nvGrpSpPr>
        <p:grpSpPr>
          <a:xfrm>
            <a:off x="-32637" y="-6361"/>
            <a:ext cx="12240208" cy="6858001"/>
            <a:chOff x="-3117505" y="-19230"/>
            <a:chExt cx="12240208" cy="6858001"/>
          </a:xfrm>
        </p:grpSpPr>
        <p:grpSp>
          <p:nvGrpSpPr>
            <p:cNvPr id="21" name="Group 20"/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" name="Rectangle 2"/>
                  <p:cNvSpPr/>
                  <p:nvPr/>
                </p:nvSpPr>
                <p:spPr>
                  <a:xfrm>
                    <a:off x="11296356" y="1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7" name="Oval 16"/>
                <p:cNvSpPr/>
                <p:nvPr/>
              </p:nvSpPr>
              <p:spPr>
                <a:xfrm>
                  <a:off x="5231918" y="10487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7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 rot="16200000">
              <a:off x="7752686" y="1251706"/>
              <a:ext cx="1850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LEARNING OUT..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2386456"/>
              <a:ext cx="911518" cy="91151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CAA96-177B-4466-889C-591F68C83E6E}"/>
              </a:ext>
            </a:extLst>
          </p:cNvPr>
          <p:cNvGrpSpPr/>
          <p:nvPr/>
        </p:nvGrpSpPr>
        <p:grpSpPr>
          <a:xfrm>
            <a:off x="-32555" y="16329"/>
            <a:ext cx="12237998" cy="6858001"/>
            <a:chOff x="-3117505" y="-19230"/>
            <a:chExt cx="12237998" cy="685800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1122220-572B-4BF9-8979-FD6C872ADB56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9DAFD6B3-0FEA-4556-A0F9-8B918503DCE6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186D2BA-A4E6-4B00-BC8D-3BFB0E8ACA0D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D294DE5B-5CBB-4F9F-85E4-9AD6AC0A664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9D3522F-3E0C-4FF1-B55E-EED1F423DF5B}"/>
                      </a:ext>
                    </a:extLst>
                  </p:cNvPr>
                  <p:cNvSpPr/>
                  <p:nvPr/>
                </p:nvSpPr>
                <p:spPr>
                  <a:xfrm>
                    <a:off x="11296356" y="731516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1E50B06F-2ED2-4256-AA9D-052D3CEDD499}"/>
                    </a:ext>
                  </a:extLst>
                </p:cNvPr>
                <p:cNvSpPr/>
                <p:nvPr/>
              </p:nvSpPr>
              <p:spPr>
                <a:xfrm>
                  <a:off x="5201824" y="827111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8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FC2BD99A-0850-40BB-963B-0BB874219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C6A653-9610-4B38-A0EE-DCD9632FA234}"/>
                </a:ext>
              </a:extLst>
            </p:cNvPr>
            <p:cNvSpPr txBox="1"/>
            <p:nvPr/>
          </p:nvSpPr>
          <p:spPr>
            <a:xfrm rot="16200000">
              <a:off x="7820398" y="1729180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W.C.WORK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80B6E4-3978-4859-8717-D754139B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776" y="2885359"/>
              <a:ext cx="911518" cy="91151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11F01-6387-4DBF-B6BB-7606D0B9B8FA}"/>
              </a:ext>
            </a:extLst>
          </p:cNvPr>
          <p:cNvGrpSpPr/>
          <p:nvPr/>
        </p:nvGrpSpPr>
        <p:grpSpPr>
          <a:xfrm>
            <a:off x="-37672" y="6360"/>
            <a:ext cx="12240208" cy="6858001"/>
            <a:chOff x="-3117505" y="-19230"/>
            <a:chExt cx="12240208" cy="6858001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B82092D-2A8F-4544-8624-1BF941F29619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BA77F3C-97BF-48E0-8D70-9B58BFCC894A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FB43713-9D33-4E96-9AD7-EDC5ECE9119E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16A291D4-7D61-43B2-A0DF-38AEEA55590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6E23018D-4F60-40A3-AA31-1ED98DCDE9C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146304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5354939-419F-4820-9856-B04598783411}"/>
                    </a:ext>
                  </a:extLst>
                </p:cNvPr>
                <p:cNvSpPr/>
                <p:nvPr/>
              </p:nvSpPr>
              <p:spPr>
                <a:xfrm>
                  <a:off x="5217850" y="1539782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bg1"/>
                      </a:solidFill>
                    </a:rPr>
                    <a:t>9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860BAE2-217F-4A6D-9B49-19F4E6C141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61833D-CB78-49F2-AED1-9BC34D106D12}"/>
                </a:ext>
              </a:extLst>
            </p:cNvPr>
            <p:cNvSpPr txBox="1"/>
            <p:nvPr/>
          </p:nvSpPr>
          <p:spPr>
            <a:xfrm rot="16200000">
              <a:off x="7851851" y="2561542"/>
              <a:ext cx="1651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IND.. WORK</a:t>
              </a: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D68079-63B7-4EC9-8223-7CD77B8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3694755"/>
              <a:ext cx="911518" cy="911518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1CE1BB-EC48-4A44-8C1F-50B8F32FD019}"/>
              </a:ext>
            </a:extLst>
          </p:cNvPr>
          <p:cNvGrpSpPr/>
          <p:nvPr/>
        </p:nvGrpSpPr>
        <p:grpSpPr>
          <a:xfrm>
            <a:off x="-10943359" y="3321"/>
            <a:ext cx="12237998" cy="6858001"/>
            <a:chOff x="-3117505" y="-19230"/>
            <a:chExt cx="12237998" cy="685800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891AB4F-D10A-4B04-8C8F-556E706F432B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1B91D714-07B3-4EE8-B00A-25587C266A9E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02D5DA28-FB6C-4E28-A33D-0577F1C1678B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27471720-D4CB-482A-AEBA-6805F6313FBC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94C50388-3504-43AC-8A8B-0869CD975177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180494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F208062-70EC-45CC-BDE5-67173CFD59FF}"/>
                    </a:ext>
                  </a:extLst>
                </p:cNvPr>
                <p:cNvSpPr/>
                <p:nvPr/>
              </p:nvSpPr>
              <p:spPr>
                <a:xfrm>
                  <a:off x="5203782" y="2257237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10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DCD9873-254D-4E80-B62C-853193C14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E9707C0-416B-471A-ADF2-A6387AB646A7}"/>
                </a:ext>
              </a:extLst>
            </p:cNvPr>
            <p:cNvSpPr txBox="1"/>
            <p:nvPr/>
          </p:nvSpPr>
          <p:spPr>
            <a:xfrm rot="16200000">
              <a:off x="7782160" y="3461678"/>
              <a:ext cx="17631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WARD’S DETAIL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5C4371-E9EC-4004-BC67-E36B6D0A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130" y="4496314"/>
              <a:ext cx="911518" cy="911518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4F6DE46-D02F-41E4-99C8-CDA71586C0AD}"/>
              </a:ext>
            </a:extLst>
          </p:cNvPr>
          <p:cNvGrpSpPr/>
          <p:nvPr/>
        </p:nvGrpSpPr>
        <p:grpSpPr>
          <a:xfrm>
            <a:off x="-11256572" y="1937"/>
            <a:ext cx="12240208" cy="6858001"/>
            <a:chOff x="-3117505" y="-19230"/>
            <a:chExt cx="12240208" cy="685800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9EBA7EC-D6DA-4452-BC9B-12DF6B5B41D4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33E1A13-A873-408D-8415-2789955EDB17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529907D-CF5E-4AA8-B5BA-1BF7CEE0DC14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A43CDA7B-F2B2-4BC4-A287-1D114F1E6D34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5762BEF-6E66-4EEA-8D11-4165D6C10E79}"/>
                      </a:ext>
                    </a:extLst>
                  </p:cNvPr>
                  <p:cNvSpPr/>
                  <p:nvPr/>
                </p:nvSpPr>
                <p:spPr>
                  <a:xfrm>
                    <a:off x="11296356" y="2897950"/>
                    <a:ext cx="895644" cy="284167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bg1">
                          <a:lumMod val="85000"/>
                        </a:schemeClr>
                      </a:gs>
                      <a:gs pos="83000">
                        <a:schemeClr val="bg1">
                          <a:lumMod val="85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AFAD01E-73FC-4190-9732-9718E72937E6}"/>
                    </a:ext>
                  </a:extLst>
                </p:cNvPr>
                <p:cNvSpPr/>
                <p:nvPr/>
              </p:nvSpPr>
              <p:spPr>
                <a:xfrm>
                  <a:off x="5189714" y="2960618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11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780FCC2E-DE7B-457B-B0A1-CBAB8B18DE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06A34D2-DBBE-4988-AF43-CFA27145DCF8}"/>
                </a:ext>
              </a:extLst>
            </p:cNvPr>
            <p:cNvSpPr txBox="1"/>
            <p:nvPr/>
          </p:nvSpPr>
          <p:spPr>
            <a:xfrm rot="16200000">
              <a:off x="7767199" y="4136476"/>
              <a:ext cx="1763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WARD’S DETAIL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AF66275-E0C2-49F3-8B8D-FAD064F32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185" y="5171864"/>
              <a:ext cx="911518" cy="911518"/>
            </a:xfrm>
            <a:prstGeom prst="rect">
              <a:avLst/>
            </a:prstGeom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C4F1176-8800-4C9F-A0B4-D409FBC31246}"/>
              </a:ext>
            </a:extLst>
          </p:cNvPr>
          <p:cNvGrpSpPr/>
          <p:nvPr/>
        </p:nvGrpSpPr>
        <p:grpSpPr>
          <a:xfrm>
            <a:off x="-11572465" y="-3636"/>
            <a:ext cx="12240076" cy="6922147"/>
            <a:chOff x="-3117505" y="-19230"/>
            <a:chExt cx="12240076" cy="6922147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FA70C1E-670D-49F0-B241-939F4F98BFEF}"/>
                </a:ext>
              </a:extLst>
            </p:cNvPr>
            <p:cNvGrpSpPr/>
            <p:nvPr/>
          </p:nvGrpSpPr>
          <p:grpSpPr>
            <a:xfrm>
              <a:off x="-3117505" y="-19230"/>
              <a:ext cx="12237998" cy="6858001"/>
              <a:chOff x="-126016" y="34409"/>
              <a:chExt cx="12237998" cy="6858001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5604688A-DC5B-48D2-8B85-1DF98306EB69}"/>
                  </a:ext>
                </a:extLst>
              </p:cNvPr>
              <p:cNvGrpSpPr/>
              <p:nvPr/>
            </p:nvGrpSpPr>
            <p:grpSpPr>
              <a:xfrm>
                <a:off x="-126016" y="34410"/>
                <a:ext cx="12237998" cy="6858000"/>
                <a:chOff x="-6272627" y="14982"/>
                <a:chExt cx="12237998" cy="6858000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E58C88-982F-4703-8DE3-40487CC16E13}"/>
                    </a:ext>
                  </a:extLst>
                </p:cNvPr>
                <p:cNvGrpSpPr/>
                <p:nvPr/>
              </p:nvGrpSpPr>
              <p:grpSpPr>
                <a:xfrm>
                  <a:off x="-6272627" y="14982"/>
                  <a:ext cx="12237998" cy="6858000"/>
                  <a:chOff x="-1" y="0"/>
                  <a:chExt cx="12192001" cy="6858000"/>
                </a:xfrm>
                <a:solidFill>
                  <a:schemeClr val="bg1"/>
                </a:solidFill>
                <a:effectLst>
                  <a:outerShdw blurRad="266700" dist="63500" sx="101000" sy="101000" algn="ctr" rotWithShape="0">
                    <a:schemeClr val="tx1">
                      <a:alpha val="35000"/>
                    </a:schemeClr>
                  </a:outerShdw>
                </a:effectLst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DF4C8DD8-302B-4B41-B9F6-5CDADBB03396}"/>
                      </a:ext>
                    </a:extLst>
                  </p:cNvPr>
                  <p:cNvSpPr/>
                  <p:nvPr/>
                </p:nvSpPr>
                <p:spPr>
                  <a:xfrm>
                    <a:off x="-1" y="0"/>
                    <a:ext cx="11296357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B40C9875-979E-4212-ABB0-773365361552}"/>
                      </a:ext>
                    </a:extLst>
                  </p:cNvPr>
                  <p:cNvSpPr/>
                  <p:nvPr/>
                </p:nvSpPr>
                <p:spPr>
                  <a:xfrm>
                    <a:off x="11296356" y="3587263"/>
                    <a:ext cx="895644" cy="2841674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27BA98EF-AD53-4E7B-AE19-77FCCDB5B4EB}"/>
                    </a:ext>
                  </a:extLst>
                </p:cNvPr>
                <p:cNvSpPr/>
                <p:nvPr/>
              </p:nvSpPr>
              <p:spPr>
                <a:xfrm>
                  <a:off x="5204025" y="3694073"/>
                  <a:ext cx="621314" cy="604911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12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BF62CEC1-2261-4448-8A4A-C6978D0D56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9" t="21623" r="14734" b="17719"/>
              <a:stretch/>
            </p:blipFill>
            <p:spPr>
              <a:xfrm>
                <a:off x="10218433" y="34409"/>
                <a:ext cx="974921" cy="432329"/>
              </a:xfrm>
              <a:prstGeom prst="rect">
                <a:avLst/>
              </a:prstGeom>
            </p:spPr>
          </p:pic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6516C87-4FE7-4410-9FC5-BB5D94CC83CA}"/>
                </a:ext>
              </a:extLst>
            </p:cNvPr>
            <p:cNvSpPr txBox="1"/>
            <p:nvPr/>
          </p:nvSpPr>
          <p:spPr>
            <a:xfrm rot="16200000">
              <a:off x="8005213" y="4643604"/>
              <a:ext cx="13451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gency FB" panose="020B0503020202020204" pitchFamily="34" charset="0"/>
                </a:rPr>
                <a:t> DETAILS</a:t>
              </a:r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E7745242-ADD0-4D17-9310-ADDE0DA9E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1053" y="5991399"/>
              <a:ext cx="911518" cy="911518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DAE22F72-E010-4EB8-8968-6BC4B05A85F5}"/>
              </a:ext>
            </a:extLst>
          </p:cNvPr>
          <p:cNvSpPr txBox="1"/>
          <p:nvPr/>
        </p:nvSpPr>
        <p:spPr>
          <a:xfrm>
            <a:off x="2942883" y="2459504"/>
            <a:ext cx="6764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Sharp, Forest, Roar, </a:t>
            </a:r>
          </a:p>
          <a:p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Afraid, Trap, Strong,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4333006" y="308376"/>
            <a:ext cx="3727813" cy="923330"/>
            <a:chOff x="3837645" y="1089044"/>
            <a:chExt cx="3727813" cy="1053771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4585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6" name="TextBox 65"/>
            <p:cNvSpPr txBox="1"/>
            <p:nvPr/>
          </p:nvSpPr>
          <p:spPr>
            <a:xfrm>
              <a:off x="4063251" y="1089044"/>
              <a:ext cx="3276600" cy="105377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5400" b="1" dirty="0">
                  <a:ln w="11430"/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54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7" name="Picture 66" descr="Baby_Boy_Girl4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>
          <a:xfrm>
            <a:off x="5894405" y="438985"/>
            <a:ext cx="1248922" cy="2348523"/>
          </a:xfrm>
          <a:prstGeom prst="rect">
            <a:avLst/>
          </a:prstGeom>
        </p:spPr>
      </p:pic>
      <p:pic>
        <p:nvPicPr>
          <p:cNvPr id="75" name="Picture 74" descr="Baby_Boy_Girl4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7531" y="435971"/>
            <a:ext cx="1182729" cy="2348523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2438400" y="3352800"/>
            <a:ext cx="7553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সমস্যা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9B80F3B-9AD4-4CEE-838E-3F0C4C297F83}"/>
              </a:ext>
            </a:extLst>
          </p:cNvPr>
          <p:cNvSpPr txBox="1"/>
          <p:nvPr/>
        </p:nvSpPr>
        <p:spPr>
          <a:xfrm>
            <a:off x="3352800" y="4572000"/>
            <a:ext cx="24928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(১) 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÷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০.৪</a:t>
            </a:r>
            <a:endParaRPr lang="en-US" sz="32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7643F76-5C4C-4798-8C71-E1FAD7195A13}"/>
              </a:ext>
            </a:extLst>
          </p:cNvPr>
          <p:cNvSpPr txBox="1"/>
          <p:nvPr/>
        </p:nvSpPr>
        <p:spPr>
          <a:xfrm>
            <a:off x="6553200" y="4572000"/>
            <a:ext cx="27214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(২) ৩৬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÷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০.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800796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24036 -0.0018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8" y="-9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2237 -0.00139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85" y="-6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1628</Words>
  <Application>Microsoft Office PowerPoint</Application>
  <PresentationFormat>Widescreen</PresentationFormat>
  <Paragraphs>500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宋体</vt:lpstr>
      <vt:lpstr> NikoshBAN</vt:lpstr>
      <vt:lpstr>Agency FB</vt:lpstr>
      <vt:lpstr>Arial</vt:lpstr>
      <vt:lpstr>Blackadder ITC</vt:lpstr>
      <vt:lpstr>Calibri</vt:lpstr>
      <vt:lpstr>Cambria Math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Kalam Azad</dc:creator>
  <cp:lastModifiedBy>Windows User</cp:lastModifiedBy>
  <cp:revision>30</cp:revision>
  <dcterms:created xsi:type="dcterms:W3CDTF">2006-08-16T00:00:00Z</dcterms:created>
  <dcterms:modified xsi:type="dcterms:W3CDTF">2021-09-19T08:12:05Z</dcterms:modified>
</cp:coreProperties>
</file>