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2" r:id="rId16"/>
    <p:sldId id="263" r:id="rId17"/>
    <p:sldId id="264" r:id="rId18"/>
    <p:sldId id="265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9754-0DC2-4248-9518-B6CF253764B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C335-1E08-4C60-A708-BFC26A4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9754-0DC2-4248-9518-B6CF253764B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C335-1E08-4C60-A708-BFC26A4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4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9754-0DC2-4248-9518-B6CF253764B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C335-1E08-4C60-A708-BFC26A4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5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9754-0DC2-4248-9518-B6CF253764B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C335-1E08-4C60-A708-BFC26A4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1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9754-0DC2-4248-9518-B6CF253764B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C335-1E08-4C60-A708-BFC26A4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8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9754-0DC2-4248-9518-B6CF253764B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C335-1E08-4C60-A708-BFC26A4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8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9754-0DC2-4248-9518-B6CF253764B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C335-1E08-4C60-A708-BFC26A4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2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9754-0DC2-4248-9518-B6CF253764B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C335-1E08-4C60-A708-BFC26A4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9754-0DC2-4248-9518-B6CF253764B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C335-1E08-4C60-A708-BFC26A4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7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9754-0DC2-4248-9518-B6CF253764B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C335-1E08-4C60-A708-BFC26A4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7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B9754-0DC2-4248-9518-B6CF253764B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DC335-1E08-4C60-A708-BFC26A4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9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9754-0DC2-4248-9518-B6CF253764B6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DC335-1E08-4C60-A708-BFC26A488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3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f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1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fif"/><Relationship Id="rId5" Type="http://schemas.openxmlformats.org/officeDocument/2006/relationships/image" Target="../media/image19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f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8653" y="-23523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57150"/>
            <a:ext cx="9067800" cy="5029200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1657350"/>
            <a:ext cx="5486400" cy="8265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3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162800" y="1264556"/>
            <a:ext cx="17491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neck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She has a cough and a sore throat.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38150"/>
            <a:ext cx="3778772" cy="251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533400" y="1038605"/>
            <a:ext cx="3200400" cy="1176660"/>
            <a:chOff x="533400" y="1038605"/>
            <a:chExt cx="3200400" cy="1176660"/>
          </a:xfrm>
        </p:grpSpPr>
        <p:sp>
          <p:nvSpPr>
            <p:cNvPr id="4" name="Notched Right Arrow 3"/>
            <p:cNvSpPr>
              <a:spLocks noChangeArrowheads="1"/>
            </p:cNvSpPr>
            <p:nvPr/>
          </p:nvSpPr>
          <p:spPr bwMode="auto">
            <a:xfrm>
              <a:off x="533400" y="1038605"/>
              <a:ext cx="1751370" cy="1176660"/>
            </a:xfrm>
            <a:prstGeom prst="notchedRightArrow">
              <a:avLst>
                <a:gd name="adj1" fmla="val 59252"/>
                <a:gd name="adj2" fmla="val 25021"/>
              </a:avLst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lang="en-GB" sz="3600" dirty="0" smtClean="0"/>
                <a:t>throat</a:t>
              </a:r>
              <a:endParaRPr lang="en-GB" sz="3600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284770" y="1531685"/>
              <a:ext cx="1449030" cy="1905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22091" y="163801"/>
            <a:ext cx="1117023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1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tched Right Arrow 3"/>
          <p:cNvSpPr>
            <a:spLocks noChangeArrowheads="1"/>
          </p:cNvSpPr>
          <p:nvPr/>
        </p:nvSpPr>
        <p:spPr bwMode="auto">
          <a:xfrm>
            <a:off x="770888" y="1038605"/>
            <a:ext cx="1513882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flu</a:t>
            </a:r>
            <a:endParaRPr lang="en-GB" sz="3600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5715000" y="1264556"/>
            <a:ext cx="31969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Viral disease.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has the flu.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61950"/>
            <a:ext cx="2819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22091" y="163801"/>
            <a:ext cx="1117023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5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tched Right Arrow 3"/>
          <p:cNvSpPr>
            <a:spLocks noChangeArrowheads="1"/>
          </p:cNvSpPr>
          <p:nvPr/>
        </p:nvSpPr>
        <p:spPr bwMode="auto">
          <a:xfrm>
            <a:off x="304800" y="1038605"/>
            <a:ext cx="236220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medicine</a:t>
            </a:r>
            <a:endParaRPr lang="en-GB" sz="3600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086600" y="1264556"/>
            <a:ext cx="18253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drug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I need some medicine.</a:t>
            </a:r>
            <a:endParaRPr lang="en-GB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24857"/>
            <a:ext cx="3950934" cy="1975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22091" y="163801"/>
            <a:ext cx="1117023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22091" y="163801"/>
            <a:ext cx="1117023" cy="1070264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542263" y="776144"/>
            <a:ext cx="7694263" cy="814392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ln w="76200">
                  <a:solidFill>
                    <a:srgbClr val="002060"/>
                  </a:solidFill>
                </a:ln>
                <a:noFill/>
              </a:rPr>
              <a:t>Teacher’s   Reading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05" y="1651775"/>
            <a:ext cx="4994684" cy="301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261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22091" y="163801"/>
            <a:ext cx="1117023" cy="1070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352550"/>
            <a:ext cx="2026023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Open your book at page </a:t>
            </a:r>
            <a:r>
              <a:rPr lang="en-US" dirty="0" smtClean="0"/>
              <a:t>30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2-Point Star 4"/>
          <p:cNvSpPr/>
          <p:nvPr/>
        </p:nvSpPr>
        <p:spPr>
          <a:xfrm>
            <a:off x="154360" y="587345"/>
            <a:ext cx="3151780" cy="2971800"/>
          </a:xfrm>
          <a:prstGeom prst="star32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505200" y="1733550"/>
            <a:ext cx="685800" cy="33969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7220"/>
            <a:ext cx="3429604" cy="4495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20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407" y="438149"/>
            <a:ext cx="446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Sima</a:t>
            </a:r>
            <a:r>
              <a:rPr lang="en-US" sz="3600" dirty="0" smtClean="0"/>
              <a:t> is at home today.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40787" y="3257550"/>
            <a:ext cx="4466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She has a cough and a sore throat.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03934"/>
            <a:ext cx="1752600" cy="1207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5257801" y="3257550"/>
            <a:ext cx="3333750" cy="1279471"/>
            <a:chOff x="5309927" y="2757576"/>
            <a:chExt cx="3419304" cy="17430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68" r="4959" b="6878"/>
            <a:stretch/>
          </p:blipFill>
          <p:spPr>
            <a:xfrm>
              <a:off x="5309927" y="2757576"/>
              <a:ext cx="1999212" cy="1743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9" r="34414"/>
            <a:stretch/>
          </p:blipFill>
          <p:spPr>
            <a:xfrm>
              <a:off x="7305675" y="2757576"/>
              <a:ext cx="1423556" cy="17430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247714" y="1657350"/>
            <a:ext cx="4466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She didn’t go to school because she is ill.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384" y="1638300"/>
            <a:ext cx="2235432" cy="147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6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952750"/>
            <a:ext cx="4466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</a:t>
            </a:r>
            <a:r>
              <a:rPr lang="en-US" sz="3600" dirty="0" smtClean="0"/>
              <a:t>doctor visited </a:t>
            </a:r>
            <a:r>
              <a:rPr lang="en-US" sz="3600" dirty="0" err="1" smtClean="0"/>
              <a:t>Sima</a:t>
            </a:r>
            <a:r>
              <a:rPr lang="en-US" sz="3600" dirty="0" smtClean="0"/>
              <a:t> last night.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06748" y="285750"/>
            <a:ext cx="5127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She also feels very warm because she has a fever </a:t>
            </a:r>
            <a:r>
              <a:rPr lang="en-US" sz="3600" dirty="0"/>
              <a:t>. She has a </a:t>
            </a:r>
            <a:r>
              <a:rPr lang="en-US" sz="3600" dirty="0" smtClean="0"/>
              <a:t>flu.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5272"/>
            <a:ext cx="1735282" cy="1735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8299"/>
            <a:ext cx="1730952" cy="1730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680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613624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She needs some medicine . He also told her what to do in order to get well soon 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64" y="1733550"/>
            <a:ext cx="3028950" cy="151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22091" y="163801"/>
            <a:ext cx="1117023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2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428750"/>
            <a:ext cx="6275388" cy="313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67000" y="314325"/>
            <a:ext cx="3886200" cy="62865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Group reading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22091" y="163801"/>
            <a:ext cx="1117023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766"/>
          <a:stretch/>
        </p:blipFill>
        <p:spPr bwMode="auto">
          <a:xfrm>
            <a:off x="1447800" y="971550"/>
            <a:ext cx="2719892" cy="33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3"/>
          <a:stretch/>
        </p:blipFill>
        <p:spPr bwMode="auto">
          <a:xfrm>
            <a:off x="5417372" y="920899"/>
            <a:ext cx="3307496" cy="337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294182"/>
            <a:ext cx="4419600" cy="457200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dirty="0"/>
              <a:t>Read in pair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22091" y="163801"/>
            <a:ext cx="1117023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724E-6 L -0.13907 0.0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2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262261" y="23628"/>
            <a:ext cx="9134901" cy="4521090"/>
            <a:chOff x="-457200" y="-6034"/>
            <a:chExt cx="9102211" cy="459226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428750"/>
              <a:ext cx="2667001" cy="24119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-457200" y="-6034"/>
              <a:ext cx="9102211" cy="1031653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6000" dirty="0">
                  <a:latin typeface="Bahnschrift SemiBold" pitchFamily="34" charset="0"/>
                </a:rPr>
                <a:t>     </a:t>
              </a:r>
              <a:r>
                <a:rPr lang="en-US" sz="6000" dirty="0">
                  <a:solidFill>
                    <a:schemeClr val="tx1"/>
                  </a:solidFill>
                  <a:latin typeface="Bahnschrift SemiBold" pitchFamily="34" charset="0"/>
                </a:rPr>
                <a:t>Teacher’s Introduction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145" y="1428752"/>
              <a:ext cx="6309852" cy="31574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dirty="0" err="1">
                  <a:solidFill>
                    <a:schemeClr val="tx1"/>
                  </a:solidFill>
                  <a:latin typeface="+mj-lt"/>
                </a:rPr>
                <a:t>Mst.Sharmin</a:t>
              </a:r>
              <a:r>
                <a:rPr lang="en-US" sz="44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+mj-lt"/>
                </a:rPr>
                <a:t>Akter</a:t>
              </a:r>
              <a:endParaRPr lang="en-US" sz="4400" dirty="0">
                <a:solidFill>
                  <a:schemeClr val="tx1"/>
                </a:solidFill>
                <a:latin typeface="+mj-lt"/>
              </a:endParaRPr>
            </a:p>
            <a:p>
              <a:pPr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Assistant teacher</a:t>
              </a:r>
            </a:p>
            <a:p>
              <a:pPr>
                <a:defRPr/>
              </a:pPr>
              <a:r>
                <a:rPr lang="en-US" sz="3200" dirty="0" err="1" smtClean="0">
                  <a:solidFill>
                    <a:schemeClr val="tx1"/>
                  </a:solidFill>
                </a:rPr>
                <a:t>Matain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>
                  <a:solidFill>
                    <a:schemeClr val="tx1"/>
                  </a:solidFill>
                </a:rPr>
                <a:t>Govt. Primary School</a:t>
              </a:r>
            </a:p>
            <a:p>
              <a:pPr>
                <a:defRPr/>
              </a:pPr>
              <a:r>
                <a:rPr lang="en-US" sz="3200" dirty="0" err="1" smtClean="0">
                  <a:solidFill>
                    <a:schemeClr val="tx1"/>
                  </a:solidFill>
                </a:rPr>
                <a:t>Hajiganj</a:t>
              </a:r>
              <a:r>
                <a:rPr lang="en-US" sz="3200" dirty="0">
                  <a:solidFill>
                    <a:schemeClr val="tx1"/>
                  </a:solidFill>
                </a:rPr>
                <a:t>, </a:t>
              </a:r>
              <a:r>
                <a:rPr lang="en-US" sz="3200" dirty="0" err="1">
                  <a:solidFill>
                    <a:schemeClr val="tx1"/>
                  </a:solidFill>
                </a:rPr>
                <a:t>Chandpur</a:t>
              </a:r>
              <a:endParaRPr lang="en-US" sz="3200" dirty="0">
                <a:solidFill>
                  <a:schemeClr val="tx1"/>
                </a:solidFill>
              </a:endParaRPr>
            </a:p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E-mail:</a:t>
              </a:r>
            </a:p>
            <a:p>
              <a:pPr>
                <a:defRPr/>
              </a:pPr>
              <a:r>
                <a:rPr lang="en-US" sz="2800" dirty="0">
                  <a:solidFill>
                    <a:schemeClr val="tx1"/>
                  </a:solidFill>
                </a:rPr>
                <a:t>mstsharminakter1985@gmail.com</a:t>
              </a:r>
            </a:p>
          </p:txBody>
        </p:sp>
      </p:grpSp>
      <p:pic>
        <p:nvPicPr>
          <p:cNvPr id="9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185702" y="4726036"/>
            <a:ext cx="8924995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4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8600"/>
            <a:ext cx="3824289" cy="4206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Explosion 1 4"/>
          <p:cNvSpPr/>
          <p:nvPr/>
        </p:nvSpPr>
        <p:spPr>
          <a:xfrm>
            <a:off x="4267200" y="628650"/>
            <a:ext cx="4648200" cy="3371850"/>
          </a:xfrm>
          <a:prstGeom prst="irregularSeal1">
            <a:avLst/>
          </a:prstGeom>
          <a:solidFill>
            <a:srgbClr val="00B0F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</a:rPr>
              <a:t>Student’s reading</a:t>
            </a:r>
          </a:p>
        </p:txBody>
      </p:sp>
      <p:sp>
        <p:nvSpPr>
          <p:cNvPr id="6" name="12-Point Star 5"/>
          <p:cNvSpPr/>
          <p:nvPr/>
        </p:nvSpPr>
        <p:spPr bwMode="auto">
          <a:xfrm>
            <a:off x="5029200" y="209550"/>
            <a:ext cx="838200" cy="723900"/>
          </a:xfrm>
          <a:prstGeom prst="star12">
            <a:avLst>
              <a:gd name="adj" fmla="val 40358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en-GB" dirty="0"/>
              <a:t>IW</a:t>
            </a:r>
          </a:p>
        </p:txBody>
      </p:sp>
    </p:spTree>
    <p:extLst>
      <p:ext uri="{BB962C8B-B14F-4D97-AF65-F5344CB8AC3E}">
        <p14:creationId xmlns:p14="http://schemas.microsoft.com/office/powerpoint/2010/main" val="394456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" y="461962"/>
            <a:ext cx="8001000" cy="40909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Questions:</a:t>
            </a:r>
          </a:p>
          <a:p>
            <a:pPr marL="342900" indent="-342900">
              <a:buAutoNum type="arabicPeriod"/>
              <a:defRPr/>
            </a:pPr>
            <a:r>
              <a:rPr lang="en-GB" dirty="0" smtClean="0"/>
              <a:t>Why </a:t>
            </a:r>
            <a:r>
              <a:rPr lang="en-GB" dirty="0" err="1" smtClean="0"/>
              <a:t>Sima</a:t>
            </a:r>
            <a:r>
              <a:rPr lang="en-GB" dirty="0" smtClean="0"/>
              <a:t> didn’t go to school ?</a:t>
            </a:r>
          </a:p>
          <a:p>
            <a:pPr>
              <a:defRPr/>
            </a:pPr>
            <a:r>
              <a:rPr lang="en-GB" dirty="0" smtClean="0"/>
              <a:t>2. Why she is feeling warm ?</a:t>
            </a:r>
          </a:p>
          <a:p>
            <a:pPr>
              <a:defRPr/>
            </a:pPr>
            <a:r>
              <a:rPr lang="en-GB" dirty="0" smtClean="0"/>
              <a:t>3.Who visited </a:t>
            </a:r>
            <a:r>
              <a:rPr lang="en-GB" dirty="0" err="1" smtClean="0"/>
              <a:t>Sima</a:t>
            </a:r>
            <a:r>
              <a:rPr lang="en-GB" dirty="0" smtClean="0"/>
              <a:t> ?</a:t>
            </a:r>
          </a:p>
          <a:p>
            <a:pPr>
              <a:defRPr/>
            </a:pPr>
            <a:r>
              <a:rPr lang="en-GB" dirty="0" smtClean="0"/>
              <a:t>4. Who needs medicine 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7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475262"/>
            <a:ext cx="6400800" cy="392528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Answers:</a:t>
            </a:r>
          </a:p>
          <a:p>
            <a:r>
              <a:rPr lang="en-US" dirty="0" smtClean="0"/>
              <a:t>1.Sima didn’t go to school because  she is ill.</a:t>
            </a:r>
          </a:p>
          <a:p>
            <a:r>
              <a:rPr lang="en-US" dirty="0" smtClean="0"/>
              <a:t>2.She is feeling warm because  she has the flu .</a:t>
            </a:r>
          </a:p>
          <a:p>
            <a:r>
              <a:rPr lang="en-US" dirty="0" smtClean="0"/>
              <a:t>3. Doctor visited </a:t>
            </a:r>
            <a:r>
              <a:rPr lang="en-US" dirty="0" err="1" smtClean="0"/>
              <a:t>Sima</a:t>
            </a:r>
            <a:r>
              <a:rPr lang="en-US" dirty="0" smtClean="0"/>
              <a:t> .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Sima</a:t>
            </a:r>
            <a:r>
              <a:rPr lang="en-US" dirty="0" smtClean="0"/>
              <a:t> needs medicine.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22091" y="163801"/>
            <a:ext cx="1117023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vel 4"/>
          <p:cNvSpPr>
            <a:spLocks noChangeArrowheads="1"/>
          </p:cNvSpPr>
          <p:nvPr/>
        </p:nvSpPr>
        <p:spPr bwMode="auto">
          <a:xfrm>
            <a:off x="1828800" y="2467174"/>
            <a:ext cx="4874670" cy="1114624"/>
          </a:xfrm>
          <a:prstGeom prst="bevel">
            <a:avLst>
              <a:gd name="adj" fmla="val 1010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/>
            <a:r>
              <a:rPr lang="en-GB" sz="6000" dirty="0" smtClean="0">
                <a:solidFill>
                  <a:schemeClr val="bg1"/>
                </a:solidFill>
              </a:rPr>
              <a:t>Cough- </a:t>
            </a:r>
            <a:r>
              <a:rPr lang="en-GB" sz="6000" dirty="0" err="1" smtClean="0">
                <a:solidFill>
                  <a:schemeClr val="bg1"/>
                </a:solidFill>
              </a:rPr>
              <a:t>কাশি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6" name="Bevel 5"/>
          <p:cNvSpPr>
            <a:spLocks noChangeArrowheads="1"/>
          </p:cNvSpPr>
          <p:nvPr/>
        </p:nvSpPr>
        <p:spPr bwMode="auto">
          <a:xfrm>
            <a:off x="541533" y="895350"/>
            <a:ext cx="7995985" cy="1533525"/>
          </a:xfrm>
          <a:prstGeom prst="bevel">
            <a:avLst>
              <a:gd name="adj" fmla="val 1528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60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itchFamily="34" charset="0"/>
              </a:rPr>
              <a:t> </a:t>
            </a:r>
            <a:r>
              <a:rPr lang="en-GB" sz="54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itchFamily="34" charset="0"/>
              </a:rPr>
              <a:t>One day one word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22091" y="163801"/>
            <a:ext cx="1117023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33350"/>
            <a:ext cx="9067800" cy="5010150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3028950"/>
            <a:ext cx="53340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Goodbye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1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69850"/>
            <a:ext cx="5997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4890" y="57150"/>
            <a:ext cx="6967816" cy="859540"/>
          </a:xfrm>
          <a:prstGeom prst="rect">
            <a:avLst/>
          </a:prstGeom>
          <a:noFill/>
          <a:ln w="28575">
            <a:noFill/>
          </a:ln>
          <a:scene3d>
            <a:camera prst="perspectiveBelow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en-US" sz="4400" dirty="0">
                <a:latin typeface="Arial Black" pitchFamily="34" charset="0"/>
              </a:rPr>
              <a:t>   Lesson Identity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588" y="884406"/>
            <a:ext cx="3569412" cy="304698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/>
              <a:t>Class : Five</a:t>
            </a:r>
          </a:p>
          <a:p>
            <a:pPr>
              <a:defRPr/>
            </a:pPr>
            <a:r>
              <a:rPr lang="en-US" sz="3200" dirty="0"/>
              <a:t>Subject : English</a:t>
            </a:r>
          </a:p>
          <a:p>
            <a:pPr>
              <a:defRPr/>
            </a:pPr>
            <a:r>
              <a:rPr lang="en-US" sz="3200" dirty="0"/>
              <a:t>Lesson </a:t>
            </a:r>
            <a:r>
              <a:rPr lang="en-US" sz="3200" dirty="0" smtClean="0"/>
              <a:t>:1-2</a:t>
            </a:r>
          </a:p>
          <a:p>
            <a:pPr>
              <a:defRPr/>
            </a:pPr>
            <a:r>
              <a:rPr lang="en-US" sz="3200" dirty="0" smtClean="0"/>
              <a:t>Unit:8</a:t>
            </a:r>
            <a:endParaRPr lang="en-US" sz="3200" dirty="0"/>
          </a:p>
          <a:p>
            <a:pPr>
              <a:defRPr/>
            </a:pPr>
            <a:r>
              <a:rPr lang="en-US" sz="3200" dirty="0" smtClean="0"/>
              <a:t>Activity : A</a:t>
            </a:r>
          </a:p>
          <a:p>
            <a:pPr>
              <a:defRPr/>
            </a:pPr>
            <a:r>
              <a:rPr lang="en-US" sz="3200" dirty="0" smtClean="0"/>
              <a:t>Time </a:t>
            </a:r>
            <a:r>
              <a:rPr lang="en-US" sz="3200" dirty="0"/>
              <a:t>: 40 min</a:t>
            </a:r>
          </a:p>
        </p:txBody>
      </p:sp>
      <p:sp>
        <p:nvSpPr>
          <p:cNvPr id="7" name="AutoShape 4" descr="Purple Tulips Clip - Bunga Tulip Png - free transparent png images -  pngaaa.com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 bwMode="auto">
          <a:xfrm>
            <a:off x="4607465" y="971550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552056" y="3790950"/>
            <a:ext cx="616519" cy="7729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</a:bodyPr>
          <a:lstStyle/>
          <a:p>
            <a:pPr eaLnBrk="0" hangingPunct="0">
              <a:defRPr/>
            </a:pPr>
            <a:r>
              <a:rPr lang="en-GB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</a:p>
        </p:txBody>
      </p:sp>
      <p:sp>
        <p:nvSpPr>
          <p:cNvPr id="10" name="Rectangle 9"/>
          <p:cNvSpPr/>
          <p:nvPr/>
        </p:nvSpPr>
        <p:spPr bwMode="auto">
          <a:xfrm rot="21045351">
            <a:off x="4594100" y="2904246"/>
            <a:ext cx="590947" cy="5712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3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98500" y="1828889"/>
            <a:ext cx="56111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prstTxWarp prst="textPlain">
              <a:avLst>
                <a:gd name="adj" fmla="val 43706"/>
              </a:avLst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GB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00" y="1304925"/>
            <a:ext cx="2222500" cy="262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Purple Tulips Clip - Bunga Tulip Png - free transparent png images -  pngaaa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2913"/>
            <a:ext cx="208823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37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0.00586 0.00608 0.01389 0.0092 0.02222 C 0.01129 0.03457 0.01563 0.04012 0.01945 0.05062 C 0.02031 0.05309 0.02083 0.05617 0.0217 0.05864 C 0.02309 0.06296 0.02622 0.07099 0.02622 0.07099 C 0.02882 0.08457 0.03229 0.09722 0.0342 0.11111 C 0.03854 0.14321 0.04045 0.17562 0.04323 0.20833 C 0.0441 0.24722 0.04358 0.29383 0.05226 0.33148 C 0.05677 0.35124 0.06632 0.36265 0.075 0.37593 C 0.08611 0.39321 0.09931 0.40154 0.1125 0.41235 C 0.12413 0.42191 0.1342 0.42994 0.1467 0.43457 C 0.15087 0.43982 0.15417 0.44074 0.1592 0.44259 C 0.17014 0.45216 0.15538 0.44012 0.17396 0.44877 C 0.17517 0.44938 0.17604 0.45185 0.17726 0.45278 C 0.17951 0.45463 0.18611 0.45648 0.1875 0.45679 C 0.19323 0.46358 0.20122 0.4642 0.20799 0.46667 C 0.21875 0.47037 0.22778 0.47685 0.23872 0.47901 C 0.24427 0.4821 0.25 0.48488 0.25573 0.48704 C 0.26285 0.49321 0.26823 0.4929 0.27622 0.49506 C 0.29236 0.49938 0.30799 0.50586 0.32396 0.51111 C 0.33455 0.51945 0.34583 0.5213 0.35695 0.52747 C 0.37118 0.53519 0.38455 0.54815 0.39896 0.55556 C 0.40886 0.56852 0.39462 0.55124 0.40695 0.56173 C 0.41424 0.5679 0.41927 0.57438 0.42726 0.57778 C 0.43646 0.58611 0.44358 0.59815 0.45347 0.60432 C 0.45833 0.61265 0.46441 0.61852 0.46945 0.62654 C 0.47934 0.64228 0.48681 0.66173 0.49774 0.675 C 0.49844 0.67685 0.49913 0.67901 0.5 0.68086 C 0.50104 0.68303 0.50347 0.68704 0.50347 0.68704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41 -0.00957 -0.03125 -0.01543 -0.04671 -0.01821 C -0.07361 -0.01698 -0.08282 -0.0179 -0.10348 -0.01235 C -0.10782 -0.0071 -0.11181 -0.00586 -0.11702 -0.00401 C -0.1257 0.00339 -0.13455 0.00833 -0.14323 0.01605 C -0.15157 0.02346 -0.15695 0.03395 -0.16598 0.03827 C -0.16858 0.04537 -0.17049 0.04784 -0.175 0.05031 C -0.18316 0.06481 -0.19167 0.07654 -0.20226 0.08488 C -0.20955 0.09691 -0.21684 0.10494 -0.22622 0.10895 C -0.2349 0.12068 -0.229 0.11389 -0.24549 0.125 L -0.24549 0.125 C -0.25486 0.13518 -0.26441 0.14012 -0.275 0.14537 C -0.28264 0.15432 -0.27361 0.14506 -0.2875 0.15154 C -0.30816 0.16142 -0.3257 0.17438 -0.34775 0.17562 C -0.38073 0.17716 -0.41372 0.17839 -0.44671 0.17963 C -0.45521 0.18302 -0.46302 0.18858 -0.46927 0.2 C -0.4724 0.20556 -0.47414 0.21265 -0.47726 0.21821 C -0.48056 0.24568 -0.4757 0.21142 -0.48177 0.23611 C -0.48421 0.24599 -0.48438 0.25833 -0.48646 0.26852 C -0.48681 0.27407 -0.48681 0.27963 -0.4875 0.28488 C -0.48837 0.29105 -0.49028 0.2966 -0.49098 0.30278 C -0.49323 0.32191 -0.49132 0.32963 -0.49896 0.34321 C -0.50157 0.34784 -0.50278 0.35154 -0.50677 0.35154 " pathEditMode="relative" ptsTypes="fffffffffFffffffffffff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54 -0.00834 0.00208 -0.09262 0.00104 -0.12319 C 0.00243 -0.17259 0.00556 -0.23372 0.0375 -0.2507 C 0.04236 -0.25687 0.04618 -0.25687 0.05174 -0.25903 C 0.1099 -0.28404 0.07708 -0.272 0.19288 -0.27385 C 0.21545 -0.28157 0.20538 -0.27879 0.22344 -0.2825 C 0.23073 -0.28744 0.23819 -0.29021 0.24583 -0.29485 C 0.24983 -0.29732 0.25469 -0.30226 0.25868 -0.30565 C 0.26892 -0.32294 0.25226 -0.29577 0.2717 -0.32016 C 0.27552 -0.32479 0.27865 -0.32973 0.28229 -0.33467 C 0.28455 -0.33745 0.28698 -0.34023 0.28941 -0.34332 C 0.29062 -0.34455 0.29288 -0.34702 0.29288 -0.34702 C 0.29653 -0.36092 0.30382 -0.3711 0.30937 -0.38284 C 0.31163 -0.38747 0.31302 -0.39302 0.31528 -0.39766 C 0.31962 -0.40599 0.32465 -0.41433 0.32934 -0.42235 C 0.33437 -0.43162 0.33663 -0.44736 0.3434 -0.45168 C 0.34618 -0.45879 0.34826 -0.46156 0.35295 -0.46434 C 0.35712 -0.47607 0.35278 -0.4665 0.36111 -0.47484 C 0.36476 -0.47854 0.36806 -0.48348 0.3717 -0.48719 C 0.37292 -0.48873 0.38142 -0.49367 0.38472 -0.49583 C 0.38993 -0.50201 0.39531 -0.50201 0.40104 -0.50602 C 0.40694 -0.51034 0.41267 -0.51528 0.41875 -0.51899 C 0.42917 -0.52486 0.44097 -0.5264 0.45174 -0.52918 C 0.46233 -0.53226 0.47187 -0.54214 0.48229 -0.54585 C 0.49167 -0.55388 0.50121 -0.56129 0.51059 -0.569 C 0.51545 -0.58012 0.5217 -0.58753 0.52934 -0.59216 C 0.53368 -0.59957 0.53611 -0.6008 0.54115 -0.60667 C 0.54392 -0.61408 0.55139 -0.62118 0.55642 -0.62519 " pathEditMode="relative" ptsTypes="ffffffffffffffff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6406" y="140422"/>
            <a:ext cx="4968552" cy="585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767" y="711200"/>
            <a:ext cx="7610465" cy="3539430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Student’s will be able to-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Listening:1.3.1-recognize which words in a sentence are 			stressed. 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Speaking:1.1.1-say words and phrases and sentences with 		proper sounds and stress.</a:t>
            </a:r>
          </a:p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Reading:1.5.1-read words , phrases and sentences with 			proper pronunciation , stress and </a:t>
            </a:r>
            <a:r>
              <a:rPr lang="en-US" sz="2400" b="1" dirty="0" smtClean="0">
                <a:solidFill>
                  <a:schemeClr val="tx1"/>
                </a:solidFill>
              </a:rPr>
              <a:t>				intonation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22091" y="163801"/>
            <a:ext cx="1117023" cy="1070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709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68" y="845632"/>
            <a:ext cx="5309063" cy="3509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1"/>
          <p:cNvSpPr txBox="1"/>
          <p:nvPr/>
        </p:nvSpPr>
        <p:spPr>
          <a:xfrm>
            <a:off x="190500" y="156075"/>
            <a:ext cx="89154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4746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9492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724238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98984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73731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448477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4023223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597969" algn="l" defTabSz="1149492" rtl="0" eaLnBrk="1" latinLnBrk="0" hangingPunct="1"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Look at the pictures and think about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the picture.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57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575316"/>
            <a:ext cx="6830144" cy="75033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Our todays lesson </a:t>
            </a:r>
            <a:r>
              <a:rPr lang="en-GB" dirty="0" smtClean="0"/>
              <a:t>is Write to me soon 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13242" y="285750"/>
            <a:ext cx="5562600" cy="8265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GB" dirty="0"/>
              <a:t>Lesson declaration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742">
            <a:off x="-182521" y="2454811"/>
            <a:ext cx="3208338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22091" y="163801"/>
            <a:ext cx="1117023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4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1.85551E-6 C 0.00244 0.00216 0.00452 0.00741 0.00712 0.00617 C 0.00886 0.00525 0.00591 0.00031 0.00469 -0.00216 C 0.00382 -0.00401 0.00244 -0.00494 0.00122 -0.00617 C -0.00069 -0.01636 -0.00329 -0.02346 -0.00816 -0.02933 C -0.01197 -0.03921 -0.01388 -0.05063 -0.01753 -0.06051 C -0.01875 -0.06916 -0.01961 -0.07441 -0.02239 -0.08151 C -0.02378 -0.092 -0.02552 -0.10127 -0.02812 -0.11084 C -0.03003 -0.13121 -0.03541 -0.14696 -0.03993 -0.16517 C -0.04357 -0.17999 -0.04444 -0.19759 -0.04583 -0.21334 C -0.04548 -0.22661 -0.04461 -0.23989 -0.04461 -0.25316 C -0.04461 -0.25872 -0.04496 -0.24174 -0.04583 -0.23649 C -0.04618 -0.23402 -0.04739 -0.23217 -0.04826 -0.23001 C -0.04878 -0.22353 -0.05052 -0.21766 -0.05052 -0.21118 C -0.05052 -0.19667 -0.04618 -0.17258 -0.04236 -0.159 C -0.03993 -0.15005 -0.03888 -0.15221 -0.03298 -0.1485 C -0.03055 -0.14696 -0.02586 -0.14418 -0.02586 -0.14418 C -0.02343 -0.1448 -0.02083 -0.14449 -0.01875 -0.14634 C -0.01857 -0.14634 -0.01145 -0.16363 -0.01059 -0.16517 C -0.00972 -0.16981 -0.00711 -0.1732 -0.00694 -0.17783 C -0.00659 -0.18679 -0.00746 -0.19605 -0.00816 -0.205 C -0.0092 -0.21982 -0.01475 -0.25378 -0.02343 -0.25934 C -0.03871 -0.25749 -0.03906 -0.26212 -0.04583 -0.24483 C -0.04947 -0.22569 -0.04687 -0.19173 -0.04114 -0.17166 C -0.03854 -0.1624 -0.03611 -0.16178 -0.03055 -0.15468 C -0.02829 -0.1519 -0.02343 -0.14634 -0.02343 -0.14634 C -0.01701 -0.15221 -0.01944 -0.15437 -0.01406 -0.16116 C -0.0125 -0.1695 -0.01041 -0.17382 -0.00694 -0.17999 C -0.00729 -0.19389 -0.00746 -0.20778 -0.00816 -0.22167 C -0.00833 -0.22383 -0.00833 -0.22939 -0.00937 -0.22816 C -0.0118 -0.22569 -0.01406 -0.2155 -0.01406 -0.2155 C -0.01302 -0.18833 -0.01371 -0.17722 -0.00347 -0.159 C 0.00348 -0.16147 0.00643 -0.16301 0.00834 -0.17567 C 0.00747 -0.18926 0.00608 -0.20068 0.00365 -0.21334 C 0.00296 -0.21766 0.00209 -0.22167 0.00122 -0.226 C 0.00087 -0.22816 -2.5E-6 -0.23217 -2.5E-6 -0.23217 C -0.00416 -0.21118 -0.00329 -0.1837 0.00365 -0.16517 C 0.00816 -0.17598 0.01025 -0.1874 0.01181 -0.20068 C 0.01216 -0.2084 0.01198 -0.21642 0.01303 -0.22383 C 0.01337 -0.226 0.01424 -0.21982 0.01424 -0.21766 C 0.01424 -0.20932 0.01337 -0.20068 0.01303 -0.19234 C 0.01337 -0.19018 0.01389 -0.18401 0.01424 -0.18617 C 0.01754 -0.20716 0.01181 -0.21519 0.02362 -0.226 C 0.0283 -0.22291 0.03021 -0.21859 0.03299 -0.21118 C 0.03577 -0.19234 0.03889 -0.1732 0.04237 -0.15468 C 0.0448 -0.16888 0.04619 -0.17629 0.04705 -0.19234 C 0.04671 -0.2084 0.04671 -0.22445 0.04601 -0.24051 C 0.04584 -0.24267 0.0448 -0.24483 0.0448 -0.24699 C 0.0448 -0.25625 0.04653 -0.25502 0.04948 -0.2615 C 0.05035 -0.26335 0.05278 -0.26582 0.05174 -0.26768 C 0.0507 -0.26953 0.04948 -0.26459 0.04827 -0.26366 C 0.04671 -0.26243 0.04514 -0.26212 0.04358 -0.2615 C 0.04115 -0.25533 0.04028 -0.24977 0.03889 -0.24267 C 0.03924 -0.23557 0.03698 -0.226 0.04011 -0.22167 C 0.06077 -0.19265 0.05365 -0.24853 0.0566 -0.19883 C 0.05695 -0.18679 0.05695 -0.17505 0.05764 -0.16301 C 0.05782 -0.16023 0.05747 -0.15622 0.05886 -0.15468 C 0.06025 -0.15313 0.06198 -0.15622 0.06355 -0.15684 C 0.07084 -0.16579 0.07275 -0.16641 0.07535 -0.17999 C 0.07483 -0.19296 0.07726 -0.23217 0.06598 -0.23835 C 0.06007 -0.23773 0.05226 -0.2439 0.04827 -0.23649 C 0.04323 -0.22754 0.04844 -0.20438 0.05417 -0.20068 C 0.06216 -0.20346 0.0698 -0.20716 0.07744 -0.21118 C 0.08577 -0.22075 0.08212 -0.21797 0.0882 -0.22167 C 0.09775 -0.21612 0.08889 -0.22908 0.08716 -0.23217 C 0.08178 -0.22908 0.08247 -0.22414 0.08004 -0.2155 C 0.08039 -0.19605 0.08039 -0.17629 0.08125 -0.15684 C 0.08125 -0.15468 0.08125 -0.15097 0.08247 -0.15066 C 0.08455 -0.15005 0.08629 -0.15344 0.0882 -0.15468 C 0.08959 -0.1624 0.09184 -0.16764 0.09306 -0.17567 C 0.09445 -0.2686 0.08976 -0.26212 0.09879 -0.226 C 0.10261 -0.21056 0.09844 -0.21519 0.10469 -0.21118 C 0.11112 -0.21488 0.1099 -0.2226 0.11424 -0.21118 C 0.11684 -0.19543 0.11476 -0.17876 0.11771 -0.16301 C 0.11667 -0.17505 0.11528 -0.18679 0.11424 -0.19883 C 0.10625 -0.19574 0.1066 -0.19358 0.10244 -0.18185 C 0.10591 -0.15684 0.10417 -0.1661 0.11771 -0.1695 C 0.12205 -0.18123 0.12292 -0.19389 0.12483 -0.20716 C 0.12587 -0.19173 0.12778 -0.17814 0.12952 -0.16301 C 0.13386 -0.17567 0.13542 -0.19234 0.13542 -0.20716 L 0.12952 -0.19667 C 0.13334 -0.2084 0.13612 -0.22167 0.14115 -0.23217 C 0.14219 -0.23433 0.14237 -0.22661 0.14237 -0.22383 C 0.14237 -0.2155 0.1415 -0.20716 0.14115 -0.19883 C 0.14028 -0.18308 0.13907 -0.17166 0.13646 -0.15684 C 0.13386 -0.14202 0.13507 -0.1485 0.13299 -0.13801 C 0.13247 -0.13523 0.13143 -0.12689 0.13178 -0.12967 C 0.13334 -0.14356 0.13473 -0.15128 0.13768 -0.16301 C 0.13924 -0.16919 0.13889 -0.1766 0.14115 -0.18185 C 0.14323 -0.18648 0.14688 -0.18833 0.14948 -0.19234 C 0.15313 -0.1979 0.15487 -0.20438 0.15886 -0.20932 C 0.15921 -0.2121 0.15938 -0.21488 0.16007 -0.21766 C 0.16059 -0.21982 0.16233 -0.22136 0.16233 -0.22383 C 0.16233 -0.23217 0.15469 -0.23248 0.15174 -0.23433 C 0.14462 -0.23094 0.1474 -0.2297 0.14358 -0.21951 C 0.14028 -0.19821 0.14653 -0.20191 0.15521 -0.19667 C 0.15973 -0.18617 0.1632 -0.16857 0.15417 -0.16301 C 0.1448 -0.16517 0.13959 -0.16425 0.14948 -0.17567 C 0.15712 -0.17289 0.16094 -0.17258 0.16684 -0.16517 C 0.17066 -0.15591 0.17066 -0.1519 0.17657 -0.159 C 0.17969 -0.16764 0.18282 -0.17444 0.18455 -0.18401 C 0.18403 -0.21087 0.18525 -0.22661 0.18004 -0.24884 C 0.17969 -0.25316 0.17934 -0.25718 0.17865 -0.2615 C 0.17848 -0.26366 0.17865 -0.26768 0.17761 -0.26768 C 0.17622 -0.26768 0.17448 -0.25656 0.17414 -0.25533 C 0.17448 -0.23371 0.17466 -0.2121 0.17535 -0.19049 C 0.17553 -0.18339 0.18125 -0.17166 0.18125 -0.17166 C 0.18594 -0.18463 0.18386 -0.18833 0.19306 -0.1945 C 0.20053 -0.18987 0.20365 -0.19481 0.20591 -0.20716 C 0.20469 -0.22198 0.20452 -0.22445 0.19775 -0.23217 C 0.19671 -0.23433 0.19653 -0.23742 0.19532 -0.23835 C 0.19428 -0.23927 0.19254 -0.23835 0.19184 -0.23649 C 0.18941 -0.23032 0.18837 -0.21673 0.18716 -0.20932 C 0.18803 -0.18463 0.18733 -0.15807 0.20365 -0.15066 C 0.20764 -0.15529 0.20903 -0.16054 0.21181 -0.16734 C 0.21337 -0.18401 0.21372 -0.20346 0.21893 -0.21766 C 0.22066 -0.22816 0.22483 -0.23155 0.2165 -0.22816 C 0.21233 -0.22291 0.21216 -0.21859 0.20938 -0.21118 C 0.20625 -0.19265 0.21441 -0.18308 0.21771 -0.16734 C 0.21719 -0.16456 0.21771 -0.16085 0.2165 -0.159 C 0.21441 -0.15622 0.20938 -0.15468 0.20938 -0.15468 C 0.20191 -0.15931 0.20296 -0.16301 0.19879 -0.17351 C 0.20244 -0.17567 0.20695 -0.17691 0.21059 -0.17999 C 0.21563 -0.18432 0.21945 -0.19142 0.22483 -0.1945 C 0.22987 -0.20068 0.23438 -0.20315 0.23889 -0.21118 C 0.24063 -0.22013 0.24202 -0.22383 0.23889 -0.23217 C 0.23282 -0.22847 0.22917 -0.22013 0.22587 -0.21118 C 0.22865 -0.19728 0.2349 -0.1874 0.23768 -0.17351 C 0.23733 -0.16734 0.23941 -0.15838 0.23646 -0.15468 C 0.23334 -0.15066 0.22744 -0.15159 0.22483 -0.15684 C 0.2224 -0.16147 0.22483 -0.16981 0.22587 -0.17567 C 0.22761 -0.18463 0.2408 -0.19728 0.24601 -0.20284 C 0.24636 -0.20562 0.24827 -0.20902 0.24688 -0.21118 C 0.24601 -0.21303 0.24532 -0.20716 0.2448 -0.205 C 0.24393 -0.20222 0.24375 -0.19944 0.24358 -0.19667 C 0.24462 -0.18308 0.24462 -0.16425 0.25278 -0.159 C 0.25851 -0.16517 0.25556 -0.15993 0.25764 -0.17166 C 0.25834 -0.17598 0.26007 -0.18401 0.26007 -0.18401 C 0.25973 -0.19512 0.26285 -0.20871 0.25869 -0.21766 C 0.25625 -0.22353 0.24966 -0.21149 0.24601 -0.2155 C 0.24306 -0.21859 0.25539 -0.22538 0.2566 -0.226 C 0.25938 -0.22538 0.2625 -0.22661 0.26459 -0.22383 C 0.2698 -0.21797 0.27136 -0.20161 0.27292 -0.19234 C 0.27327 -0.18679 0.27292 -0.18092 0.27414 -0.17567 C 0.27466 -0.17351 0.275 -0.17969 0.27535 -0.18185 C 0.27587 -0.18463 0.27622 -0.18771 0.27657 -0.19049 C 0.2783 -0.20408 0.28108 -0.21642 0.28247 -0.23001 C 0.28646 -0.22291 0.28698 -0.21642 0.28941 -0.20716 C 0.28976 -0.19049 0.2882 -0.1732 0.29063 -0.15684 C 0.29115 -0.15344 0.2948 -0.15715 0.29653 -0.159 C 0.29931 -0.16209 0.30122 -0.16734 0.30365 -0.17166 C 0.30556 -0.17505 0.30834 -0.18401 0.30834 -0.18401 C 0.31077 -0.19883 0.30799 -0.18493 0.31059 -0.17567 C 0.31112 -0.17382 0.31129 -0.17999 0.31181 -0.18185 C 0.31494 -0.19173 0.31754 -0.19914 0.32362 -0.20284 C 0.32761 -0.21457 0.32865 -0.20531 0.33056 -0.21766 C 0.32934 -0.24051 0.33091 -0.24298 0.31997 -0.23001 C 0.31789 -0.21828 0.31771 -0.20346 0.32119 -0.19234 C 0.32257 -0.18802 0.325 -0.18463 0.32587 -0.17999 C 0.32674 -0.17567 0.3283 -0.16734 0.3283 -0.16734 C 0.32796 -0.16301 0.32934 -0.15653 0.32709 -0.15468 C 0.30834 -0.13955 0.31494 -0.16054 0.3224 -0.16517 C 0.32535 -0.17351 0.3316 -0.17814 0.33646 -0.18401 C 0.33907 -0.1908 0.34219 -0.19389 0.3448 -0.20068 C 0.34514 -0.20284 0.34601 -0.205 0.34601 -0.20716 C 0.34601 -0.21334 0.3448 -0.23217 0.3448 -0.226 C 0.3448 -0.18524 0.34671 -0.18709 0.35174 -0.15684 C 0.3533 -0.16116 0.35487 -0.16517 0.3566 -0.1695 C 0.3573 -0.17166 0.35886 -0.17567 0.35886 -0.17567 C 0.36059 -0.1945 0.35921 -0.21396 0.36233 -0.23217 C 0.36268 -0.23773 0.36042 -0.24884 0.36355 -0.24884 C 0.36667 -0.24884 0.36702 -0.23217 0.36702 -0.23217 C 0.36875 -0.20809 0.37379 -0.18524 0.37657 -0.16116 C 0.37796 -0.16888 0.37848 -0.17505 0.38125 -0.18185 C 0.38247 -0.19944 0.38525 -0.21519 0.3882 -0.23217 C 0.38855 -0.23835 0.38941 -0.24483 0.38941 -0.251 C 0.38941 -0.25316 0.38855 -0.24699 0.3882 -0.24483 C 0.38733 -0.23865 0.38594 -0.226 0.38594 -0.226 C 0.38629 -0.2121 0.38664 -0.1979 0.38716 -0.18401 C 0.38733 -0.17999 0.38768 -0.16764 0.3882 -0.17166 C 0.39028 -0.20377 0.38264 -0.22136 0.39879 -0.23001 C 0.41389 -0.22538 0.40018 -0.2331 0.40591 -0.18401 C 0.40643 -0.17876 0.40869 -0.20191 0.40938 -0.20284 C 0.41129 -0.20531 0.4165 -0.20716 0.4165 -0.20716 C 0.42188 -0.22075 0.4198 -0.22476 0.41893 -0.24483 C 0.4165 -0.21149 0.41684 -0.20685 0.41771 -0.16301 C 0.42223 -0.17629 0.41789 -0.22044 0.41771 -0.226 C 0.42448 -0.22847 0.4257 -0.23371 0.42952 -0.22383 C 0.43039 -0.21149 0.43039 -0.20624 0.43421 -0.19667 C 0.43733 -0.19728 0.44254 -0.19358 0.44341 -0.19883 C 0.45296 -0.24545 0.44705 -0.23958 0.43889 -0.23433 C 0.4375 -0.23155 0.43629 -0.22908 0.43542 -0.226 C 0.43438 -0.22198 0.43299 -0.21334 0.43299 -0.21334 C 0.43108 -0.19296 0.42431 -0.1661 0.44011 -0.16116 C 0.44566 -0.15437 0.45053 -0.15746 0.4566 -0.16116 C 0.45886 -0.16795 0.45955 -0.17444 0.46129 -0.18185 C 0.46511 -0.19821 0.46823 -0.21488 0.47066 -0.23217 C 0.47101 -0.21056 0.47119 -0.18895 0.47188 -0.16734 C 0.47205 -0.1627 0.47709 -0.15838 0.47535 -0.15468 C 0.47448 -0.15283 0.47309 -0.15746 0.47188 -0.159 C 0.47014 -0.16764 0.46737 -0.17505 0.46598 -0.18401 C 0.46528 -0.19234 0.4625 -0.22353 0.46598 -0.22816 C 0.47032 -0.23402 0.47691 -0.22538 0.48247 -0.22383 C 0.48351 -0.16363 0.47448 -0.15807 0.49879 -0.16301 C 0.50226 -0.18123 0.50261 -0.21766 0.49184 -0.23001 C 0.48837 -0.22414 0.48594 -0.22013 0.48125 -0.21766 C 0.48282 -0.22569 0.4849 -0.23032 0.48803 -0.23649 C 0.49289 -0.23433 0.49601 -0.23279 0.49983 -0.22816 C 0.50157 -0.22383 0.50313 -0.21982 0.50469 -0.2155 C 0.50556 -0.21334 0.50712 -0.20932 0.50712 -0.20932 C 0.50903 -0.18401 0.50799 -0.20222 0.51424 -0.18617 C 0.51962 -0.20068 0.51997 -0.21982 0.52119 -0.23649 C 0.52205 -0.23371 0.52188 -0.22908 0.52344 -0.22816 C 0.52483 -0.22754 0.52379 -0.23588 0.52483 -0.23433 C 0.52639 -0.23124 0.52709 -0.22167 0.52709 -0.22167 C 0.52744 -0.21334 0.52796 -0.205 0.5283 -0.19667 C 0.52882 -0.18617 0.52848 -0.17567 0.52934 -0.16517 C 0.52969 -0.1624 0.53039 -0.17073 0.53056 -0.17351 C 0.5323 -0.19142 0.53212 -0.2121 0.53768 -0.22816 C 0.53889 -0.22754 0.54028 -0.22754 0.54115 -0.226 C 0.54323 -0.22229 0.54601 -0.21334 0.54601 -0.21334 C 0.54688 -0.20408 0.54775 -0.19512 0.54948 -0.18617 C 0.55365 -0.2084 0.55556 -0.19914 0.57396 -0.20068 C 0.57535 -0.2013 0.57726 -0.20068 0.57761 -0.20284 C 0.57917 -0.21118 0.57483 -0.22507 0.57066 -0.23001 C 0.56511 -0.22723 0.56337 -0.22136 0.56007 -0.21334 C 0.55869 -0.20655 0.5566 -0.2013 0.55539 -0.1945 C 0.55521 -0.19265 0.55261 -0.16672 0.55539 -0.16116 C 0.55695 -0.15776 0.56216 -0.15684 0.56216 -0.15684 C 0.57396 -0.15931 0.57917 -0.16054 0.58577 -0.17783 C 0.58612 -0.18123 0.58612 -0.18524 0.58716 -0.18833 C 0.58785 -0.19049 0.58959 -0.19049 0.59063 -0.19234 C 0.59497 -0.20006 0.59844 -0.20994 0.60122 -0.21951 C 0.60087 -0.22229 0.60157 -0.22754 0.6 -0.22816 C 0.59237 -0.23155 0.59202 -0.22507 0.59063 -0.21766 C 0.59098 -0.21056 0.59098 -0.20346 0.59167 -0.19667 C 0.59289 -0.18895 0.59931 -0.18154 0.60122 -0.17166 C 0.60087 -0.16826 0.60122 -0.16394 0.6 -0.16116 C 0.59827 -0.15715 0.59306 -0.15283 0.59306 -0.15283 C 0.58785 -0.1556 0.58768 -0.16178 0.58473 -0.1695 C 0.5875 -0.17289 0.58994 -0.17783 0.59306 -0.17999 C 0.59636 -0.18216 0.60348 -0.18401 0.60348 -0.18401 C 0.60712 -0.19049 0.60816 -0.19636 0.61181 -0.20284 C 0.61424 -0.21581 0.61528 -0.22013 0.61059 -0.23217 C 0.61025 -0.21396 0.60938 -0.19605 0.60938 -0.17783 C 0.60938 -0.17351 0.60834 -0.16672 0.61059 -0.16517 C 0.61511 -0.16209 0.62014 -0.16672 0.62483 -0.16734 C 0.63473 -0.17969 0.62934 -0.19914 0.6283 -0.22167 C 0.62813 -0.226 0.62848 -0.23094 0.62709 -0.23433 C 0.62553 -0.23835 0.62153 -0.2368 0.61893 -0.23835 C 0.61181 -0.23618 0.61025 -0.23526 0.60712 -0.22383 C 0.60782 -0.21612 0.60712 -0.20747 0.60938 -0.20068 C 0.61025 -0.19821 0.61268 -0.2013 0.61424 -0.20284 C 0.61928 -0.20902 0.62032 -0.22569 0.6283 -0.23001 C 0.62917 -0.22569 0.63143 -0.22229 0.63178 -0.21766 C 0.63334 -0.19265 0.62605 -0.16826 0.64011 -0.16116 C 0.64775 -0.16332 0.64827 -0.16332 0.6507 -0.17567 C 0.64948 -0.18895 0.64879 -0.20253 0.64705 -0.2155 C 0.64653 -0.21982 0.6448 -0.22816 0.6448 -0.22816 C 0.63994 -0.22538 0.63907 -0.21982 0.63542 -0.21334 C 0.63212 -0.19697 0.63889 -0.2192 0.64115 -0.22167 C 0.6441 -0.22507 0.6507 -0.23001 0.6507 -0.23001 C 0.6665 -0.22692 0.65625 -0.23433 0.66129 -0.21118 C 0.66181 -0.20902 0.66181 -0.2155 0.66233 -0.21766 C 0.66303 -0.21982 0.66389 -0.22198 0.66476 -0.22383 C 0.66893 -0.23248 0.66841 -0.23001 0.67535 -0.23433 C 0.68768 -0.24174 0.67535 -0.18833 0.67535 -0.16517 C 0.6783 -0.17351 0.67848 -0.17876 0.68004 -0.18833 C 0.68455 -0.21426 0.68959 -0.23865 0.69184 -0.26582 C 0.6941 -0.25934 0.69636 -0.25409 0.69775 -0.24699 C 0.69914 -0.22538 0.70035 -0.21179 0.70122 -0.18833 C 0.70035 -0.18401 0.69827 -0.1661 0.69532 -0.16301 " pathEditMode="relative" ptsTypes="fffffffffffffffffffffffffffffffffffffffffffffffffffffffffffffffffffffffffffffffA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651533" y="2058687"/>
            <a:ext cx="1730812" cy="1162954"/>
            <a:chOff x="3187630" y="1789587"/>
            <a:chExt cx="1730812" cy="1162954"/>
          </a:xfrm>
          <a:scene3d>
            <a:camera prst="orthographicFront"/>
            <a:lightRig rig="flat" dir="t"/>
          </a:scene3d>
        </p:grpSpPr>
        <p:sp>
          <p:nvSpPr>
            <p:cNvPr id="6" name="Oval 5"/>
            <p:cNvSpPr/>
            <p:nvPr/>
          </p:nvSpPr>
          <p:spPr>
            <a:xfrm>
              <a:off x="3187630" y="1789587"/>
              <a:ext cx="1730812" cy="1162954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3441102" y="1959898"/>
              <a:ext cx="1223868" cy="8223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700" kern="1200" dirty="0" smtClean="0"/>
                <a:t>New word</a:t>
              </a:r>
              <a:endParaRPr lang="en-GB" sz="27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19862" y="1626100"/>
            <a:ext cx="442428" cy="318667"/>
            <a:chOff x="4055959" y="1357000"/>
            <a:chExt cx="442428" cy="318667"/>
          </a:xfrm>
        </p:grpSpPr>
        <p:sp>
          <p:nvSpPr>
            <p:cNvPr id="9" name="Right Arrow 8"/>
            <p:cNvSpPr/>
            <p:nvPr/>
          </p:nvSpPr>
          <p:spPr>
            <a:xfrm rot="17081632">
              <a:off x="4117839" y="1295120"/>
              <a:ext cx="318667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ight Arrow 6"/>
            <p:cNvSpPr/>
            <p:nvPr/>
          </p:nvSpPr>
          <p:spPr>
            <a:xfrm rot="17081632">
              <a:off x="4153514" y="1429843"/>
              <a:ext cx="223067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09162" y="270651"/>
            <a:ext cx="1986837" cy="1225487"/>
            <a:chOff x="3645260" y="1551"/>
            <a:chExt cx="1736908" cy="1225487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3645260" y="1551"/>
              <a:ext cx="1736908" cy="1225487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Oval 8"/>
            <p:cNvSpPr/>
            <p:nvPr/>
          </p:nvSpPr>
          <p:spPr>
            <a:xfrm>
              <a:off x="3899624" y="181019"/>
              <a:ext cx="1228180" cy="8665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dirty="0" smtClean="0"/>
                <a:t>cough</a:t>
              </a:r>
              <a:endParaRPr lang="en-GB" sz="23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24039" y="2425549"/>
            <a:ext cx="341437" cy="442428"/>
            <a:chOff x="5060136" y="2156449"/>
            <a:chExt cx="341437" cy="442428"/>
          </a:xfrm>
        </p:grpSpPr>
        <p:sp>
          <p:nvSpPr>
            <p:cNvPr id="15" name="Right Arrow 14"/>
            <p:cNvSpPr/>
            <p:nvPr/>
          </p:nvSpPr>
          <p:spPr>
            <a:xfrm rot="19261">
              <a:off x="5060136" y="2156449"/>
              <a:ext cx="341437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ight Arrow 10"/>
            <p:cNvSpPr/>
            <p:nvPr/>
          </p:nvSpPr>
          <p:spPr>
            <a:xfrm rot="19261">
              <a:off x="5060137" y="2244648"/>
              <a:ext cx="239006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26505" y="2002650"/>
            <a:ext cx="1662919" cy="1301260"/>
            <a:chOff x="5562602" y="1733550"/>
            <a:chExt cx="1662919" cy="1301260"/>
          </a:xfrm>
          <a:scene3d>
            <a:camera prst="orthographicFront"/>
            <a:lightRig rig="flat" dir="t"/>
          </a:scene3d>
        </p:grpSpPr>
        <p:sp>
          <p:nvSpPr>
            <p:cNvPr id="18" name="Oval 17"/>
            <p:cNvSpPr/>
            <p:nvPr/>
          </p:nvSpPr>
          <p:spPr>
            <a:xfrm>
              <a:off x="5562602" y="1733550"/>
              <a:ext cx="1662919" cy="1301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1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Oval 12"/>
            <p:cNvSpPr/>
            <p:nvPr/>
          </p:nvSpPr>
          <p:spPr>
            <a:xfrm>
              <a:off x="5806131" y="1924115"/>
              <a:ext cx="1175861" cy="920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dirty="0" smtClean="0"/>
                <a:t>sore</a:t>
              </a:r>
              <a:endParaRPr lang="en-GB" sz="23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64857" y="3291411"/>
            <a:ext cx="442428" cy="300910"/>
            <a:chOff x="4100954" y="3022311"/>
            <a:chExt cx="442428" cy="234375"/>
          </a:xfrm>
        </p:grpSpPr>
        <p:sp>
          <p:nvSpPr>
            <p:cNvPr id="21" name="Right Arrow 20"/>
            <p:cNvSpPr/>
            <p:nvPr/>
          </p:nvSpPr>
          <p:spPr>
            <a:xfrm rot="4241883">
              <a:off x="4204980" y="2918285"/>
              <a:ext cx="234375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Right Arrow 14"/>
            <p:cNvSpPr/>
            <p:nvPr/>
          </p:nvSpPr>
          <p:spPr>
            <a:xfrm rot="4241883">
              <a:off x="4228515" y="2973591"/>
              <a:ext cx="164063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00127" y="3542539"/>
            <a:ext cx="1869907" cy="1182320"/>
            <a:chOff x="3936223" y="3285587"/>
            <a:chExt cx="1404907" cy="1132538"/>
          </a:xfrm>
          <a:scene3d>
            <a:camera prst="orthographicFront"/>
            <a:lightRig rig="flat" dir="t"/>
          </a:scene3d>
        </p:grpSpPr>
        <p:sp>
          <p:nvSpPr>
            <p:cNvPr id="24" name="Oval 23"/>
            <p:cNvSpPr/>
            <p:nvPr/>
          </p:nvSpPr>
          <p:spPr>
            <a:xfrm>
              <a:off x="3936223" y="3285587"/>
              <a:ext cx="1404907" cy="1002176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Oval 16"/>
            <p:cNvSpPr/>
            <p:nvPr/>
          </p:nvSpPr>
          <p:spPr>
            <a:xfrm>
              <a:off x="3972485" y="3521855"/>
              <a:ext cx="1281096" cy="8962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dirty="0" smtClean="0"/>
                <a:t>throat</a:t>
              </a:r>
              <a:endParaRPr lang="en-GB" sz="23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 rot="21133190">
            <a:off x="3400478" y="2932991"/>
            <a:ext cx="343821" cy="442428"/>
            <a:chOff x="2837997" y="2553912"/>
            <a:chExt cx="343821" cy="442428"/>
          </a:xfrm>
        </p:grpSpPr>
        <p:sp>
          <p:nvSpPr>
            <p:cNvPr id="27" name="Right Arrow 26"/>
            <p:cNvSpPr/>
            <p:nvPr/>
          </p:nvSpPr>
          <p:spPr>
            <a:xfrm rot="9529549">
              <a:off x="2837997" y="2553912"/>
              <a:ext cx="343821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Right Arrow 18"/>
            <p:cNvSpPr/>
            <p:nvPr/>
          </p:nvSpPr>
          <p:spPr>
            <a:xfrm rot="20329549">
              <a:off x="2937661" y="2623770"/>
              <a:ext cx="240675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544628" y="2941691"/>
            <a:ext cx="1817118" cy="1301260"/>
            <a:chOff x="990673" y="2554723"/>
            <a:chExt cx="1817118" cy="1301260"/>
          </a:xfrm>
          <a:scene3d>
            <a:camera prst="orthographicFront"/>
            <a:lightRig rig="flat" dir="t"/>
          </a:scene3d>
        </p:grpSpPr>
        <p:sp>
          <p:nvSpPr>
            <p:cNvPr id="30" name="Oval 29"/>
            <p:cNvSpPr/>
            <p:nvPr/>
          </p:nvSpPr>
          <p:spPr>
            <a:xfrm>
              <a:off x="990673" y="2554723"/>
              <a:ext cx="1817118" cy="1301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1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Oval 20"/>
            <p:cNvSpPr/>
            <p:nvPr/>
          </p:nvSpPr>
          <p:spPr>
            <a:xfrm>
              <a:off x="1256784" y="2745288"/>
              <a:ext cx="1284896" cy="920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dirty="0" smtClean="0"/>
                <a:t>flu</a:t>
              </a:r>
              <a:endParaRPr lang="en-GB" sz="230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89911" y="1914496"/>
            <a:ext cx="311639" cy="442428"/>
            <a:chOff x="3026008" y="1645396"/>
            <a:chExt cx="311639" cy="442428"/>
          </a:xfrm>
        </p:grpSpPr>
        <p:sp>
          <p:nvSpPr>
            <p:cNvPr id="33" name="Right Arrow 32"/>
            <p:cNvSpPr/>
            <p:nvPr/>
          </p:nvSpPr>
          <p:spPr>
            <a:xfrm rot="12422065">
              <a:off x="3026008" y="1645396"/>
              <a:ext cx="311639" cy="44242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4" name="Right Arrow 22"/>
            <p:cNvSpPr/>
            <p:nvPr/>
          </p:nvSpPr>
          <p:spPr>
            <a:xfrm rot="23222065">
              <a:off x="3114392" y="1755129"/>
              <a:ext cx="218147" cy="265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59309" y="1012045"/>
            <a:ext cx="1922748" cy="1301260"/>
            <a:chOff x="1295406" y="742945"/>
            <a:chExt cx="1684090" cy="1301260"/>
          </a:xfrm>
          <a:scene3d>
            <a:camera prst="orthographicFront"/>
            <a:lightRig rig="flat" dir="t"/>
          </a:scene3d>
        </p:grpSpPr>
        <p:sp>
          <p:nvSpPr>
            <p:cNvPr id="36" name="Oval 35"/>
            <p:cNvSpPr/>
            <p:nvPr/>
          </p:nvSpPr>
          <p:spPr>
            <a:xfrm>
              <a:off x="1295406" y="742945"/>
              <a:ext cx="1684090" cy="1301260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dirty="0" smtClean="0"/>
                <a:t>medicine</a:t>
              </a:r>
              <a:endParaRPr lang="en-US" dirty="0"/>
            </a:p>
          </p:txBody>
        </p:sp>
        <p:sp>
          <p:nvSpPr>
            <p:cNvPr id="37" name="Oval 24"/>
            <p:cNvSpPr/>
            <p:nvPr/>
          </p:nvSpPr>
          <p:spPr>
            <a:xfrm>
              <a:off x="1542035" y="933510"/>
              <a:ext cx="1190832" cy="920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300" kern="1200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22091" y="163801"/>
            <a:ext cx="1117023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1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tched Right Arrow 3"/>
          <p:cNvSpPr>
            <a:spLocks noChangeArrowheads="1"/>
          </p:cNvSpPr>
          <p:nvPr/>
        </p:nvSpPr>
        <p:spPr bwMode="auto">
          <a:xfrm>
            <a:off x="533400" y="1038605"/>
            <a:ext cx="175137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Cough                   </a:t>
            </a:r>
            <a:r>
              <a:rPr lang="en-GB" sz="3600" dirty="0" smtClean="0"/>
              <a:t>                </a:t>
            </a:r>
            <a:endParaRPr lang="en-GB" sz="3600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5715000" y="1264556"/>
            <a:ext cx="31969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An act or sound of coughing.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He is coughing a lot.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83935"/>
            <a:ext cx="3159707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22091" y="163801"/>
            <a:ext cx="1117023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296400" cy="5200650"/>
          </a:xfrm>
          <a:prstGeom prst="frame">
            <a:avLst>
              <a:gd name="adj1" fmla="val 194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grass board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0"/>
          <a:stretch/>
        </p:blipFill>
        <p:spPr bwMode="auto">
          <a:xfrm>
            <a:off x="76200" y="4662777"/>
            <a:ext cx="9067800" cy="4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tched Right Arrow 3"/>
          <p:cNvSpPr>
            <a:spLocks noChangeArrowheads="1"/>
          </p:cNvSpPr>
          <p:nvPr/>
        </p:nvSpPr>
        <p:spPr bwMode="auto">
          <a:xfrm>
            <a:off x="533400" y="1038605"/>
            <a:ext cx="1751370" cy="1176660"/>
          </a:xfrm>
          <a:prstGeom prst="notchedRightArrow">
            <a:avLst>
              <a:gd name="adj1" fmla="val 59252"/>
              <a:gd name="adj2" fmla="val 25021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3600" dirty="0" smtClean="0"/>
              <a:t>sore</a:t>
            </a:r>
            <a:endParaRPr lang="en-GB" sz="3600" dirty="0"/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172200" y="1264556"/>
            <a:ext cx="2739752" cy="123099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r>
              <a:rPr lang="en-GB" sz="2800" dirty="0" smtClean="0"/>
              <a:t>painful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0242" y="3291830"/>
            <a:ext cx="7645442" cy="499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dirty="0" smtClean="0"/>
              <a:t>She has a cough and a sore throat.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90550"/>
            <a:ext cx="3478019" cy="231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10800000">
            <a:off x="8026977" y="117907"/>
            <a:ext cx="1117023" cy="1070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b="6364"/>
          <a:stretch/>
        </p:blipFill>
        <p:spPr>
          <a:xfrm rot="5400000">
            <a:off x="122091" y="163801"/>
            <a:ext cx="1117023" cy="10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2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290</Words>
  <Application>Microsoft Office PowerPoint</Application>
  <PresentationFormat>On-screen Show (16:9)</PresentationFormat>
  <Paragraphs>73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</cp:revision>
  <dcterms:created xsi:type="dcterms:W3CDTF">2021-09-25T08:22:26Z</dcterms:created>
  <dcterms:modified xsi:type="dcterms:W3CDTF">2021-10-03T04:32:42Z</dcterms:modified>
</cp:coreProperties>
</file>