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77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33CC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834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D4E2-11EA-4336-8C4F-20BEAAF27EEC}" type="datetimeFigureOut">
              <a:rPr lang="en-US" smtClean="0"/>
              <a:pPr/>
              <a:t>29-Oct-21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6EE6-8D46-495A-97A9-2FC68C712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19" y="228600"/>
            <a:ext cx="7315200" cy="4914900"/>
          </a:xfrm>
          <a:prstGeom prst="star24">
            <a:avLst/>
          </a:prstGeom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499519" y="4775537"/>
            <a:ext cx="76962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2055812" y="228600"/>
            <a:ext cx="7162800" cy="1066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17812" y="1447800"/>
            <a:ext cx="1981200" cy="1066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399212" y="1600200"/>
            <a:ext cx="2133600" cy="762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7812" y="2667000"/>
            <a:ext cx="1981200" cy="1066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ফর্দ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7812" y="3810000"/>
            <a:ext cx="1981200" cy="1066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অপদার্থ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1612" y="5105400"/>
            <a:ext cx="1981200" cy="10668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তর্কাতর্কি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99212" y="2743200"/>
            <a:ext cx="2133600" cy="7620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09519" y="5181600"/>
            <a:ext cx="2362200" cy="762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কাটাকাটি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3012" y="3962400"/>
            <a:ext cx="2272507" cy="76200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অযোগ্য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884612" y="304800"/>
            <a:ext cx="4114800" cy="1143000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719" y="2866311"/>
            <a:ext cx="1613693" cy="7150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তর্কাতর্কি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919" y="3925014"/>
            <a:ext cx="15240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ফর্দ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919" y="4915614"/>
            <a:ext cx="15240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অপদার্থ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519" y="2892266"/>
            <a:ext cx="8229600" cy="6129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তর্কাতর্কি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4012" y="3925014"/>
            <a:ext cx="8153400" cy="6469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ফর্দ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2" y="4915614"/>
            <a:ext cx="81534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অপদার্থ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812" y="1905000"/>
            <a:ext cx="8229600" cy="71508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212" y="1875711"/>
            <a:ext cx="1600200" cy="715089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2971800" y="228600"/>
            <a:ext cx="5852319" cy="990600"/>
          </a:xfrm>
          <a:prstGeom prst="plaqu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One Word 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0519" y="2819401"/>
            <a:ext cx="3048000" cy="851297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অযোগ্য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719" y="2819400"/>
            <a:ext cx="1891507" cy="851297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অপদার্থ</a:t>
            </a: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0012" y="4466511"/>
            <a:ext cx="9525000" cy="7150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অপদার্থ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508919" y="373559"/>
            <a:ext cx="8686800" cy="851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প্রমিত উচ্চার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19" y="1581150"/>
            <a:ext cx="9982200" cy="4819650"/>
          </a:xfrm>
          <a:prstGeom prst="rect">
            <a:avLst/>
          </a:prstGeom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44" name="Picture 43" descr="book 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1484788"/>
            <a:ext cx="11582400" cy="4992212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65920" y="1524000"/>
            <a:ext cx="11506199" cy="4953000"/>
            <a:chOff x="365920" y="1524000"/>
            <a:chExt cx="11506199" cy="4953000"/>
          </a:xfrm>
        </p:grpSpPr>
        <p:pic>
          <p:nvPicPr>
            <p:cNvPr id="45" name="Picture 44" descr="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920" y="1524000"/>
              <a:ext cx="5029199" cy="4953000"/>
            </a:xfrm>
            <a:prstGeom prst="rect">
              <a:avLst/>
            </a:prstGeom>
          </p:spPr>
        </p:pic>
        <p:pic>
          <p:nvPicPr>
            <p:cNvPr id="46" name="Picture 45" descr="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0519" y="1524000"/>
              <a:ext cx="5181600" cy="4876800"/>
            </a:xfrm>
            <a:prstGeom prst="rect">
              <a:avLst/>
            </a:prstGeom>
          </p:spPr>
        </p:pic>
      </p:grpSp>
      <p:pic>
        <p:nvPicPr>
          <p:cNvPr id="47" name="Picture 46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519" y="228600"/>
            <a:ext cx="4800600" cy="1085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2412" y="152400"/>
            <a:ext cx="8749507" cy="1295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6" y="1752600"/>
            <a:ext cx="1981200" cy="7831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507" y="2744093"/>
            <a:ext cx="2055812" cy="78319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বৃ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507" y="3832086"/>
            <a:ext cx="2132012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লবণা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919" y="4953000"/>
            <a:ext cx="2133600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চ্ছি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719" y="1828800"/>
            <a:ext cx="1524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719" y="3832087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719" y="2757845"/>
            <a:ext cx="15240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719" y="4945559"/>
            <a:ext cx="15240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2119" y="1676400"/>
            <a:ext cx="8382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7719" y="1745099"/>
            <a:ext cx="685800" cy="769501"/>
          </a:xfrm>
          <a:prstGeom prst="round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719" y="1676400"/>
            <a:ext cx="9144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2119" y="3805178"/>
            <a:ext cx="8382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7719" y="3878699"/>
            <a:ext cx="685800" cy="769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119" y="4871978"/>
            <a:ext cx="8382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7719" y="4945499"/>
            <a:ext cx="685800" cy="7695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4719" y="4876800"/>
            <a:ext cx="9144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2119" y="2738378"/>
            <a:ext cx="8382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7719" y="2819400"/>
            <a:ext cx="685800" cy="7695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4719" y="2743200"/>
            <a:ext cx="9144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4025" y="1850886"/>
            <a:ext cx="1461293" cy="707886"/>
          </a:xfrm>
          <a:prstGeom prst="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7519" y="2873514"/>
            <a:ext cx="152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7519" y="3886200"/>
            <a:ext cx="152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3719" y="5007114"/>
            <a:ext cx="1447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4719" y="3810000"/>
            <a:ext cx="9144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85319" y="228600"/>
            <a:ext cx="5029200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1524000"/>
            <a:ext cx="10287000" cy="7150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19" y="2362200"/>
            <a:ext cx="11582400" cy="4343400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175919" y="228600"/>
            <a:ext cx="3518693" cy="129540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665412" y="3276600"/>
            <a:ext cx="1524000" cy="10668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2665412" y="4724400"/>
            <a:ext cx="1600200" cy="990600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4791635"/>
            <a:ext cx="1524000" cy="999565"/>
          </a:xfrm>
          <a:prstGeom prst="flowChartAlternateProcess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 descr="800px-Nymphaea_cv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3209468"/>
            <a:ext cx="1569832" cy="1133932"/>
          </a:xfrm>
          <a:prstGeom prst="pent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4418012" y="1905000"/>
            <a:ext cx="6934200" cy="119181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পথিককে ঝুড়িওয়ালা কত রকমের জলের কথা</a:t>
            </a:r>
          </a:p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     বলেছিল ? নামগুলো লিখ ।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012" y="3429000"/>
            <a:ext cx="6934200" cy="119181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বৃদ্ধ পথিককে কয় ধরনের জলের কথা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চেয়েছিল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1812" y="4953000"/>
            <a:ext cx="6934200" cy="64698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decagon 11"/>
          <p:cNvSpPr/>
          <p:nvPr/>
        </p:nvSpPr>
        <p:spPr>
          <a:xfrm>
            <a:off x="2665412" y="1676400"/>
            <a:ext cx="1600200" cy="10668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top-hd-red-rose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62" y="1676400"/>
            <a:ext cx="1568450" cy="990600"/>
          </a:xfrm>
          <a:prstGeom prst="hex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718720" y="228600"/>
            <a:ext cx="3505200" cy="91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w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119" y="474784"/>
            <a:ext cx="2286000" cy="15826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47119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8119" y="2143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56919" y="3048000"/>
            <a:ext cx="1219200" cy="4572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56919" y="3810000"/>
            <a:ext cx="12192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6919" y="4572000"/>
            <a:ext cx="1219200" cy="4572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56919" y="5257800"/>
            <a:ext cx="1219200" cy="457200"/>
          </a:xfrm>
          <a:prstGeom prst="rightArrow">
            <a:avLst/>
          </a:prstGeom>
          <a:solidFill>
            <a:srgbClr val="633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94719" y="2971800"/>
            <a:ext cx="14478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4719" y="37645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8119" y="52123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মামী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8119" y="4495800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দাদী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8119" y="2971800"/>
            <a:ext cx="14478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8119" y="3733800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4719" y="4495800"/>
            <a:ext cx="14478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দাদা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2194719" y="52123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8719" y="1371600"/>
            <a:ext cx="3124200" cy="6469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3109119" y="228600"/>
            <a:ext cx="6096000" cy="13716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k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2" y="2743200"/>
            <a:ext cx="1768997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23319" y="1752600"/>
            <a:ext cx="7467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319" y="2743200"/>
            <a:ext cx="8001000" cy="57888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ক………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রোদে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এঁটে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।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185319" y="3594526"/>
            <a:ext cx="78486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বরকে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…………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319" y="4491335"/>
            <a:ext cx="77724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………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করছে,তবু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319" y="5329535"/>
            <a:ext cx="78486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পথিক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ক্লান্ত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…………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8719" y="2667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319" y="3581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বরকন্দাজ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0319" y="4419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তেষ্টায়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6719" y="5334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খাটিয়ার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4023519" y="2627709"/>
            <a:ext cx="6096000" cy="2553891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আজিজুল হক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আলিনাপাড়া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ZIZUL Tie 10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19" y="2667000"/>
            <a:ext cx="2971800" cy="2667000"/>
          </a:xfrm>
          <a:prstGeom prst="hexagon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Stored Data 6">
            <a:extLst>
              <a:ext uri="{FF2B5EF4-FFF2-40B4-BE49-F238E27FC236}">
                <a16:creationId xmlns:a16="http://schemas.microsoft.com/office/drawing/2014/main" xmlns="" id="{D1E4D73A-AE9D-48DA-BA05-5CE14B5EAE84}"/>
              </a:ext>
            </a:extLst>
          </p:cNvPr>
          <p:cNvSpPr/>
          <p:nvPr/>
        </p:nvSpPr>
        <p:spPr>
          <a:xfrm>
            <a:off x="975520" y="193984"/>
            <a:ext cx="5334000" cy="1330015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356519" y="152400"/>
            <a:ext cx="42672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xmlns="" id="{635A89DD-F34E-4D6F-B66F-758000F6FD2B}"/>
              </a:ext>
            </a:extLst>
          </p:cNvPr>
          <p:cNvSpPr/>
          <p:nvPr/>
        </p:nvSpPr>
        <p:spPr>
          <a:xfrm rot="10800000" flipH="1" flipV="1">
            <a:off x="899319" y="76201"/>
            <a:ext cx="5486400" cy="1482413"/>
          </a:xfrm>
          <a:prstGeom prst="flowChartOnlineStorage">
            <a:avLst/>
          </a:prstGeom>
          <a:solidFill>
            <a:srgbClr val="0070C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08 0.00555 L 0.40078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709319" y="304800"/>
            <a:ext cx="2831305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411" y="1981200"/>
            <a:ext cx="6996908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ক.অবাক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411" y="2907268"/>
            <a:ext cx="6920708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.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411" y="3848814"/>
            <a:ext cx="6920708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.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1" y="4763214"/>
            <a:ext cx="6920708" cy="119181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ঘ.পথিককে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ঝুড়িওয়ালা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শুনিয়ে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1" y="0"/>
            <a:ext cx="12161838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B76D68-3837-4C85-86F1-4A1140C09D2F}"/>
              </a:ext>
            </a:extLst>
          </p:cNvPr>
          <p:cNvGrpSpPr/>
          <p:nvPr/>
        </p:nvGrpSpPr>
        <p:grpSpPr>
          <a:xfrm>
            <a:off x="2066925" y="304800"/>
            <a:ext cx="7638549" cy="1340722"/>
            <a:chOff x="1739900" y="128247"/>
            <a:chExt cx="8496300" cy="1255707"/>
          </a:xfrm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xmlns="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xmlns="" id="{155A79F7-0B52-40E9-837A-5DA022CEE8AA}"/>
                </a:ext>
              </a:extLst>
            </p:cNvPr>
            <p:cNvGrpSpPr/>
            <p:nvPr/>
          </p:nvGrpSpPr>
          <p:grpSpPr>
            <a:xfrm>
              <a:off x="3555999" y="128247"/>
              <a:ext cx="5232402" cy="1255707"/>
              <a:chOff x="3162302" y="330200"/>
              <a:chExt cx="6083300" cy="1194704"/>
            </a:xfrm>
          </p:grpSpPr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xmlns="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ড়ী</a:t>
                </a:r>
                <a:endParaRPr lang="en-US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xmlns="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4400" b="1" dirty="0" smtClean="0"/>
                  <a:t> </a:t>
                </a:r>
                <a:endParaRPr lang="en-US" sz="4400" b="1" dirty="0"/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xmlns="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xmlns="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xmlns="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endParaRPr lang="en-US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1" name="Flowchart: Alternate Process 20"/>
          <p:cNvSpPr/>
          <p:nvPr/>
        </p:nvSpPr>
        <p:spPr>
          <a:xfrm>
            <a:off x="2499519" y="3244334"/>
            <a:ext cx="9144000" cy="160043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জল পানের উপকারিতা সম্পর্কে ৫ টি বাক্য লিখে আনবে।</a:t>
            </a:r>
            <a:endParaRPr lang="bn-BD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hm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3124200"/>
            <a:ext cx="2083477" cy="1752600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B98EA7-391A-405A-B3F9-70D08DAD924F}"/>
              </a:ext>
            </a:extLst>
          </p:cNvPr>
          <p:cNvSpPr/>
          <p:nvPr/>
        </p:nvSpPr>
        <p:spPr>
          <a:xfrm>
            <a:off x="1141412" y="499330"/>
            <a:ext cx="100584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3E324D1-62FB-4D03-8E0B-8B4694473934}"/>
              </a:ext>
            </a:extLst>
          </p:cNvPr>
          <p:cNvGrpSpPr/>
          <p:nvPr/>
        </p:nvGrpSpPr>
        <p:grpSpPr>
          <a:xfrm>
            <a:off x="1141412" y="335927"/>
            <a:ext cx="2055812" cy="5006944"/>
            <a:chOff x="1553886" y="306899"/>
            <a:chExt cx="2113934" cy="5894337"/>
          </a:xfrm>
        </p:grpSpPr>
        <p:sp>
          <p:nvSpPr>
            <p:cNvPr id="6" name="Freeform: Shape 71">
              <a:extLst>
                <a:ext uri="{FF2B5EF4-FFF2-40B4-BE49-F238E27FC236}">
                  <a16:creationId xmlns:a16="http://schemas.microsoft.com/office/drawing/2014/main" xmlns="" id="{3E0E2851-DF86-4407-9233-6A5553777622}"/>
                </a:ext>
              </a:extLst>
            </p:cNvPr>
            <p:cNvSpPr/>
            <p:nvPr/>
          </p:nvSpPr>
          <p:spPr>
            <a:xfrm>
              <a:off x="1865669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72">
              <a:extLst>
                <a:ext uri="{FF2B5EF4-FFF2-40B4-BE49-F238E27FC236}">
                  <a16:creationId xmlns:a16="http://schemas.microsoft.com/office/drawing/2014/main" xmlns="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ircle: Hollow 73">
              <a:extLst>
                <a:ext uri="{FF2B5EF4-FFF2-40B4-BE49-F238E27FC236}">
                  <a16:creationId xmlns:a16="http://schemas.microsoft.com/office/drawing/2014/main" xmlns="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487409"/>
              <a:ext cx="1279043" cy="3713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1" i="0" u="none" strike="noStrike" kern="1200" normalizeH="0" baseline="0" noProof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" name="Group 75">
              <a:extLst>
                <a:ext uri="{FF2B5EF4-FFF2-40B4-BE49-F238E27FC236}">
                  <a16:creationId xmlns:a16="http://schemas.microsoft.com/office/drawing/2014/main" xmlns="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xmlns="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xmlns="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xmlns="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xmlns="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xmlns="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270AF48-8016-4478-A7DE-4E9D9646CCBF}"/>
              </a:ext>
            </a:extLst>
          </p:cNvPr>
          <p:cNvGrpSpPr/>
          <p:nvPr/>
        </p:nvGrpSpPr>
        <p:grpSpPr>
          <a:xfrm>
            <a:off x="3808412" y="304801"/>
            <a:ext cx="1981721" cy="4965732"/>
            <a:chOff x="1515907" y="401959"/>
            <a:chExt cx="1617955" cy="6194809"/>
          </a:xfrm>
        </p:grpSpPr>
        <p:sp>
          <p:nvSpPr>
            <p:cNvPr id="18" name="Freeform: Shape 83">
              <a:extLst>
                <a:ext uri="{FF2B5EF4-FFF2-40B4-BE49-F238E27FC236}">
                  <a16:creationId xmlns:a16="http://schemas.microsoft.com/office/drawing/2014/main" xmlns="" id="{7528E305-8EE5-4924-9882-60C8DEA0F37C}"/>
                </a:ext>
              </a:extLst>
            </p:cNvPr>
            <p:cNvSpPr/>
            <p:nvPr/>
          </p:nvSpPr>
          <p:spPr>
            <a:xfrm>
              <a:off x="1904885" y="401959"/>
              <a:ext cx="539602" cy="1045663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84">
              <a:extLst>
                <a:ext uri="{FF2B5EF4-FFF2-40B4-BE49-F238E27FC236}">
                  <a16:creationId xmlns:a16="http://schemas.microsoft.com/office/drawing/2014/main" xmlns="" id="{0048191D-33A3-4D0F-AF02-03431AF691EB}"/>
                </a:ext>
              </a:extLst>
            </p:cNvPr>
            <p:cNvSpPr/>
            <p:nvPr/>
          </p:nvSpPr>
          <p:spPr>
            <a:xfrm rot="2832847">
              <a:off x="1000197" y="3865019"/>
              <a:ext cx="2649375" cy="161795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85">
              <a:extLst>
                <a:ext uri="{FF2B5EF4-FFF2-40B4-BE49-F238E27FC236}">
                  <a16:creationId xmlns:a16="http://schemas.microsoft.com/office/drawing/2014/main" xmlns="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715572" y="3294757"/>
              <a:ext cx="1279044" cy="33020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normalizeH="0" baseline="0" noProof="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xmlns="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xmlns="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xmlns="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xmlns="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xmlns="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xmlns="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9F4A8B-CA6E-4FA7-AC0B-0D20796F47FC}"/>
              </a:ext>
            </a:extLst>
          </p:cNvPr>
          <p:cNvGrpSpPr/>
          <p:nvPr/>
        </p:nvGrpSpPr>
        <p:grpSpPr>
          <a:xfrm>
            <a:off x="6475412" y="285799"/>
            <a:ext cx="1930282" cy="4569207"/>
            <a:chOff x="1137126" y="306899"/>
            <a:chExt cx="2334127" cy="55602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Freeform: Shape 95">
              <a:extLst>
                <a:ext uri="{FF2B5EF4-FFF2-40B4-BE49-F238E27FC236}">
                  <a16:creationId xmlns:a16="http://schemas.microsoft.com/office/drawing/2014/main" xmlns="" id="{EC620498-0AD6-4337-B0E2-AFE16E15E8AE}"/>
                </a:ext>
              </a:extLst>
            </p:cNvPr>
            <p:cNvSpPr/>
            <p:nvPr/>
          </p:nvSpPr>
          <p:spPr>
            <a:xfrm>
              <a:off x="1904884" y="306899"/>
              <a:ext cx="822959" cy="1043126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96">
              <a:extLst>
                <a:ext uri="{FF2B5EF4-FFF2-40B4-BE49-F238E27FC236}">
                  <a16:creationId xmlns:a16="http://schemas.microsoft.com/office/drawing/2014/main" xmlns="" id="{F6C15133-6DA2-4B75-8FB1-BCDCE010C6A5}"/>
                </a:ext>
              </a:extLst>
            </p:cNvPr>
            <p:cNvSpPr/>
            <p:nvPr/>
          </p:nvSpPr>
          <p:spPr>
            <a:xfrm rot="19445692">
              <a:off x="1137126" y="3113125"/>
              <a:ext cx="2334127" cy="2754034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Circle: Hollow 97">
              <a:extLst>
                <a:ext uri="{FF2B5EF4-FFF2-40B4-BE49-F238E27FC236}">
                  <a16:creationId xmlns:a16="http://schemas.microsoft.com/office/drawing/2014/main" xmlns="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99">
              <a:extLst>
                <a:ext uri="{FF2B5EF4-FFF2-40B4-BE49-F238E27FC236}">
                  <a16:creationId xmlns:a16="http://schemas.microsoft.com/office/drawing/2014/main" xmlns="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  <a:grpFill/>
          </p:grpSpPr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xmlns="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xmlns="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xmlns="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xmlns="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xmlns="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xmlns="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77D7C1D-464E-44C7-92D2-DAB93A0DFD9A}"/>
              </a:ext>
            </a:extLst>
          </p:cNvPr>
          <p:cNvGrpSpPr/>
          <p:nvPr/>
        </p:nvGrpSpPr>
        <p:grpSpPr>
          <a:xfrm>
            <a:off x="9142412" y="333927"/>
            <a:ext cx="2076709" cy="5167301"/>
            <a:chOff x="1329626" y="306899"/>
            <a:chExt cx="1745815" cy="5167301"/>
          </a:xfrm>
        </p:grpSpPr>
        <p:sp>
          <p:nvSpPr>
            <p:cNvPr id="42" name="Freeform: Shape 107">
              <a:extLst>
                <a:ext uri="{FF2B5EF4-FFF2-40B4-BE49-F238E27FC236}">
                  <a16:creationId xmlns:a16="http://schemas.microsoft.com/office/drawing/2014/main" xmlns="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: Rounded Corners 108">
              <a:extLst>
                <a:ext uri="{FF2B5EF4-FFF2-40B4-BE49-F238E27FC236}">
                  <a16:creationId xmlns:a16="http://schemas.microsoft.com/office/drawing/2014/main" xmlns="" id="{F6112E14-F20E-4DAC-9926-7BF52BB5E38A}"/>
                </a:ext>
              </a:extLst>
            </p:cNvPr>
            <p:cNvSpPr/>
            <p:nvPr/>
          </p:nvSpPr>
          <p:spPr>
            <a:xfrm rot="13580898">
              <a:off x="1234152" y="3016644"/>
              <a:ext cx="1936764" cy="174581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ircle: Hollow 109">
              <a:extLst>
                <a:ext uri="{FF2B5EF4-FFF2-40B4-BE49-F238E27FC236}">
                  <a16:creationId xmlns:a16="http://schemas.microsoft.com/office/drawing/2014/main" xmlns="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573021" y="2319490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1" i="0" u="none" strike="noStrike" kern="1200" normalizeH="0" baseline="0" noProof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  <a:endParaRPr kumimoji="0" lang="en-US" sz="19900" b="1" i="0" u="none" strike="noStrike" kern="1200" cap="all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46" name="Group 111">
              <a:extLst>
                <a:ext uri="{FF2B5EF4-FFF2-40B4-BE49-F238E27FC236}">
                  <a16:creationId xmlns:a16="http://schemas.microsoft.com/office/drawing/2014/main" xmlns="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xmlns="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xmlns="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xmlns="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xmlns="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xmlns="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4" name="Picture 53" descr="l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519" y="5638800"/>
            <a:ext cx="9753600" cy="12192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2854928" y="304800"/>
            <a:ext cx="5754084" cy="1447800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175919" y="2024301"/>
            <a:ext cx="7569176" cy="4120277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2১ </a:t>
            </a:r>
            <a:r>
              <a:rPr lang="bn-IN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</a:t>
            </a:r>
          </a:p>
          <a:p>
            <a:pPr algn="ctr"/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bn-IN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……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দিচ্ছি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0" y="2590800"/>
            <a:ext cx="3496209" cy="335280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4412" y="1447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19200" y="2438400"/>
            <a:ext cx="1066800" cy="60960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438400"/>
            <a:ext cx="7313612" cy="6858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পদেশ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entagon 2">
            <a:extLst>
              <a:ext uri="{FF2B5EF4-FFF2-40B4-BE49-F238E27FC236}">
                <a16:creationId xmlns="" xmlns:a16="http://schemas.microsoft.com/office/drawing/2014/main" id="{E9390AE8-01F9-4E27-9BDD-4E679597E306}"/>
              </a:ext>
            </a:extLst>
          </p:cNvPr>
          <p:cNvSpPr/>
          <p:nvPr/>
        </p:nvSpPr>
        <p:spPr>
          <a:xfrm>
            <a:off x="1217612" y="3276600"/>
            <a:ext cx="1066799" cy="609600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2284412" y="3276600"/>
            <a:ext cx="7758907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২.৫.১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সংলাপ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entagon 2">
            <a:extLst>
              <a:ext uri="{FF2B5EF4-FFF2-40B4-BE49-F238E27FC236}">
                <a16:creationId xmlns="" xmlns:a16="http://schemas.microsoft.com/office/drawing/2014/main" id="{16DBEEDD-6EE8-41FD-B970-9926017E9CDE}"/>
              </a:ext>
            </a:extLst>
          </p:cNvPr>
          <p:cNvSpPr/>
          <p:nvPr/>
        </p:nvSpPr>
        <p:spPr>
          <a:xfrm>
            <a:off x="1217612" y="4038600"/>
            <a:ext cx="1066800" cy="60960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4412" y="4038600"/>
            <a:ext cx="73152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</p:txBody>
      </p:sp>
      <p:sp>
        <p:nvSpPr>
          <p:cNvPr id="11" name="Pentagon 10"/>
          <p:cNvSpPr/>
          <p:nvPr/>
        </p:nvSpPr>
        <p:spPr>
          <a:xfrm>
            <a:off x="1217612" y="4876800"/>
            <a:ext cx="1066800" cy="7620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4800600"/>
            <a:ext cx="7313612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>
            <a:extLst>
              <a:ext uri="{FF2B5EF4-FFF2-40B4-BE49-F238E27FC236}">
                <a16:creationId xmlns="" xmlns:a16="http://schemas.microsoft.com/office/drawing/2014/main" id="{BAD798C1-9B24-4061-B47B-029C08A0F66A}"/>
              </a:ext>
            </a:extLst>
          </p:cNvPr>
          <p:cNvSpPr/>
          <p:nvPr/>
        </p:nvSpPr>
        <p:spPr>
          <a:xfrm>
            <a:off x="4604930" y="221634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="" xmlns:a16="http://schemas.microsoft.com/office/drawing/2014/main" id="{31890603-93BF-4324-8195-0A97E7606F21}"/>
              </a:ext>
            </a:extLst>
          </p:cNvPr>
          <p:cNvSpPr/>
          <p:nvPr/>
        </p:nvSpPr>
        <p:spPr>
          <a:xfrm>
            <a:off x="3652313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laque 14">
            <a:extLst>
              <a:ext uri="{FF2B5EF4-FFF2-40B4-BE49-F238E27FC236}">
                <a16:creationId xmlns="" xmlns:a16="http://schemas.microsoft.com/office/drawing/2014/main" id="{BD489FF2-B7D3-43BD-9D7A-8D8D0AB1C92A}"/>
              </a:ext>
            </a:extLst>
          </p:cNvPr>
          <p:cNvSpPr/>
          <p:nvPr/>
        </p:nvSpPr>
        <p:spPr>
          <a:xfrm>
            <a:off x="7413676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6" name="Plaque 15">
            <a:extLst>
              <a:ext uri="{FF2B5EF4-FFF2-40B4-BE49-F238E27FC236}">
                <a16:creationId xmlns="" xmlns:a16="http://schemas.microsoft.com/office/drawing/2014/main" id="{EEE6063C-3F8B-4519-9C75-4A8FA9381458}"/>
              </a:ext>
            </a:extLst>
          </p:cNvPr>
          <p:cNvSpPr/>
          <p:nvPr/>
        </p:nvSpPr>
        <p:spPr>
          <a:xfrm>
            <a:off x="5567367" y="2209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7" name="Plaque 16">
            <a:extLst>
              <a:ext uri="{FF2B5EF4-FFF2-40B4-BE49-F238E27FC236}">
                <a16:creationId xmlns="" xmlns:a16="http://schemas.microsoft.com/office/drawing/2014/main" id="{2FD869A7-ECB2-4824-8691-366ADDE1B684}"/>
              </a:ext>
            </a:extLst>
          </p:cNvPr>
          <p:cNvSpPr/>
          <p:nvPr/>
        </p:nvSpPr>
        <p:spPr>
          <a:xfrm>
            <a:off x="6490522" y="20089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pic>
        <p:nvPicPr>
          <p:cNvPr id="18" name="Picture 17" descr="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1512735"/>
            <a:ext cx="1066800" cy="69706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718719" y="304800"/>
            <a:ext cx="4509292" cy="1066800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11" y="1828800"/>
            <a:ext cx="6172200" cy="5788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211" y="3239214"/>
            <a:ext cx="5334000" cy="6469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নাটকটিতে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411" y="4755118"/>
            <a:ext cx="5181600" cy="57888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011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411" y="4048780"/>
            <a:ext cx="455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নাটকটি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4411" y="5435025"/>
            <a:ext cx="265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পথিকের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99719" y="228600"/>
            <a:ext cx="38100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547519" y="182880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18719" y="2971800"/>
            <a:ext cx="5105400" cy="6469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5319" y="3810000"/>
            <a:ext cx="6477000" cy="64698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55811" y="4590871"/>
            <a:ext cx="8749507" cy="1328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 তোমরা ঠিক</a:t>
            </a:r>
            <a:r>
              <a:rPr lang="bn-BD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বলেছো।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পথিকের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519" y="300335"/>
            <a:ext cx="4038600" cy="1528465"/>
          </a:xfrm>
          <a:prstGeom prst="leftRightArrow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0012" y="3200400"/>
            <a:ext cx="4267200" cy="18288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ecagon 5"/>
          <p:cNvSpPr/>
          <p:nvPr/>
        </p:nvSpPr>
        <p:spPr>
          <a:xfrm rot="21415128">
            <a:off x="5942012" y="1701037"/>
            <a:ext cx="4876800" cy="4572000"/>
          </a:xfrm>
          <a:prstGeom prst="decagon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জলপান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9" y="0"/>
            <a:ext cx="121618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319" y="152400"/>
            <a:ext cx="4800600" cy="102155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38119" y="1676400"/>
            <a:ext cx="5334000" cy="3733800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65-66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শোনাচ্ছি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bn-IN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eacher 3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288" y="1752600"/>
            <a:ext cx="5950231" cy="403859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46" name="Picture 45" descr="book 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1637188"/>
            <a:ext cx="11582400" cy="49922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65919" y="1676400"/>
            <a:ext cx="11506200" cy="4876800"/>
            <a:chOff x="365919" y="1676400"/>
            <a:chExt cx="11506200" cy="4876800"/>
          </a:xfrm>
        </p:grpSpPr>
        <p:pic>
          <p:nvPicPr>
            <p:cNvPr id="47" name="Picture 46" descr="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919" y="1676400"/>
              <a:ext cx="5257800" cy="4876800"/>
            </a:xfrm>
            <a:prstGeom prst="rect">
              <a:avLst/>
            </a:prstGeom>
          </p:spPr>
        </p:pic>
        <p:pic>
          <p:nvPicPr>
            <p:cNvPr id="48" name="Picture 47" descr="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4319" y="1676400"/>
              <a:ext cx="5257800" cy="4876800"/>
            </a:xfrm>
            <a:prstGeom prst="rect">
              <a:avLst/>
            </a:prstGeom>
          </p:spPr>
        </p:pic>
      </p:grpSp>
      <p:pic>
        <p:nvPicPr>
          <p:cNvPr id="49" name="Picture 48" descr="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294" y="381000"/>
            <a:ext cx="3933825" cy="108585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527</Words>
  <Application>Microsoft Office PowerPoint</Application>
  <PresentationFormat>Custom</PresentationFormat>
  <Paragraphs>140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102</cp:revision>
  <dcterms:created xsi:type="dcterms:W3CDTF">2021-10-05T13:01:05Z</dcterms:created>
  <dcterms:modified xsi:type="dcterms:W3CDTF">2021-10-29T17:57:00Z</dcterms:modified>
</cp:coreProperties>
</file>