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51A9E-8C5E-4268-90C2-C003F0DA11C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E886-F781-4459-B0F3-61C7BF9A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4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শিক্ষকবৃন্দ, স্লাইডে উল্লেখিত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 ছবিগুলো সম্পর্কে পর্যবেক্ষণ বা চিন্তা করার কথা বলা যেতে পারে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9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20-25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2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পাঠ ঘোষনা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ভিডিও দেখি;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তারপরে একটি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আসবে,এই ভাবে পর্যায়ক্রমে ক্লিক করতে থাকলে প্রশ্ন ও উত্তর শিক্ষার্থীদের বোধগম্য হবে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4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8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4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20-25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5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5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72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5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5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0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296587-68B5-42BC-9E87-64FD0E71D95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A6AF-74C4-43AE-AAD2-F76AF242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30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3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7" y="607299"/>
            <a:ext cx="10495129" cy="5803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12190" y="2593075"/>
            <a:ext cx="3521123" cy="1201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TonnyMJ " pitchFamily="2" charset="0"/>
              </a:rPr>
              <a:t>শুভ</a:t>
            </a:r>
            <a:r>
              <a:rPr lang="en-US" sz="6600" dirty="0" smtClean="0"/>
              <a:t> </a:t>
            </a:r>
            <a:r>
              <a:rPr lang="en-US" sz="6600" dirty="0" err="1" smtClean="0"/>
              <a:t>সকাল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85093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52400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8305" y="152400"/>
            <a:ext cx="1571171" cy="1446550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9114" y="1009472"/>
            <a:ext cx="7391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জনমনে কাজী নজরুল ইসলাম কী হিসেবে </a:t>
            </a:r>
          </a:p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নন্দিত আসন পেয়েছেন?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9115" y="2296759"/>
            <a:ext cx="26960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বিশ্ব কবি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0372" y="2312774"/>
            <a:ext cx="332014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বিদ্রোহী কবি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1" y="3023269"/>
            <a:ext cx="26960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পল্লী কবি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2185" y="3023269"/>
            <a:ext cx="33183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চারণ কবি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1" y="3714066"/>
            <a:ext cx="74059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‘কুলি-মজুর’ কবিতাটি কোন গ্রন্থের অন্তর্গত?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4601" y="4419601"/>
            <a:ext cx="271054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সাম্যবাদী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2184" y="4483453"/>
            <a:ext cx="33183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অগ্নিবীনা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4600" y="5181601"/>
            <a:ext cx="2710544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সর্বহারা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5220720"/>
            <a:ext cx="3291112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বিশেষ বাঁশি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86599" y="404770"/>
            <a:ext cx="2683329" cy="4463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2312774"/>
            <a:ext cx="596589" cy="6143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82" y="4483453"/>
            <a:ext cx="607155" cy="6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29947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143001"/>
            <a:ext cx="23622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err="1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4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27360"/>
            <a:ext cx="3365173" cy="2523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20636" y="3406547"/>
            <a:ext cx="7620000" cy="2308324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‘শ্রমজীবী মানুষের প্রতি স্বচ্ছল মানুষের আচরণ সহানিভূতিশীল হওয়া উচিত’- এর স্বপক্ষে </a:t>
            </a:r>
            <a:r>
              <a:rPr lang="en-US" sz="3600" b="1" dirty="0" err="1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  </a:t>
            </a:r>
          </a:p>
        </p:txBody>
      </p:sp>
    </p:spTree>
    <p:extLst>
      <p:ext uri="{BB962C8B-B14F-4D97-AF65-F5344CB8AC3E}">
        <p14:creationId xmlns:p14="http://schemas.microsoft.com/office/powerpoint/2010/main" val="34073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29947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20636" y="3406547"/>
            <a:ext cx="7620000" cy="646331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672" y="0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>
            <a:off x="6549736" y="2895600"/>
            <a:ext cx="2937164" cy="19812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78336" y="3122083"/>
            <a:ext cx="27085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সপ্তম</a:t>
            </a:r>
          </a:p>
          <a:p>
            <a:pPr algn="just"/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বাংলা ১ম পত্র</a:t>
            </a:r>
          </a:p>
          <a:p>
            <a:pPr algn="just"/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  </a:t>
            </a:r>
            <a:r>
              <a:rPr lang="en-US" sz="24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</a:p>
          <a:p>
            <a:pPr algn="just"/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    </a:t>
            </a:r>
            <a:r>
              <a:rPr lang="en-US" sz="24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মিনিট।</a:t>
            </a:r>
            <a:endParaRPr lang="en-US" sz="2400" b="1" dirty="0">
              <a:ln w="11430">
                <a:solidFill>
                  <a:schemeClr val="bg1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2288102" y="2968617"/>
            <a:ext cx="3002478" cy="19812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27254" y="895614"/>
            <a:ext cx="190846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9237" y="3101370"/>
            <a:ext cx="291883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b="1" dirty="0" smtClean="0">
              <a:ln w="11430">
                <a:solidFill>
                  <a:schemeClr val="bg1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ln w="11430">
                <a:solidFill>
                  <a:schemeClr val="bg1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বাতাইছড়ি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n w="11430">
                <a:solidFill>
                  <a:schemeClr val="bg1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2400" b="1" dirty="0" smtClean="0">
              <a:ln w="11430">
                <a:solidFill>
                  <a:schemeClr val="bg1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61530"/>
            <a:ext cx="1896322" cy="2187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70" y="574371"/>
            <a:ext cx="2243943" cy="19621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901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5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52400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82" y="931919"/>
            <a:ext cx="3505200" cy="219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2" y="931920"/>
            <a:ext cx="3505200" cy="219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82" y="3124201"/>
            <a:ext cx="35052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2" y="3124201"/>
            <a:ext cx="35052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13859" y="272884"/>
            <a:ext cx="6121460" cy="584775"/>
          </a:xfrm>
          <a:prstGeom prst="rect">
            <a:avLst/>
          </a:prstGeom>
          <a:noFill/>
          <a:ln>
            <a:solidFill>
              <a:srgbClr val="0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মানুষগুলো কোন শ্রেণির পেশাজীবি?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7764" y="5638801"/>
            <a:ext cx="4038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শ্রেণির পেশাজীবি।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4482" y="324259"/>
            <a:ext cx="6629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7764" y="5608022"/>
            <a:ext cx="376957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 বা কুলি-মজুর</a:t>
            </a:r>
          </a:p>
        </p:txBody>
      </p:sp>
    </p:spTree>
    <p:extLst>
      <p:ext uri="{BB962C8B-B14F-4D97-AF65-F5344CB8AC3E}">
        <p14:creationId xmlns:p14="http://schemas.microsoft.com/office/powerpoint/2010/main" val="30070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52400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2286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  <a:endParaRPr lang="bn-BD" sz="40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05818"/>
            <a:ext cx="7924801" cy="50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4668" y="235108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3417" y="5029200"/>
            <a:ext cx="6900165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সমাজের সার্বিক উন্নয়নে শ্রমজীবি মানুষদের অবদান ব্যাখ্যা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1935256" y="5175020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261294"/>
            <a:ext cx="19050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1922352" y="1936910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81677" y="958646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-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7096" y="1927065"/>
            <a:ext cx="68580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সংক্ষিপ্ত পরিচয় উল্লেখ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1922352" y="3016409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34974" y="4122577"/>
            <a:ext cx="687911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4-Point Star 14"/>
          <p:cNvSpPr/>
          <p:nvPr/>
        </p:nvSpPr>
        <p:spPr>
          <a:xfrm>
            <a:off x="1940052" y="4038600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81677" y="3219322"/>
            <a:ext cx="68580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43435" y="152400"/>
            <a:ext cx="9024565" cy="6705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9426" y="4427185"/>
            <a:ext cx="207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82336" y="5269086"/>
            <a:ext cx="2194180" cy="1349598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4335500" y="5204117"/>
            <a:ext cx="10114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2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3442" y="5462440"/>
            <a:ext cx="241322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১৯৭৬ সালের ২৯শে আগস্ট ঢাকায় মৃত্যুবরণ করেন।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18" y="2446934"/>
            <a:ext cx="1523676" cy="198025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5480873" y="3832315"/>
            <a:ext cx="1948231" cy="1357907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ounded Rectangle 11"/>
          <p:cNvSpPr/>
          <p:nvPr/>
        </p:nvSpPr>
        <p:spPr>
          <a:xfrm>
            <a:off x="1733777" y="2234059"/>
            <a:ext cx="1983509" cy="1469680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2098324" y="2234059"/>
            <a:ext cx="13675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2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0518" y="2571885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পরাধীনতা, অন্যায়, অবিচার ও শোষণের বিরুদ্ধে প্রতিবাদ করায়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33777" y="3793668"/>
            <a:ext cx="1983509" cy="1469680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2282353" y="3793668"/>
            <a:ext cx="11041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নাগরিকত্ব</a:t>
            </a:r>
            <a:endParaRPr lang="en-US" sz="2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0519" y="4185324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১৯৭২ সালে কবিকে ঢাকায় নাগরিকত্ব প্রদান করা হয়।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5180" y="159788"/>
            <a:ext cx="293469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18406" y="885431"/>
            <a:ext cx="2083301" cy="1397200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4379607" y="867674"/>
            <a:ext cx="1160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2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4940" y="1267785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১৮৯৯ খ্রিষ্টাব্দের ২৪শে মে বর্ধমান জেলার আসানসোল মহকুমায়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35807" y="2396986"/>
            <a:ext cx="1938370" cy="1329404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/>
          <p:cNvSpPr/>
          <p:nvPr/>
        </p:nvSpPr>
        <p:spPr>
          <a:xfrm>
            <a:off x="5859249" y="2394433"/>
            <a:ext cx="1328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</a:t>
            </a:r>
            <a:endParaRPr lang="en-US" sz="2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0873" y="2647912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প্রথম মহাযুদ্ধ শুরু হলে তিনি বাঙালি পল্টনে যোগদান করেন।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76516" y="3847879"/>
            <a:ext cx="13688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আত্মনিয়োগ-</a:t>
            </a:r>
            <a:endParaRPr lang="en-US" sz="2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7771" y="4298193"/>
            <a:ext cx="203676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কলকাতায় সাহিত্যচর্চায় আত্মনিয়োগ করেন।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76635" y="2634169"/>
            <a:ext cx="1447800" cy="1720416"/>
          </a:xfrm>
          <a:prstGeom prst="ellipse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42" y="707106"/>
            <a:ext cx="1310986" cy="1739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38" y="2634169"/>
            <a:ext cx="1244601" cy="172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97" y="4519887"/>
            <a:ext cx="1325682" cy="1808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98" y="715150"/>
            <a:ext cx="1289383" cy="173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31" y="4511268"/>
            <a:ext cx="1351893" cy="1825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9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52400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97582" y="533400"/>
            <a:ext cx="2112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4991" y="4627419"/>
            <a:ext cx="6858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জীবনী সম্পর্কে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39" y="1676400"/>
            <a:ext cx="2358304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5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67271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1797804" y="1892804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endParaRPr lang="en-US" sz="4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1056" y="389946"/>
            <a:ext cx="349134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54371" y="1764736"/>
            <a:ext cx="3505200" cy="1144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‘শকট’ মানে গাড়ি। বাষ্প-শকট বাষ্প দ্বারা চালিত গাড়ি। এখানে রেলগাড়ি।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797804" y="3375844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0" y="3201317"/>
            <a:ext cx="3505200" cy="1255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</a:t>
            </a:r>
            <a:r>
              <a:rPr lang="bn-BD" sz="20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ঘানি টানার জন্য গরুর চোখে ঢাকনি পরানো হতো। ঐ ঢাকনির নাম ‘ঠুলি’।</a:t>
            </a:r>
            <a:endParaRPr lang="bn-BD" sz="20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776033" y="5080563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পাই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27" y="3073557"/>
            <a:ext cx="2402774" cy="1465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http://www.karatoa.com.bd/admin-kt/news_images/1038/image_1038_134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36" y="1401748"/>
            <a:ext cx="2414795" cy="157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11" y="4648200"/>
            <a:ext cx="2416157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ounded Rectangle 25"/>
          <p:cNvSpPr/>
          <p:nvPr/>
        </p:nvSpPr>
        <p:spPr>
          <a:xfrm>
            <a:off x="6854371" y="4929879"/>
            <a:ext cx="3505200" cy="1255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বিশেষ, এখন যেমন টাকা ও পয়সা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67271"/>
            <a:ext cx="8839200" cy="6553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1056" y="389946"/>
            <a:ext cx="349134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54371" y="1548462"/>
            <a:ext cx="3505200" cy="1144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প্রাসাদ, অন্য কথায় সুউচ্চ দালান বা ইমারত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797804" y="1892804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অট্টালিকা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797804" y="3375844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0" y="3201317"/>
            <a:ext cx="3505200" cy="1255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মাটি খোঁড়ার হাতিয়ার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776033" y="5080563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বক্ষে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4371" y="5080564"/>
            <a:ext cx="3505200" cy="1004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endParaRPr lang="bn-BD" sz="28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07" y="1314365"/>
            <a:ext cx="2418520" cy="155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07" y="4724400"/>
            <a:ext cx="244596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20" y="3029709"/>
            <a:ext cx="244469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510</Words>
  <Application>Microsoft Office PowerPoint</Application>
  <PresentationFormat>Widescreen</PresentationFormat>
  <Paragraphs>89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NikoshBAN</vt:lpstr>
      <vt:lpstr>TonnyMJ 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2021-10-30T23:40:10Z</dcterms:created>
  <dcterms:modified xsi:type="dcterms:W3CDTF">2021-10-31T00:54:04Z</dcterms:modified>
</cp:coreProperties>
</file>