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1" r:id="rId2"/>
    <p:sldId id="298" r:id="rId3"/>
    <p:sldId id="257" r:id="rId4"/>
    <p:sldId id="259" r:id="rId5"/>
    <p:sldId id="300" r:id="rId6"/>
    <p:sldId id="275" r:id="rId7"/>
    <p:sldId id="280" r:id="rId8"/>
    <p:sldId id="281" r:id="rId9"/>
    <p:sldId id="297" r:id="rId10"/>
    <p:sldId id="283" r:id="rId11"/>
    <p:sldId id="264" r:id="rId12"/>
    <p:sldId id="289" r:id="rId13"/>
    <p:sldId id="286" r:id="rId14"/>
    <p:sldId id="287" r:id="rId15"/>
    <p:sldId id="288" r:id="rId16"/>
    <p:sldId id="290" r:id="rId17"/>
    <p:sldId id="291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3F218-E570-4EC3-91AC-14984D82E3F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0C9E175-FB5B-4C96-9B58-45D58B33134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/>
      </dgm:spPr>
      <dgm:t>
        <a:bodyPr/>
        <a:lstStyle/>
        <a:p>
          <a:r>
            <a:rPr lang="bn-BD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ক্লোরোপ্লাস্ট</a:t>
          </a:r>
          <a:endParaRPr lang="en-US" sz="3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377BD-BCFC-49FD-946D-CDB4B6A5EC7B}" type="parTrans" cxnId="{1E15DE2A-4C0A-49F6-822E-AA02E2EF7CFF}">
      <dgm:prSet/>
      <dgm:spPr/>
      <dgm:t>
        <a:bodyPr/>
        <a:lstStyle/>
        <a:p>
          <a:endParaRPr lang="en-US"/>
        </a:p>
      </dgm:t>
    </dgm:pt>
    <dgm:pt modelId="{2C03AA66-083C-4470-91A4-63CAA5970CF4}" type="sibTrans" cxnId="{1E15DE2A-4C0A-49F6-822E-AA02E2EF7CFF}">
      <dgm:prSet/>
      <dgm:spPr/>
      <dgm:t>
        <a:bodyPr/>
        <a:lstStyle/>
        <a:p>
          <a:endParaRPr lang="en-US"/>
        </a:p>
      </dgm:t>
    </dgm:pt>
    <dgm:pt modelId="{ACA7DA96-62C3-46CA-9CAA-070588026DF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/>
      </dgm:spPr>
      <dgm:t>
        <a:bodyPr/>
        <a:lstStyle/>
        <a:p>
          <a:r>
            <a:rPr lang="bn-BD" sz="2800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ক্রোমোপ্লাস্ট</a:t>
          </a:r>
          <a:endParaRPr lang="en-US" sz="2800" dirty="0">
            <a:solidFill>
              <a:schemeClr val="accent3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B798CB-4399-4640-808C-FD167BB3FDBC}" type="parTrans" cxnId="{CCFED126-7FA9-4E4C-AB2C-9DCDC2E01A7A}">
      <dgm:prSet/>
      <dgm:spPr/>
      <dgm:t>
        <a:bodyPr/>
        <a:lstStyle/>
        <a:p>
          <a:endParaRPr lang="en-US"/>
        </a:p>
      </dgm:t>
    </dgm:pt>
    <dgm:pt modelId="{1964E20D-EE6B-4D56-A86E-F19C1C6DB034}" type="sibTrans" cxnId="{CCFED126-7FA9-4E4C-AB2C-9DCDC2E01A7A}">
      <dgm:prSet/>
      <dgm:spPr/>
      <dgm:t>
        <a:bodyPr/>
        <a:lstStyle/>
        <a:p>
          <a:endParaRPr lang="en-US"/>
        </a:p>
      </dgm:t>
    </dgm:pt>
    <dgm:pt modelId="{F9A35A80-D30F-450F-BA89-86D67CC00C7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/>
      </dgm:spPr>
      <dgm:t>
        <a:bodyPr/>
        <a:lstStyle/>
        <a:p>
          <a:r>
            <a:rPr lang="bn-BD" sz="28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লিউকোপ্লাস্ট</a:t>
          </a:r>
          <a:endParaRPr lang="en-US" sz="2800" dirty="0">
            <a:solidFill>
              <a:schemeClr val="accent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ACF51F-F4E2-49EE-BD15-FD251B55FDD4}" type="parTrans" cxnId="{6D892688-BB95-43F3-A007-D5DD2E9CB658}">
      <dgm:prSet/>
      <dgm:spPr/>
      <dgm:t>
        <a:bodyPr/>
        <a:lstStyle/>
        <a:p>
          <a:endParaRPr lang="en-US"/>
        </a:p>
      </dgm:t>
    </dgm:pt>
    <dgm:pt modelId="{B96E1359-4139-4A57-AC1D-DBBF76D5B0B6}" type="sibTrans" cxnId="{6D892688-BB95-43F3-A007-D5DD2E9CB658}">
      <dgm:prSet/>
      <dgm:spPr/>
      <dgm:t>
        <a:bodyPr/>
        <a:lstStyle/>
        <a:p>
          <a:endParaRPr lang="en-US"/>
        </a:p>
      </dgm:t>
    </dgm:pt>
    <dgm:pt modelId="{35DE4D0A-2EAD-4B91-AFD0-4910196F385D}" type="pres">
      <dgm:prSet presAssocID="{82C3F218-E570-4EC3-91AC-14984D82E3F9}" presName="CompostProcess" presStyleCnt="0">
        <dgm:presLayoutVars>
          <dgm:dir/>
          <dgm:resizeHandles val="exact"/>
        </dgm:presLayoutVars>
      </dgm:prSet>
      <dgm:spPr/>
    </dgm:pt>
    <dgm:pt modelId="{7FD6C7D3-38B6-4969-AE71-9ECFC747AA41}" type="pres">
      <dgm:prSet presAssocID="{82C3F218-E570-4EC3-91AC-14984D82E3F9}" presName="arrow" presStyleLbl="bgShp" presStyleIdx="0" presStyleCnt="1" custLinFactNeighborX="-368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EE519458-9AE7-439E-B24F-9F9F00F2AB28}" type="pres">
      <dgm:prSet presAssocID="{82C3F218-E570-4EC3-91AC-14984D82E3F9}" presName="linearProcess" presStyleCnt="0"/>
      <dgm:spPr/>
    </dgm:pt>
    <dgm:pt modelId="{7DAB0CA8-5F9B-47E8-AF7C-3141F14085C0}" type="pres">
      <dgm:prSet presAssocID="{10C9E175-FB5B-4C96-9B58-45D58B331349}" presName="textNode" presStyleLbl="node1" presStyleIdx="0" presStyleCnt="3" custScaleX="86757" custScaleY="28903" custLinFactNeighborX="47243" custLinFactNeighborY="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05CE3-31B8-4196-BE41-4C66A5DA2F32}" type="pres">
      <dgm:prSet presAssocID="{2C03AA66-083C-4470-91A4-63CAA5970CF4}" presName="sibTrans" presStyleCnt="0"/>
      <dgm:spPr/>
    </dgm:pt>
    <dgm:pt modelId="{C340ABA1-6106-48E0-A6CF-F5F511EFC615}" type="pres">
      <dgm:prSet presAssocID="{ACA7DA96-62C3-46CA-9CAA-070588026DF6}" presName="textNode" presStyleLbl="node1" presStyleIdx="1" presStyleCnt="3" custScaleX="67708" custScaleY="33158" custLinFactNeighborX="-2367" custLinFactNeighborY="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1124B-A24D-4826-9AB2-C91ED68906D1}" type="pres">
      <dgm:prSet presAssocID="{1964E20D-EE6B-4D56-A86E-F19C1C6DB034}" presName="sibTrans" presStyleCnt="0"/>
      <dgm:spPr/>
    </dgm:pt>
    <dgm:pt modelId="{EECDA582-F28B-44EC-94E9-CFC704C1A552}" type="pres">
      <dgm:prSet presAssocID="{F9A35A80-D30F-450F-BA89-86D67CC00C76}" presName="textNode" presStyleLbl="node1" presStyleIdx="2" presStyleCnt="3" custScaleX="64259" custScaleY="27011" custLinFactNeighborX="-3909" custLinFactNeighborY="1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1C655-8403-4B4D-892B-B9B139CF2CE7}" type="presOf" srcId="{10C9E175-FB5B-4C96-9B58-45D58B331349}" destId="{7DAB0CA8-5F9B-47E8-AF7C-3141F14085C0}" srcOrd="0" destOrd="0" presId="urn:microsoft.com/office/officeart/2005/8/layout/hProcess9"/>
    <dgm:cxn modelId="{6D892688-BB95-43F3-A007-D5DD2E9CB658}" srcId="{82C3F218-E570-4EC3-91AC-14984D82E3F9}" destId="{F9A35A80-D30F-450F-BA89-86D67CC00C76}" srcOrd="2" destOrd="0" parTransId="{E7ACF51F-F4E2-49EE-BD15-FD251B55FDD4}" sibTransId="{B96E1359-4139-4A57-AC1D-DBBF76D5B0B6}"/>
    <dgm:cxn modelId="{05B9CA0E-2B95-4385-B155-E91A9C80E3A6}" type="presOf" srcId="{ACA7DA96-62C3-46CA-9CAA-070588026DF6}" destId="{C340ABA1-6106-48E0-A6CF-F5F511EFC615}" srcOrd="0" destOrd="0" presId="urn:microsoft.com/office/officeart/2005/8/layout/hProcess9"/>
    <dgm:cxn modelId="{526BDB4E-1CF3-4F3F-8FD6-5F45D160E4CF}" type="presOf" srcId="{82C3F218-E570-4EC3-91AC-14984D82E3F9}" destId="{35DE4D0A-2EAD-4B91-AFD0-4910196F385D}" srcOrd="0" destOrd="0" presId="urn:microsoft.com/office/officeart/2005/8/layout/hProcess9"/>
    <dgm:cxn modelId="{A50D68C2-9E00-45A7-8EFB-E78A6B3FB5B5}" type="presOf" srcId="{F9A35A80-D30F-450F-BA89-86D67CC00C76}" destId="{EECDA582-F28B-44EC-94E9-CFC704C1A552}" srcOrd="0" destOrd="0" presId="urn:microsoft.com/office/officeart/2005/8/layout/hProcess9"/>
    <dgm:cxn modelId="{CCFED126-7FA9-4E4C-AB2C-9DCDC2E01A7A}" srcId="{82C3F218-E570-4EC3-91AC-14984D82E3F9}" destId="{ACA7DA96-62C3-46CA-9CAA-070588026DF6}" srcOrd="1" destOrd="0" parTransId="{11B798CB-4399-4640-808C-FD167BB3FDBC}" sibTransId="{1964E20D-EE6B-4D56-A86E-F19C1C6DB034}"/>
    <dgm:cxn modelId="{1E15DE2A-4C0A-49F6-822E-AA02E2EF7CFF}" srcId="{82C3F218-E570-4EC3-91AC-14984D82E3F9}" destId="{10C9E175-FB5B-4C96-9B58-45D58B331349}" srcOrd="0" destOrd="0" parTransId="{773377BD-BCFC-49FD-946D-CDB4B6A5EC7B}" sibTransId="{2C03AA66-083C-4470-91A4-63CAA5970CF4}"/>
    <dgm:cxn modelId="{EE7C92C4-FC0C-4222-8ED4-952D6774AF16}" type="presParOf" srcId="{35DE4D0A-2EAD-4B91-AFD0-4910196F385D}" destId="{7FD6C7D3-38B6-4969-AE71-9ECFC747AA41}" srcOrd="0" destOrd="0" presId="urn:microsoft.com/office/officeart/2005/8/layout/hProcess9"/>
    <dgm:cxn modelId="{378F221E-A1B5-40D3-BF3A-B0D32836975E}" type="presParOf" srcId="{35DE4D0A-2EAD-4B91-AFD0-4910196F385D}" destId="{EE519458-9AE7-439E-B24F-9F9F00F2AB28}" srcOrd="1" destOrd="0" presId="urn:microsoft.com/office/officeart/2005/8/layout/hProcess9"/>
    <dgm:cxn modelId="{D8061A60-8DF8-49C4-91F2-CAF0554C0316}" type="presParOf" srcId="{EE519458-9AE7-439E-B24F-9F9F00F2AB28}" destId="{7DAB0CA8-5F9B-47E8-AF7C-3141F14085C0}" srcOrd="0" destOrd="0" presId="urn:microsoft.com/office/officeart/2005/8/layout/hProcess9"/>
    <dgm:cxn modelId="{AAD2E665-2E73-4ECB-A172-0FA4E8C5AA2C}" type="presParOf" srcId="{EE519458-9AE7-439E-B24F-9F9F00F2AB28}" destId="{2F105CE3-31B8-4196-BE41-4C66A5DA2F32}" srcOrd="1" destOrd="0" presId="urn:microsoft.com/office/officeart/2005/8/layout/hProcess9"/>
    <dgm:cxn modelId="{F89465DD-9676-40AA-A080-0B4546A76574}" type="presParOf" srcId="{EE519458-9AE7-439E-B24F-9F9F00F2AB28}" destId="{C340ABA1-6106-48E0-A6CF-F5F511EFC615}" srcOrd="2" destOrd="0" presId="urn:microsoft.com/office/officeart/2005/8/layout/hProcess9"/>
    <dgm:cxn modelId="{75627AE3-1945-44D4-889D-050FF502F2C9}" type="presParOf" srcId="{EE519458-9AE7-439E-B24F-9F9F00F2AB28}" destId="{9871124B-A24D-4826-9AB2-C91ED68906D1}" srcOrd="3" destOrd="0" presId="urn:microsoft.com/office/officeart/2005/8/layout/hProcess9"/>
    <dgm:cxn modelId="{F39587FE-A1AB-43FA-AE03-D8E2A8F79130}" type="presParOf" srcId="{EE519458-9AE7-439E-B24F-9F9F00F2AB28}" destId="{EECDA582-F28B-44EC-94E9-CFC704C1A5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6C7D3-38B6-4969-AE71-9ECFC747AA41}">
      <dsp:nvSpPr>
        <dsp:cNvPr id="0" name=""/>
        <dsp:cNvSpPr/>
      </dsp:nvSpPr>
      <dsp:spPr>
        <a:xfrm>
          <a:off x="584175" y="0"/>
          <a:ext cx="6908800" cy="51391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B0CA8-5F9B-47E8-AF7C-3141F14085C0}">
      <dsp:nvSpPr>
        <dsp:cNvPr id="0" name=""/>
        <dsp:cNvSpPr/>
      </dsp:nvSpPr>
      <dsp:spPr>
        <a:xfrm>
          <a:off x="988466" y="2290862"/>
          <a:ext cx="2269736" cy="594148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ক্লোরোপ্লাস্ট</a:t>
          </a:r>
          <a:endParaRPr lang="en-US" sz="32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7470" y="2319866"/>
        <a:ext cx="2211728" cy="536140"/>
      </dsp:txXfrm>
    </dsp:sp>
    <dsp:sp modelId="{C340ABA1-6106-48E0-A6CF-F5F511EFC615}">
      <dsp:nvSpPr>
        <dsp:cNvPr id="0" name=""/>
        <dsp:cNvSpPr/>
      </dsp:nvSpPr>
      <dsp:spPr>
        <a:xfrm>
          <a:off x="3462988" y="2254158"/>
          <a:ext cx="1771376" cy="681617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ক্রোমোপ্লাস্ট</a:t>
          </a:r>
          <a:endParaRPr lang="en-US" sz="2800" kern="1200" dirty="0">
            <a:solidFill>
              <a:schemeClr val="accent3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6262" y="2287432"/>
        <a:ext cx="1704828" cy="615069"/>
      </dsp:txXfrm>
    </dsp:sp>
    <dsp:sp modelId="{EECDA582-F28B-44EC-94E9-CFC704C1A552}">
      <dsp:nvSpPr>
        <dsp:cNvPr id="0" name=""/>
        <dsp:cNvSpPr/>
      </dsp:nvSpPr>
      <dsp:spPr>
        <a:xfrm>
          <a:off x="5634498" y="2329735"/>
          <a:ext cx="1681143" cy="555255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লিউকোপ্লাস্ট</a:t>
          </a:r>
          <a:endParaRPr lang="en-US" sz="2800" kern="1200" dirty="0">
            <a:solidFill>
              <a:schemeClr val="accent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1603" y="2356840"/>
        <a:ext cx="1626933" cy="50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B61E-9433-4391-92F6-E88C002CEB5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D06F-985D-4F4A-B8D4-495C8BCC5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E24349-7F7C-4CF6-9FC2-06D0F2290050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AFDBB9-E3EB-448D-B947-07B024025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05" y="1632030"/>
            <a:ext cx="3055717" cy="28010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t="14640" r="30410"/>
          <a:stretch/>
        </p:blipFill>
        <p:spPr>
          <a:xfrm>
            <a:off x="2268639" y="1632029"/>
            <a:ext cx="2963118" cy="280107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7297838" y="4884517"/>
            <a:ext cx="2720050" cy="10880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কোষ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3833" y="4884517"/>
            <a:ext cx="2777924" cy="10880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750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508" y="774700"/>
            <a:ext cx="9498292" cy="47142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কোষ কাকে বলে।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algn="ctr"/>
            <a:endParaRPr lang="bn-BD" sz="6000" dirty="0" smtClean="0">
              <a:solidFill>
                <a:srgbClr val="00B0F0"/>
              </a:solidFill>
            </a:endParaRPr>
          </a:p>
          <a:p>
            <a:pPr lvl="1" algn="ctr"/>
            <a:r>
              <a:rPr lang="bn-BD" sz="4800" dirty="0" smtClean="0">
                <a:solidFill>
                  <a:srgbClr val="00B0F0"/>
                </a:solidFill>
              </a:rPr>
              <a:t>সমাধানঃ</a:t>
            </a:r>
            <a:r>
              <a:rPr lang="bn-BD" sz="3600" dirty="0" smtClean="0">
                <a:solidFill>
                  <a:srgbClr val="00B0F0"/>
                </a:solidFill>
              </a:rPr>
              <a:t>-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জীব </a:t>
            </a:r>
            <a:r>
              <a:rPr lang="bn-BD" sz="4000" dirty="0" smtClean="0">
                <a:solidFill>
                  <a:srgbClr val="002060"/>
                </a:solidFill>
              </a:rPr>
              <a:t>দেহের</a:t>
            </a:r>
            <a:r>
              <a:rPr lang="bn-BD" sz="4800" dirty="0" smtClean="0">
                <a:solidFill>
                  <a:srgbClr val="002060"/>
                </a:solidFill>
              </a:rPr>
              <a:t> </a:t>
            </a:r>
            <a:r>
              <a:rPr lang="bn-BD" sz="4000" dirty="0" smtClean="0">
                <a:solidFill>
                  <a:srgbClr val="002060"/>
                </a:solidFill>
              </a:rPr>
              <a:t>গঠন ও কাজের </a:t>
            </a:r>
          </a:p>
          <a:p>
            <a:pPr lvl="1" algn="ctr"/>
            <a:r>
              <a:rPr lang="bn-BD" sz="4000" dirty="0" smtClean="0">
                <a:solidFill>
                  <a:srgbClr val="002060"/>
                </a:solidFill>
              </a:rPr>
              <a:t>একককে কোষ </a:t>
            </a:r>
            <a:r>
              <a:rPr lang="bn-BD" sz="4000" dirty="0">
                <a:solidFill>
                  <a:srgbClr val="002060"/>
                </a:solidFill>
              </a:rPr>
              <a:t>বলে </a:t>
            </a:r>
            <a:r>
              <a:rPr lang="bn-BD" sz="2800" dirty="0" smtClean="0">
                <a:solidFill>
                  <a:srgbClr val="002060"/>
                </a:solidFill>
              </a:rPr>
              <a:t>।</a:t>
            </a:r>
            <a:endParaRPr lang="bn-BD" sz="2000" dirty="0" smtClean="0">
              <a:solidFill>
                <a:srgbClr val="002060"/>
              </a:solidFill>
            </a:endParaRPr>
          </a:p>
          <a:p>
            <a:pPr algn="ctr"/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229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90" y="1192193"/>
            <a:ext cx="3272961" cy="3189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3" y="1192192"/>
            <a:ext cx="3002988" cy="3228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2" y="1192193"/>
            <a:ext cx="3032455" cy="3189307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728885" y="4827286"/>
            <a:ext cx="2303362" cy="937549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ব্যাকোটেরিয়া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123642" y="4794009"/>
            <a:ext cx="2720050" cy="1018572"/>
          </a:xfrm>
          <a:prstGeom prst="flowChartPunchedTape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শৈবাল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7761308" y="4679708"/>
            <a:ext cx="2916820" cy="937549"/>
          </a:xfrm>
          <a:prstGeom prst="flowChartPunchedTape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822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6933234" y="4415741"/>
            <a:ext cx="370390" cy="682906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860419" y="4415741"/>
            <a:ext cx="335666" cy="682906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19240" y="190822"/>
            <a:ext cx="2708475" cy="10909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844006" y="1640711"/>
            <a:ext cx="405113" cy="769718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38347" y="1640711"/>
            <a:ext cx="347241" cy="817464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42793" y="2531961"/>
            <a:ext cx="2430684" cy="9605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আদি কোষ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2721" y="2488557"/>
            <a:ext cx="2268639" cy="10547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 কোষ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9308" y="5220183"/>
            <a:ext cx="2013994" cy="10155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দেহ কোষ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95817" y="5208607"/>
            <a:ext cx="2025570" cy="10143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 কোষ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19241" y="1608881"/>
            <a:ext cx="2708475" cy="11574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44807" y="4363655"/>
            <a:ext cx="2384386" cy="3472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6076709" y="1312278"/>
            <a:ext cx="370387" cy="344347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870786" y="3759200"/>
            <a:ext cx="312516" cy="584199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uble Wave 24"/>
          <p:cNvSpPr/>
          <p:nvPr/>
        </p:nvSpPr>
        <p:spPr>
          <a:xfrm>
            <a:off x="1016000" y="216222"/>
            <a:ext cx="2780977" cy="1547102"/>
          </a:xfrm>
          <a:prstGeom prst="doubleWave">
            <a:avLst>
              <a:gd name="adj1" fmla="val 6250"/>
              <a:gd name="adj2" fmla="val 474"/>
            </a:avLst>
          </a:prstGeom>
          <a:blipFill>
            <a:blip r:embed="rId5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6196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1780" r="12113" b="4220"/>
          <a:stretch/>
        </p:blipFill>
        <p:spPr>
          <a:xfrm>
            <a:off x="3842795" y="544010"/>
            <a:ext cx="3541855" cy="3275636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3475621" y="4328932"/>
            <a:ext cx="3206187" cy="1354238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900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5861" y="1064570"/>
            <a:ext cx="10084272" cy="36797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কাজঃ                                              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প্লাস্টিড সম্পর্কে ব্যাখ্যা করতে পারবে।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045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03300" y="546100"/>
            <a:ext cx="9588500" cy="50419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প্লাস্টিড  উদ্ভিদ কোষের গুরুতবপূর্ণ  অঙ্গাণু। প্লাস্টিডের প্রধান কাজ খাদ্য প্রস্তুত কড়া,খাদ্য সঞ্চয় করা ও উদ্ভিদ দেহকে বর্ণময় ও </a:t>
            </a:r>
          </a:p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আকর্ষণী করে প্রাগয়নে সাহায্য করা। প্লাস্টিড তিন প্রকার। যথাঃ-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1552" y="546100"/>
            <a:ext cx="3195516" cy="10255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275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0634342"/>
              </p:ext>
            </p:extLst>
          </p:nvPr>
        </p:nvGraphicFramePr>
        <p:xfrm>
          <a:off x="1905000" y="1458410"/>
          <a:ext cx="8128000" cy="513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0443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8163" y="647700"/>
            <a:ext cx="9326493" cy="51689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জীব দেহের গঠন ও কাজের একককে কি বলে?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(ক)কলা (খ)কোষ (গ)রস (ঘ)কোষরস 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বিজ্ঞানী জীব কোষ আবিষ্কার করেন।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ক) আইজ্যাক নিউটন (খ)রবার্ট হুক  (গ)লিউয়েন হুক (ঘ)ক্যারোলাস লিনিয়াস 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উত্তরঃ- ১। (খ)    ২।(খ)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204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0065" y="611757"/>
            <a:ext cx="9282641" cy="49127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৩।পিয়াজের কোষ একটি-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pPr marL="400050" indent="-400050" algn="ctr">
              <a:buAutoNum type="romanLcParenBoth"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কোষ (ii)স্নায়ু কোষ  (iii) উদ্ভিদ কোষ </a:t>
            </a:r>
          </a:p>
          <a:p>
            <a:pPr marL="400050" indent="-400050" algn="ctr">
              <a:buAutoNum type="romanLcParenBoth"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marL="400050" indent="-400050" algn="ctr">
              <a:buAutoNum type="romanLcParenBoth"/>
            </a:pP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 i (খ)ii (গ)iii (ঘ)iও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 </a:t>
            </a:r>
          </a:p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উত্তরঃ-৩।(গ)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83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8" y="0"/>
            <a:ext cx="126587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9502" y="1549400"/>
            <a:ext cx="10584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375338" y="949325"/>
            <a:ext cx="9279434" cy="3978275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কাজঃ- </a:t>
            </a:r>
          </a:p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 দেহে কোষের ভুমিকা ব্যাখ্যা কর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44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47513"/>
            <a:ext cx="11614067" cy="64670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27119" y="4413538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/>
              <a:t>ধন্যবাদ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840630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68434C"/>
            </a:gs>
            <a:gs pos="0">
              <a:schemeClr val="accent3">
                <a:lumMod val="0"/>
                <a:lumOff val="100000"/>
              </a:schemeClr>
            </a:gs>
            <a:gs pos="27000">
              <a:srgbClr val="002060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8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493578" cy="2933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3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43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43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ফেরদৌসী</a:t>
            </a:r>
            <a:endParaRPr lang="en-US" sz="43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3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রাজারহাট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87" y="1997074"/>
            <a:ext cx="3491698" cy="3438525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152329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616" y="1096731"/>
            <a:ext cx="57141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i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799" y="3034748"/>
            <a:ext cx="3869634" cy="2173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শ্রেণী-ষষ্ঠ </a:t>
            </a:r>
            <a:b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বিষয়ঃ-বিজ্ঞান           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অধ্যায়ঃ-তৃতীয়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67" y="1961322"/>
            <a:ext cx="3848100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25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338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77705"/>
            <a:ext cx="2924176" cy="23693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2777706"/>
            <a:ext cx="2397124" cy="22276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8" name="Right Arrow 27"/>
          <p:cNvSpPr/>
          <p:nvPr/>
        </p:nvSpPr>
        <p:spPr>
          <a:xfrm>
            <a:off x="2303812" y="1249829"/>
            <a:ext cx="1259451" cy="4101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021902" y="3587439"/>
            <a:ext cx="1236273" cy="678655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4583" y="1882233"/>
            <a:ext cx="871537" cy="6000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3401" y="5279230"/>
            <a:ext cx="1825226" cy="628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89975" y="5374944"/>
            <a:ext cx="1985965" cy="3714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50442" y="5913575"/>
            <a:ext cx="1478758" cy="732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22" y="2777706"/>
            <a:ext cx="1984076" cy="2287884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3771901" y="3587439"/>
            <a:ext cx="1000120" cy="67865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83" y="492568"/>
            <a:ext cx="2580641" cy="1552132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>
            <a:off x="6362567" y="1378618"/>
            <a:ext cx="727208" cy="3845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1205" y="5280626"/>
            <a:ext cx="1875099" cy="5946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পেশী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3" y="139159"/>
            <a:ext cx="2139267" cy="147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3" y="479869"/>
            <a:ext cx="2303878" cy="15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4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22300" y="1841501"/>
            <a:ext cx="9994900" cy="2705099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আজকের পাঠ – </a:t>
            </a:r>
          </a:p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কোষ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77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998136" y="289367"/>
            <a:ext cx="2754776" cy="1425133"/>
          </a:xfrm>
          <a:prstGeom prst="flowChartPunchedTap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120587" y="289367"/>
            <a:ext cx="4676172" cy="1298133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968500" y="1871080"/>
            <a:ext cx="7208456" cy="4074287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 কি বলতে পারবে।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 প্রকারভেদ করতে পারবে।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প্লাস্টিড সম্পর্কে ব্যাখ্যা করতে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211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7" y="1042987"/>
            <a:ext cx="4628392" cy="382111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7" y="1042988"/>
            <a:ext cx="4101620" cy="375761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1428750" y="5283200"/>
            <a:ext cx="2771775" cy="11715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32625" y="5219700"/>
            <a:ext cx="3028950" cy="10858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কোষ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569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1876</TotalTime>
  <Words>228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NikoshBAN</vt:lpstr>
      <vt:lpstr>Trebuchet MS</vt:lpstr>
      <vt:lpstr>Vrinda</vt:lpstr>
      <vt:lpstr>Wingdings</vt:lpstr>
      <vt:lpstr>Wingdings 2</vt:lpstr>
      <vt:lpstr>Opulent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আমি</dc:title>
  <dc:creator>MOHON</dc:creator>
  <cp:lastModifiedBy>sujon</cp:lastModifiedBy>
  <cp:revision>253</cp:revision>
  <dcterms:created xsi:type="dcterms:W3CDTF">2014-01-17T15:06:10Z</dcterms:created>
  <dcterms:modified xsi:type="dcterms:W3CDTF">2021-10-31T14:36:46Z</dcterms:modified>
</cp:coreProperties>
</file>