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1"/>
  </p:notesMasterIdLst>
  <p:sldIdLst>
    <p:sldId id="275" r:id="rId2"/>
    <p:sldId id="258" r:id="rId3"/>
    <p:sldId id="256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4F7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412" autoAdjust="0"/>
    <p:restoredTop sz="94660"/>
  </p:normalViewPr>
  <p:slideViewPr>
    <p:cSldViewPr>
      <p:cViewPr>
        <p:scale>
          <a:sx n="69" d="100"/>
          <a:sy n="69" d="100"/>
        </p:scale>
        <p:origin x="-146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3D1B8-7EBB-418C-BD83-4B6C230DD2B2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77FC9-96D2-4560-A9EE-72C78E2A1E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77FC9-96D2-4560-A9EE-72C78E2A1EE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77FC9-96D2-4560-A9EE-72C78E2A1EE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-আসসালামু আলাইকুম ওয়া রাহমাতুল্লাহি ওবারাকাতুহ।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0"/>
            <a:ext cx="8153400" cy="6858000"/>
          </a:xfrm>
        </p:spPr>
      </p:pic>
    </p:spTree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একক কাজ</a:t>
            </a:r>
            <a:endParaRPr lang="en-US" dirty="0"/>
          </a:p>
        </p:txBody>
      </p:sp>
      <p:pic>
        <p:nvPicPr>
          <p:cNvPr id="4" name="Content Placeholder 3" descr="exposicion-or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981200"/>
            <a:ext cx="7543800" cy="35814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3200" dirty="0" smtClean="0"/>
              <a:t>আরব উপদ্বীপের অবস্থান ও সীমা বর্ণনা করো?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029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bn-IN" sz="1800" dirty="0" smtClean="0"/>
          </a:p>
          <a:p>
            <a:pPr>
              <a:buNone/>
            </a:pPr>
            <a:endParaRPr lang="bn-IN" sz="1800" dirty="0" smtClean="0"/>
          </a:p>
          <a:p>
            <a:pPr>
              <a:buNone/>
            </a:pPr>
            <a:endParaRPr lang="bn-IN" sz="1800" dirty="0" smtClean="0"/>
          </a:p>
          <a:p>
            <a:pPr>
              <a:buNone/>
            </a:pPr>
            <a:endParaRPr lang="bn-IN" sz="1800" dirty="0" smtClean="0"/>
          </a:p>
          <a:p>
            <a:pPr>
              <a:buNone/>
            </a:pPr>
            <a:endParaRPr lang="bn-IN" sz="1800" dirty="0" smtClean="0"/>
          </a:p>
          <a:p>
            <a:pPr>
              <a:buNone/>
            </a:pPr>
            <a:endParaRPr lang="bn-IN" sz="1800" dirty="0" smtClean="0"/>
          </a:p>
          <a:p>
            <a:pPr>
              <a:buNone/>
            </a:pPr>
            <a:endParaRPr lang="bn-IN" sz="1800" dirty="0" smtClean="0"/>
          </a:p>
          <a:p>
            <a:pPr>
              <a:buNone/>
            </a:pPr>
            <a:endParaRPr lang="bn-IN" sz="1800" dirty="0" smtClean="0"/>
          </a:p>
          <a:p>
            <a:pPr>
              <a:buNone/>
            </a:pPr>
            <a:endParaRPr lang="bn-IN" sz="1800" dirty="0" smtClean="0"/>
          </a:p>
          <a:p>
            <a:pPr>
              <a:buNone/>
            </a:pPr>
            <a:r>
              <a:rPr lang="bn-IN" sz="1800" dirty="0" smtClean="0"/>
              <a:t>           এশিয়া মহাদেশের দক্ষিন – পশ্চিমে অবস্থিত আরব উপদ্বীপ একটি বিশাল ও                বিস্তৃত মালভূমি।</a:t>
            </a:r>
          </a:p>
          <a:p>
            <a:pPr>
              <a:buNone/>
            </a:pPr>
            <a:r>
              <a:rPr lang="bn-IN" sz="1800" dirty="0" smtClean="0"/>
              <a:t>           এদেশের ভূখণ্ড পশ্চিম হতে পূর্ব দিকে ঢালু।</a:t>
            </a:r>
          </a:p>
          <a:p>
            <a:pPr>
              <a:buNone/>
            </a:pPr>
            <a:r>
              <a:rPr lang="bn-IN" sz="1800" dirty="0" smtClean="0"/>
              <a:t>           আরব উপদ্বীপ এশিয়া, ইউরোপ ও আফ্রিকা মহাদেশের মিলনকেন্দ্র অবস্থিত।</a:t>
            </a:r>
          </a:p>
          <a:p>
            <a:pPr>
              <a:buNone/>
            </a:pPr>
            <a:r>
              <a:rPr lang="bn-IN" sz="1800" dirty="0" smtClean="0"/>
              <a:t>           আরবের আয়তন ১০,২৭০০০ বর্গ মাইল।</a:t>
            </a:r>
          </a:p>
          <a:p>
            <a:pPr>
              <a:buNone/>
            </a:pPr>
            <a:r>
              <a:rPr lang="bn-IN" sz="1800" dirty="0" smtClean="0"/>
              <a:t>           আরব ভূখণ্ডের এক-তৃতীয়াংশ মরুভূমি। </a:t>
            </a:r>
            <a:endParaRPr lang="en-US" sz="1800" dirty="0"/>
          </a:p>
        </p:txBody>
      </p:sp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1143000"/>
            <a:ext cx="3429000" cy="31242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জোড়ায় কাজ </a:t>
            </a:r>
            <a:endParaRPr lang="en-US" dirty="0"/>
          </a:p>
        </p:txBody>
      </p:sp>
      <p:pic>
        <p:nvPicPr>
          <p:cNvPr id="4" name="Content Placeholder 3" descr="1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600" y="1371600"/>
            <a:ext cx="6096000" cy="45720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3600" dirty="0" smtClean="0"/>
              <a:t>জাজিরাতুল আরব বলতে কি বুঝায়?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bn-IN" dirty="0" smtClean="0"/>
              <a:t> </a:t>
            </a:r>
          </a:p>
          <a:p>
            <a:pPr>
              <a:buNone/>
            </a:pPr>
            <a:endParaRPr lang="bn-IN" sz="2400" dirty="0" smtClean="0"/>
          </a:p>
          <a:p>
            <a:pPr>
              <a:buNone/>
            </a:pPr>
            <a:endParaRPr lang="bn-IN" sz="2400" dirty="0" smtClean="0"/>
          </a:p>
          <a:p>
            <a:pPr>
              <a:buNone/>
            </a:pPr>
            <a:endParaRPr lang="bn-IN" sz="2400" dirty="0" smtClean="0"/>
          </a:p>
          <a:p>
            <a:pPr>
              <a:buNone/>
            </a:pPr>
            <a:endParaRPr lang="bn-IN" sz="2400" dirty="0" smtClean="0"/>
          </a:p>
          <a:p>
            <a:pPr>
              <a:buNone/>
            </a:pPr>
            <a:r>
              <a:rPr lang="bn-IN" sz="1800" dirty="0" smtClean="0"/>
              <a:t> </a:t>
            </a:r>
          </a:p>
          <a:p>
            <a:pPr>
              <a:buNone/>
            </a:pPr>
            <a:endParaRPr lang="bn-IN" sz="1800" dirty="0" smtClean="0"/>
          </a:p>
          <a:p>
            <a:pPr>
              <a:buNone/>
            </a:pPr>
            <a:r>
              <a:rPr lang="bn-IN" sz="1800" dirty="0" smtClean="0"/>
              <a:t>আরব উপদ্বীপ পৃথিবীর সববৃহৎ উপদ্বীপ।  এর তিন দিকে সমুদ্র ও এক দিকে পানি।</a:t>
            </a:r>
          </a:p>
          <a:p>
            <a:pPr>
              <a:buNone/>
            </a:pPr>
            <a:r>
              <a:rPr lang="bn-IN" sz="1800" dirty="0" smtClean="0"/>
              <a:t>তাই এই ভূখণ্ডকে জাজিরাতুল আরব বা আরব উপদ্বীপ বলা হয়।</a:t>
            </a:r>
          </a:p>
          <a:p>
            <a:pPr>
              <a:buNone/>
            </a:pPr>
            <a:r>
              <a:rPr lang="bn-IN" sz="1800" dirty="0" smtClean="0"/>
              <a:t>এই উপদ্বীপের উত্তরে সিরিয়া মরুভূমি,দক্ষিনে ভারত মহাসাগর, পূর্বে পারস্য উপসাগর ও পশ্চিমে লোহিত সাগর অবস্থিত।</a:t>
            </a:r>
          </a:p>
          <a:p>
            <a:endParaRPr lang="en-US" dirty="0"/>
          </a:p>
        </p:txBody>
      </p:sp>
      <p:pic>
        <p:nvPicPr>
          <p:cNvPr id="4" name="Picture 3" descr="farzul_1951591702500bd744ceab67.99781156.jpg_xl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295400"/>
            <a:ext cx="4495800" cy="304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দলীয় কাজ</a:t>
            </a:r>
            <a:endParaRPr lang="en-US" dirty="0"/>
          </a:p>
        </p:txBody>
      </p:sp>
      <p:pic>
        <p:nvPicPr>
          <p:cNvPr id="4" name="Content Placeholder 3" descr="-১-2018040114103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5100" y="1735607"/>
            <a:ext cx="7499350" cy="4224986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3200" dirty="0" smtClean="0"/>
              <a:t>উটকে মরুভুমির জাহাজ বলা হয় কেন?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bn-IN" sz="1800" dirty="0" smtClean="0"/>
          </a:p>
          <a:p>
            <a:pPr>
              <a:buNone/>
            </a:pPr>
            <a:endParaRPr lang="bn-IN" sz="1800" dirty="0" smtClean="0"/>
          </a:p>
          <a:p>
            <a:pPr>
              <a:buNone/>
            </a:pPr>
            <a:endParaRPr lang="bn-IN" sz="1800" dirty="0" smtClean="0"/>
          </a:p>
          <a:p>
            <a:pPr>
              <a:buNone/>
            </a:pPr>
            <a:endParaRPr lang="bn-IN" sz="1800" dirty="0" smtClean="0"/>
          </a:p>
          <a:p>
            <a:pPr>
              <a:buNone/>
            </a:pPr>
            <a:endParaRPr lang="bn-IN" sz="1800" dirty="0" smtClean="0"/>
          </a:p>
          <a:p>
            <a:pPr>
              <a:buNone/>
            </a:pPr>
            <a:endParaRPr lang="bn-IN" sz="1800" dirty="0" smtClean="0"/>
          </a:p>
          <a:p>
            <a:pPr>
              <a:buNone/>
            </a:pPr>
            <a:endParaRPr lang="bn-IN" sz="1800" dirty="0" smtClean="0"/>
          </a:p>
          <a:p>
            <a:pPr>
              <a:buNone/>
            </a:pPr>
            <a:endParaRPr lang="bn-IN" sz="1800" dirty="0" smtClean="0"/>
          </a:p>
          <a:p>
            <a:pPr>
              <a:buNone/>
            </a:pPr>
            <a:r>
              <a:rPr lang="bn-IN" sz="1800" dirty="0" smtClean="0"/>
              <a:t>উট ছিল যাযাবরদের ধাত্রিসম, উতের মাংস তাদের খাদ্য এবং দুগদ্ধ ছিল পুষ্টিকর পানীয়।</a:t>
            </a:r>
          </a:p>
          <a:p>
            <a:pPr>
              <a:buNone/>
            </a:pPr>
            <a:r>
              <a:rPr lang="bn-IN" sz="1800" dirty="0" smtClean="0"/>
              <a:t>উত্তপ্ত মরুভূমিতে উট আরবদের একমাত্র যাতায়াতের বাহন। উট তার দেহের ভিতরে পানি সঞ্চিত করে রাখতে পারে। তাই উট মরুভূমিতে দীর্ঘদিন পানি ছাড়া চলতে পারে।</a:t>
            </a:r>
          </a:p>
          <a:p>
            <a:pPr>
              <a:buNone/>
            </a:pPr>
            <a:r>
              <a:rPr lang="bn-IN" sz="1800" dirty="0" smtClean="0"/>
              <a:t>উট বেদুইনদের নিত্য সহচর ও পথের বন্ধু। তাই উটকে মরুভূমির জাহাজ বলা হয়।</a:t>
            </a:r>
            <a:endParaRPr lang="en-US" sz="1800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219200"/>
            <a:ext cx="3429000" cy="27432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মূল্যায়ন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bn-IN" sz="2000" dirty="0" smtClean="0"/>
          </a:p>
          <a:p>
            <a:pPr>
              <a:buNone/>
            </a:pPr>
            <a:endParaRPr lang="bn-IN" sz="2000" dirty="0" smtClean="0"/>
          </a:p>
          <a:p>
            <a:pPr>
              <a:buNone/>
            </a:pPr>
            <a:endParaRPr lang="bn-IN" sz="2000" dirty="0" smtClean="0"/>
          </a:p>
          <a:p>
            <a:pPr>
              <a:buNone/>
            </a:pPr>
            <a:r>
              <a:rPr lang="bn-IN" sz="2000" dirty="0" smtClean="0"/>
              <a:t>১/ আরব শব্দের অর্থ কি?</a:t>
            </a:r>
          </a:p>
          <a:p>
            <a:pPr>
              <a:buNone/>
            </a:pPr>
            <a:r>
              <a:rPr lang="bn-IN" sz="2000" dirty="0" smtClean="0"/>
              <a:t>২/ জাজিরাতুল আরব অর্থ কি? </a:t>
            </a:r>
          </a:p>
          <a:p>
            <a:pPr>
              <a:buNone/>
            </a:pPr>
            <a:r>
              <a:rPr lang="bn-IN" sz="2000" dirty="0" smtClean="0"/>
              <a:t>৩/ আরবের উত্তরে কি?</a:t>
            </a:r>
          </a:p>
          <a:p>
            <a:pPr>
              <a:buNone/>
            </a:pPr>
            <a:r>
              <a:rPr lang="bn-IN" sz="2000" dirty="0" smtClean="0"/>
              <a:t>৪/ আল-আসওয়াদান অর্থ কি?</a:t>
            </a:r>
          </a:p>
          <a:p>
            <a:pPr>
              <a:buNone/>
            </a:pPr>
            <a:r>
              <a:rPr lang="bn-IN" sz="2000" dirty="0" smtClean="0"/>
              <a:t>৫/ আরবের কোথায় প্রচুর খেজুর উৎপন্ন হয়? </a:t>
            </a:r>
          </a:p>
          <a:p>
            <a:pPr>
              <a:buNone/>
            </a:pPr>
            <a:endParaRPr lang="bn-IN" sz="2000" dirty="0" smtClean="0"/>
          </a:p>
          <a:p>
            <a:pPr>
              <a:buNone/>
            </a:pPr>
            <a:r>
              <a:rPr lang="bn-IN" sz="2800" dirty="0" smtClean="0"/>
              <a:t>বাড়ির কাজ- </a:t>
            </a:r>
          </a:p>
          <a:p>
            <a:pPr>
              <a:buNone/>
            </a:pPr>
            <a:r>
              <a:rPr lang="bn-IN" sz="2000" dirty="0" smtClean="0"/>
              <a:t>প্রাক-ইসলামী আরব উপদ্বীপের ভৌগোলিক অবস্থান ও সীমা বর্ণনা কর ?</a:t>
            </a:r>
            <a:endParaRPr lang="en-US" sz="2000" dirty="0"/>
          </a:p>
        </p:txBody>
      </p:sp>
      <p:pic>
        <p:nvPicPr>
          <p:cNvPr id="4" name="Picture 3" descr="0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447800"/>
            <a:ext cx="3600450" cy="24384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914400"/>
            <a:ext cx="45719" cy="4111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>
              <a:buNone/>
            </a:pPr>
            <a:r>
              <a:rPr lang="bn-IN" sz="2800" dirty="0" smtClean="0"/>
              <a:t>আজকের পাঠে সহযোগিতার জন্য সকলকে </a:t>
            </a:r>
          </a:p>
          <a:p>
            <a:pPr>
              <a:buNone/>
            </a:pPr>
            <a:endParaRPr lang="bn-IN" dirty="0" smtClean="0"/>
          </a:p>
          <a:p>
            <a:pPr>
              <a:buNone/>
            </a:pPr>
            <a:r>
              <a:rPr lang="bn-IN" sz="4800" dirty="0" smtClean="0"/>
              <a:t>                         </a:t>
            </a:r>
            <a:endParaRPr lang="en-US" sz="4800" dirty="0"/>
          </a:p>
        </p:txBody>
      </p:sp>
      <p:pic>
        <p:nvPicPr>
          <p:cNvPr id="4" name="Picture 3" descr="f346186400bbe53e5fcfc27df8d42c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2819400"/>
            <a:ext cx="3851588" cy="32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7600" y="34290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    </a:t>
            </a:r>
            <a:r>
              <a:rPr lang="bn-IN" sz="4000" dirty="0" smtClean="0"/>
              <a:t>ধন্যবাদ </a:t>
            </a:r>
            <a:r>
              <a:rPr lang="bn-IN" dirty="0" smtClean="0"/>
              <a:t>   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983355-best-red-rose-love-wallpaper-1920x10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1200" y="3962400"/>
            <a:ext cx="3048000" cy="25853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i="1" dirty="0" smtClean="0"/>
              <a:t>সবাইকে ফুলের  শুভেচছা</a:t>
            </a:r>
            <a:endParaRPr lang="en-US" sz="5400" i="1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199"/>
            <a:ext cx="7772400" cy="1295401"/>
          </a:xfrm>
        </p:spPr>
        <p:txBody>
          <a:bodyPr>
            <a:normAutofit fontScale="90000"/>
          </a:bodyPr>
          <a:lstStyle/>
          <a:p>
            <a:r>
              <a:rPr lang="bn-IN" dirty="0" smtClean="0"/>
              <a:t>    শিক্ষক পরিচিতি</a:t>
            </a:r>
            <a:br>
              <a:rPr lang="bn-IN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828800"/>
            <a:ext cx="6400800" cy="3276600"/>
          </a:xfrm>
        </p:spPr>
        <p:txBody>
          <a:bodyPr>
            <a:normAutofit/>
          </a:bodyPr>
          <a:lstStyle/>
          <a:p>
            <a:r>
              <a:rPr lang="bn-IN" dirty="0" smtClean="0">
                <a:solidFill>
                  <a:schemeClr val="tx1"/>
                </a:solidFill>
              </a:rPr>
              <a:t>দিলরুবা আক্তার</a:t>
            </a:r>
          </a:p>
          <a:p>
            <a:r>
              <a:rPr lang="bn-IN" dirty="0" smtClean="0">
                <a:solidFill>
                  <a:schemeClr val="tx1"/>
                </a:solidFill>
              </a:rPr>
              <a:t>সহকারী অধ্যাপক</a:t>
            </a:r>
          </a:p>
          <a:p>
            <a:r>
              <a:rPr lang="bn-IN" sz="3000" dirty="0" smtClean="0">
                <a:solidFill>
                  <a:schemeClr val="tx1"/>
                </a:solidFill>
              </a:rPr>
              <a:t>বিষয়ঃ ইসলামের ইতিহাস  </a:t>
            </a:r>
          </a:p>
          <a:p>
            <a:r>
              <a:rPr lang="bn-IN" sz="3000" dirty="0" smtClean="0">
                <a:solidFill>
                  <a:schemeClr val="tx1"/>
                </a:solidFill>
              </a:rPr>
              <a:t>ইনডেক্স নং ২০১৭২১৯</a:t>
            </a:r>
          </a:p>
          <a:p>
            <a:r>
              <a:rPr lang="bn-IN" sz="2800" dirty="0" smtClean="0">
                <a:solidFill>
                  <a:schemeClr val="tx1"/>
                </a:solidFill>
              </a:rPr>
              <a:t>তা’মীরুল মিল্লাত মহিলা কামিল মাদরাসা </a:t>
            </a:r>
          </a:p>
          <a:p>
            <a:r>
              <a:rPr lang="bn-IN" sz="2600" dirty="0" smtClean="0">
                <a:solidFill>
                  <a:schemeClr val="tx1"/>
                </a:solidFill>
              </a:rPr>
              <a:t>মাতুয়াইল, ডেমরা, ঢাকা - ১৩৬৩</a:t>
            </a:r>
          </a:p>
          <a:p>
            <a:endParaRPr lang="bn-IN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/>
          </a:bodyPr>
          <a:lstStyle/>
          <a:p>
            <a:r>
              <a:rPr lang="bn-IN" sz="4000" dirty="0" smtClean="0"/>
              <a:t>        শ্রেণী পরিচিতি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bn-IN" dirty="0" smtClean="0"/>
              <a:t>       </a:t>
            </a:r>
          </a:p>
          <a:p>
            <a:pPr>
              <a:buNone/>
            </a:pPr>
            <a:r>
              <a:rPr lang="bn-IN" dirty="0" smtClean="0"/>
              <a:t> শ্রেণী</a:t>
            </a:r>
            <a:r>
              <a:rPr lang="en-US" dirty="0" smtClean="0"/>
              <a:t>ঃ </a:t>
            </a:r>
            <a:r>
              <a:rPr lang="en-US" smtClean="0"/>
              <a:t>৯ম </a:t>
            </a:r>
            <a:r>
              <a:rPr lang="en-US" smtClean="0"/>
              <a:t> </a:t>
            </a:r>
            <a:r>
              <a:rPr lang="bn-IN" dirty="0" smtClean="0"/>
              <a:t>  </a:t>
            </a:r>
            <a:endParaRPr lang="bn-IN" dirty="0" smtClean="0"/>
          </a:p>
          <a:p>
            <a:pPr>
              <a:buNone/>
            </a:pPr>
            <a:r>
              <a:rPr lang="bn-IN" dirty="0" smtClean="0"/>
              <a:t> সাধারন বিভাগ</a:t>
            </a:r>
          </a:p>
          <a:p>
            <a:pPr>
              <a:buNone/>
            </a:pPr>
            <a:r>
              <a:rPr lang="bn-IN" dirty="0" smtClean="0"/>
              <a:t> বিষয়ঃ ইসলামের ইতিহাস</a:t>
            </a:r>
          </a:p>
          <a:p>
            <a:pPr>
              <a:buNone/>
            </a:pPr>
            <a:r>
              <a:rPr lang="bn-IN" dirty="0" smtClean="0"/>
              <a:t>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0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990600"/>
            <a:ext cx="2714625" cy="20574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এসো ছবিগুলো দেখি</a:t>
            </a:r>
            <a:endParaRPr lang="en-US" dirty="0"/>
          </a:p>
        </p:txBody>
      </p:sp>
      <p:pic>
        <p:nvPicPr>
          <p:cNvPr id="4" name="Content Placeholder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600200"/>
            <a:ext cx="44196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oman porbot mal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676400"/>
            <a:ext cx="4114800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143000" y="5562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আরবের মানচিএ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0" y="5486400"/>
            <a:ext cx="1814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 smtClean="0"/>
              <a:t>ওমান পর্বতমালা 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orivimi te khejor gas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28600" y="1371600"/>
            <a:ext cx="4062413" cy="3757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moruvumi te u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524000"/>
            <a:ext cx="4486275" cy="3533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524000" y="5334000"/>
            <a:ext cx="124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 smtClean="0"/>
              <a:t>খেজুর গাছ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24600" y="5181600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 smtClean="0"/>
              <a:t>উট চরানো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kka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04800" y="1524000"/>
            <a:ext cx="4419600" cy="3581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Madina-Sharif-bg201608190051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600200"/>
            <a:ext cx="4062412" cy="3581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981200" y="5410200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 smtClean="0"/>
              <a:t>মক্কা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53200" y="5486400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 smtClean="0"/>
              <a:t>মাদিনা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ayef maa halima r bari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295400" y="990600"/>
            <a:ext cx="6518275" cy="4267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962400" y="6019800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 smtClean="0"/>
              <a:t>তায়েফ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bn-IN" dirty="0" smtClean="0"/>
              <a:t>   পাঠ ঘোষণা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>
              <a:buNone/>
            </a:pPr>
            <a:r>
              <a:rPr lang="bn-IN" dirty="0" smtClean="0"/>
              <a:t>                আরব উপদ্বীপের বৈশিষ্ট্য</a:t>
            </a:r>
          </a:p>
          <a:p>
            <a:pPr>
              <a:buNone/>
            </a:pPr>
            <a:r>
              <a:rPr lang="bn-IN" sz="2800" dirty="0" smtClean="0"/>
              <a:t>    পাঠের উদ্দেশ্য </a:t>
            </a:r>
            <a:r>
              <a:rPr lang="bn-IN" sz="2400" dirty="0" smtClean="0"/>
              <a:t>–</a:t>
            </a:r>
          </a:p>
          <a:p>
            <a:pPr>
              <a:buNone/>
            </a:pPr>
            <a:endParaRPr lang="bn-IN" sz="2400" dirty="0" smtClean="0"/>
          </a:p>
          <a:p>
            <a:pPr>
              <a:buNone/>
            </a:pPr>
            <a:r>
              <a:rPr lang="bn-IN" sz="2400" dirty="0" smtClean="0"/>
              <a:t>     ১/ আরব উপদ্বীপের ভৌগলিক অবস্থান ও সীমা বলতে     পারবে।</a:t>
            </a:r>
          </a:p>
          <a:p>
            <a:pPr>
              <a:buNone/>
            </a:pPr>
            <a:r>
              <a:rPr lang="bn-IN" sz="2400" dirty="0" smtClean="0"/>
              <a:t>     ২/ জাজিরাতুল আরব কাকে বলে বলতে পারবে।</a:t>
            </a:r>
          </a:p>
          <a:p>
            <a:pPr>
              <a:buNone/>
            </a:pPr>
            <a:r>
              <a:rPr lang="bn-IN" sz="2400" dirty="0" smtClean="0"/>
              <a:t>     ৩/ আল আসওদান অর্থ কি বলতে পারবে।</a:t>
            </a:r>
          </a:p>
          <a:p>
            <a:pPr>
              <a:buNone/>
            </a:pPr>
            <a:r>
              <a:rPr lang="bn-IN" sz="2400" dirty="0" smtClean="0"/>
              <a:t>     ৪/ উটকে মরুভুমির জাহাজ বলা হয় কেন বলতে পারবে।</a:t>
            </a:r>
          </a:p>
          <a:p>
            <a:pPr>
              <a:buNone/>
            </a:pPr>
            <a:r>
              <a:rPr lang="bn-IN" sz="2400" dirty="0" smtClean="0"/>
              <a:t>     ৫/ আরবের প্রাকৃতিক সম্পদ কি কি বলতে পারবে।</a:t>
            </a:r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795</TotalTime>
  <Words>360</Words>
  <Application>Microsoft Office PowerPoint</Application>
  <PresentationFormat>On-screen Show (4:3)</PresentationFormat>
  <Paragraphs>90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Solstice</vt:lpstr>
      <vt:lpstr>Slide 1</vt:lpstr>
      <vt:lpstr>Slide 2</vt:lpstr>
      <vt:lpstr>    শিক্ষক পরিচিতি </vt:lpstr>
      <vt:lpstr>        শ্রেণী পরিচিতি </vt:lpstr>
      <vt:lpstr>এসো ছবিগুলো দেখি</vt:lpstr>
      <vt:lpstr>Slide 6</vt:lpstr>
      <vt:lpstr>Slide 7</vt:lpstr>
      <vt:lpstr>Slide 8</vt:lpstr>
      <vt:lpstr>   পাঠ ঘোষণা </vt:lpstr>
      <vt:lpstr>একক কাজ</vt:lpstr>
      <vt:lpstr>আরব উপদ্বীপের অবস্থান ও সীমা বর্ণনা করো? </vt:lpstr>
      <vt:lpstr>জোড়ায় কাজ </vt:lpstr>
      <vt:lpstr>জাজিরাতুল আরব বলতে কি বুঝায়?</vt:lpstr>
      <vt:lpstr>দলীয় কাজ</vt:lpstr>
      <vt:lpstr>উটকে মরুভুমির জাহাজ বলা হয় কেন?</vt:lpstr>
      <vt:lpstr>মূল্যায়ন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Nishat</dc:creator>
  <cp:lastModifiedBy>ASUS</cp:lastModifiedBy>
  <cp:revision>109</cp:revision>
  <dcterms:created xsi:type="dcterms:W3CDTF">2006-08-16T00:00:00Z</dcterms:created>
  <dcterms:modified xsi:type="dcterms:W3CDTF">2021-10-20T17:03:55Z</dcterms:modified>
</cp:coreProperties>
</file>