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  <p:sldId id="263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190B4-C695-4FD5-AC73-4A9C536914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B0C4D3-AEDC-43A0-872E-2CF37BE671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EEF51-8B6E-481E-843A-8A04EE636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D0FE-337A-4FB8-A788-48AC71EF1C48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76050-8B25-4404-BA90-3C9680A50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2465AD-1983-452A-8BE8-F92F5A52F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0260-5070-46F6-BF74-A2077F08D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05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D48AB-1EFB-48A5-9969-7E15C28DD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5C67A0-C6E6-4144-88EB-548FCA8C1B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5CBB7A-C0EF-4FB6-A7F7-4C10DE163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D0FE-337A-4FB8-A788-48AC71EF1C48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95A79D-7983-432F-B192-D12D268BD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42F8F-EB20-49A6-9E09-6B88DE276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0260-5070-46F6-BF74-A2077F08D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358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5A6FAE-83C2-464F-81A1-F7183B8369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1AEBC3-3FF7-4F2C-81A6-20CD60FB66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51D818-9204-4C0A-B18C-0C2AEFE98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D0FE-337A-4FB8-A788-48AC71EF1C48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1E8CE-DCFF-4135-856E-B6702E616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5EDD16-61C5-4EF5-8DD0-85276972C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0260-5070-46F6-BF74-A2077F08D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5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DF6FA-83E6-4264-ADF7-BFB39DD08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BED96-820A-45C7-9955-27FB2C92E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6F35E-6752-4D6F-8868-59F09C63F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D0FE-337A-4FB8-A788-48AC71EF1C48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D77D2D-AD2F-40B2-BA7B-0D5C09FA6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0AEF32-91B3-42BE-9A91-F6031EEAA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0260-5070-46F6-BF74-A2077F08D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650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12FF2-6B76-4B50-A4C3-DA6954220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AEF1E1-AECC-4AC1-863B-A5A6EE1538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F3BBB-2E4F-4826-B75B-2477B6F8E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D0FE-337A-4FB8-A788-48AC71EF1C48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ACC7F-B68B-4D50-9AD1-3BFEA31FC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95B18-F8F1-4CAA-94AB-AC50FDE35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0260-5070-46F6-BF74-A2077F08D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905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2B1DA-38EF-4A5C-9777-15547F8B8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7AAEB-C9A2-43F8-9084-722FD33ADF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163DCE-0695-406F-BE9F-9A77958D76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9BA91-D925-4DC7-B734-DCF70F3BE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D0FE-337A-4FB8-A788-48AC71EF1C48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5DD60-40BD-4798-B72A-62A56E351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3CD09A-A80F-4149-8290-0D75EEFB6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0260-5070-46F6-BF74-A2077F08D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079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86314-4DF8-4557-9153-B60ACA23F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9A72BB-B2EA-4247-A238-F7F77E93B3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88A48A-22BB-4BE6-8076-FE8E52F7A5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BD761A-EB18-45A3-A616-9BEE81DF59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77C33D-3F1F-414E-BB11-11524C43A3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DE6677-9416-4BE6-9EC2-BEBEE9253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D0FE-337A-4FB8-A788-48AC71EF1C48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254E69-B1B8-4225-8BC9-DB103F046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7CC087-FF8E-4C58-9A74-430FE6CD9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0260-5070-46F6-BF74-A2077F08D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898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A526B-9B61-465A-94F3-E238C7901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89B779-072B-4243-BE93-B8198D717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D0FE-337A-4FB8-A788-48AC71EF1C48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3CC30A-BDB1-460E-93E5-AB4163A45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7DA6CD-22B8-4D05-AC1B-813769669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0260-5070-46F6-BF74-A2077F08D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92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AC5B97-6048-444F-AA1E-10043FD51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D0FE-337A-4FB8-A788-48AC71EF1C48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A0EEA3-4594-4B7D-8503-87D340C4C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94B885-F550-478A-8C5A-880CEE7E0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0260-5070-46F6-BF74-A2077F08D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924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0AA70-40AC-443F-955F-A46B67D49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3EBEC-2D04-4852-87DD-BC520D3AB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B27A5C-2236-494F-98E0-BDC049AA8C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229765-571A-4EBD-8FAC-68C1286DA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D0FE-337A-4FB8-A788-48AC71EF1C48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B4267F-E854-429B-8CB0-0F59EE59F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46CE93-D539-44D0-BA7A-819DF7257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0260-5070-46F6-BF74-A2077F08D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757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BC463-44E2-4767-A1B5-11D69ACB5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4CCA66-1376-4660-81E8-2AC7133BE3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62CDD0-B9E3-4219-8DEF-325601EF99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046F6C-417F-48E3-89A6-6DFB15FEB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D0FE-337A-4FB8-A788-48AC71EF1C48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9821D0-89CC-41FD-87D9-569EC80B0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22D6FB-3D80-4AB8-9DD9-988CF0ED3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0260-5070-46F6-BF74-A2077F08D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186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D90B58-ADD1-4A12-9D8F-410AD882C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8D4A7B-7D7D-4C48-B727-AE2FF1197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CE5EB9-EAD0-437C-8018-F487ABCD9A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DD0FE-337A-4FB8-A788-48AC71EF1C48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4E77E-00AC-47D1-B5B2-26996F9073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8C9B7-CB7F-4F08-AFE5-274801FDFC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00260-5070-46F6-BF74-A2077F08D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13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9F2D0D-A918-4B59-B312-9382EEC80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687" y="1603512"/>
            <a:ext cx="8176591" cy="486686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7ABB930C-62C3-40E7-A065-3455A30CECF6}"/>
              </a:ext>
            </a:extLst>
          </p:cNvPr>
          <p:cNvSpPr/>
          <p:nvPr/>
        </p:nvSpPr>
        <p:spPr>
          <a:xfrm>
            <a:off x="3339547" y="106017"/>
            <a:ext cx="5512904" cy="12854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আজকের পাঠে স্বাগতম </a:t>
            </a:r>
          </a:p>
        </p:txBody>
      </p:sp>
    </p:spTree>
    <p:extLst>
      <p:ext uri="{BB962C8B-B14F-4D97-AF65-F5344CB8AC3E}">
        <p14:creationId xmlns:p14="http://schemas.microsoft.com/office/powerpoint/2010/main" val="1026265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103C4E-B8D0-4178-84D0-2F8A87E914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157" y="1196128"/>
            <a:ext cx="5514853" cy="4863548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rgbClr val="FF00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E88D1E-7D5E-4046-9388-44A0AF9F5B71}"/>
              </a:ext>
            </a:extLst>
          </p:cNvPr>
          <p:cNvSpPr txBox="1"/>
          <p:nvPr/>
        </p:nvSpPr>
        <p:spPr>
          <a:xfrm>
            <a:off x="733547" y="2504518"/>
            <a:ext cx="41830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কাজী রুনা </a:t>
            </a:r>
          </a:p>
          <a:p>
            <a:r>
              <a:rPr lang="en-US" sz="2800">
                <a:solidFill>
                  <a:srgbClr val="00B050"/>
                </a:solidFill>
              </a:rPr>
              <a:t>সহকারী শিক্ষক</a:t>
            </a:r>
          </a:p>
          <a:p>
            <a:r>
              <a:rPr lang="en-US" sz="2800">
                <a:solidFill>
                  <a:srgbClr val="0070C0"/>
                </a:solidFill>
              </a:rPr>
              <a:t>দিঘলী সরকারি প্রাথমিক বিদ্যালয়</a:t>
            </a:r>
          </a:p>
          <a:p>
            <a:r>
              <a:rPr lang="en-US" sz="2800">
                <a:solidFill>
                  <a:srgbClr val="0070C0"/>
                </a:solidFill>
              </a:rPr>
              <a:t>লৌহজং,মুন্সিগঞ্জ।  </a:t>
            </a:r>
          </a:p>
        </p:txBody>
      </p:sp>
    </p:spTree>
    <p:extLst>
      <p:ext uri="{BB962C8B-B14F-4D97-AF65-F5344CB8AC3E}">
        <p14:creationId xmlns:p14="http://schemas.microsoft.com/office/powerpoint/2010/main" val="1762838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bbon: Tilted Down 1">
            <a:extLst>
              <a:ext uri="{FF2B5EF4-FFF2-40B4-BE49-F238E27FC236}">
                <a16:creationId xmlns:a16="http://schemas.microsoft.com/office/drawing/2014/main" id="{07DCDC59-2D83-484A-890F-745D981BC0DE}"/>
              </a:ext>
            </a:extLst>
          </p:cNvPr>
          <p:cNvSpPr/>
          <p:nvPr/>
        </p:nvSpPr>
        <p:spPr>
          <a:xfrm>
            <a:off x="1484243" y="427383"/>
            <a:ext cx="9223513" cy="6003234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5F54E2-8887-4F32-8689-997375342C47}"/>
              </a:ext>
            </a:extLst>
          </p:cNvPr>
          <p:cNvSpPr txBox="1"/>
          <p:nvPr/>
        </p:nvSpPr>
        <p:spPr>
          <a:xfrm>
            <a:off x="3869636" y="2367536"/>
            <a:ext cx="44659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স্মরণীয় যারা চিরদিন </a:t>
            </a:r>
          </a:p>
          <a:p>
            <a:r>
              <a:rPr lang="en-US" sz="4800">
                <a:solidFill>
                  <a:srgbClr val="FF0000"/>
                </a:solidFill>
              </a:rPr>
              <a:t>অনুশীলনীঃ৫</a:t>
            </a:r>
          </a:p>
          <a:p>
            <a:r>
              <a:rPr lang="en-US" sz="4800">
                <a:solidFill>
                  <a:srgbClr val="FF0000"/>
                </a:solidFill>
              </a:rPr>
              <a:t>পৃষ্ঠাঃ৪৯ </a:t>
            </a:r>
          </a:p>
          <a:p>
            <a:r>
              <a:rPr lang="en-US" sz="4400">
                <a:solidFill>
                  <a:srgbClr val="FF0000"/>
                </a:solidFill>
              </a:rPr>
              <a:t>তারিখঃ১/১/২০২১ </a:t>
            </a:r>
          </a:p>
        </p:txBody>
      </p:sp>
    </p:spTree>
    <p:extLst>
      <p:ext uri="{BB962C8B-B14F-4D97-AF65-F5344CB8AC3E}">
        <p14:creationId xmlns:p14="http://schemas.microsoft.com/office/powerpoint/2010/main" val="3069154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8AC2CD-0A9A-415D-A022-96AB42F53E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30" t="19502" r="26630" b="2694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262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A52E461-79DB-4067-B955-691BA5518D53}"/>
              </a:ext>
            </a:extLst>
          </p:cNvPr>
          <p:cNvSpPr txBox="1"/>
          <p:nvPr/>
        </p:nvSpPr>
        <p:spPr>
          <a:xfrm>
            <a:off x="271669" y="624897"/>
            <a:ext cx="11648661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2400">
                <a:solidFill>
                  <a:srgbClr val="FF0000"/>
                </a:solidFill>
              </a:rPr>
              <a:t>১/ কে প্রথম বাংলা ভাষাকে রাষ্ট্রভাষা করার দাবি তুলেছিল ?</a:t>
            </a:r>
          </a:p>
          <a:p>
            <a:endParaRPr lang="en-US" sz="2400"/>
          </a:p>
          <a:p>
            <a:r>
              <a:rPr lang="en-US" sz="2400"/>
              <a:t>  ক/ নাজিম উদ্দিন খ/ শেরে বাংলা গ/ ধীরেন্দ্রনাথ দত্ত ঘ/ মোহাম্মদ আলী জিন্নাহ।</a:t>
            </a:r>
          </a:p>
          <a:p>
            <a:endParaRPr lang="en-US" sz="2400">
              <a:solidFill>
                <a:srgbClr val="FF0000"/>
              </a:solidFill>
            </a:endParaRPr>
          </a:p>
          <a:p>
            <a:r>
              <a:rPr lang="en-US" sz="2400">
                <a:solidFill>
                  <a:srgbClr val="FF0000"/>
                </a:solidFill>
              </a:rPr>
              <a:t>২/ দানবীর বলা হয় কাকে?</a:t>
            </a:r>
          </a:p>
          <a:p>
            <a:r>
              <a:rPr lang="en-US" sz="2400"/>
              <a:t>   ক/ ফজলে রাব্বী কে খ/ রণদাপ্রসাদ সাহাকে গ/ আনোয়ার পাশা কে ঘ/ নূতন সিংহ কে ।</a:t>
            </a:r>
          </a:p>
          <a:p>
            <a:endParaRPr lang="en-US" sz="2400"/>
          </a:p>
          <a:p>
            <a:r>
              <a:rPr lang="en-US" sz="2400">
                <a:solidFill>
                  <a:srgbClr val="FF0000"/>
                </a:solidFill>
              </a:rPr>
              <a:t> ৩/”  আমার ভাইয়ের রক্তে রাঙ্গানো একুশে ফেব্রুয়ারি,আমি কি ভুলিতে পারি ।” এই গানটির সুরকার কে </a:t>
            </a:r>
            <a:r>
              <a:rPr lang="en-US" sz="2400"/>
              <a:t>?</a:t>
            </a:r>
          </a:p>
          <a:p>
            <a:r>
              <a:rPr lang="en-US" sz="2400"/>
              <a:t>  ক/ আলতাফ মাহমুদ খ/ আপেল মাহমুদ গ/আব্দুল গাফফার চৌধুরি ঘ/ রুনা লায়লা ।</a:t>
            </a:r>
          </a:p>
          <a:p>
            <a:endParaRPr lang="en-US" sz="2400">
              <a:solidFill>
                <a:srgbClr val="FF0000"/>
              </a:solidFill>
            </a:endParaRPr>
          </a:p>
          <a:p>
            <a:r>
              <a:rPr lang="en-US" sz="2400">
                <a:solidFill>
                  <a:srgbClr val="FF0000"/>
                </a:solidFill>
              </a:rPr>
              <a:t> ৪/ ফজলে রাব্বী কে </a:t>
            </a:r>
            <a:r>
              <a:rPr lang="en-US" sz="2400"/>
              <a:t>?</a:t>
            </a:r>
          </a:p>
          <a:p>
            <a:r>
              <a:rPr lang="en-US" sz="2400"/>
              <a:t>  ক/ শিক্ষক খ/ সাংবাদিক গ/ কবি ঘ/ চিকিৎসক</a:t>
            </a:r>
          </a:p>
          <a:p>
            <a:endParaRPr lang="en-US" sz="2400">
              <a:solidFill>
                <a:srgbClr val="FF0000"/>
              </a:solidFill>
            </a:endParaRPr>
          </a:p>
          <a:p>
            <a:r>
              <a:rPr lang="en-US" sz="2400">
                <a:solidFill>
                  <a:srgbClr val="FF0000"/>
                </a:solidFill>
              </a:rPr>
              <a:t> ৫/ সাধনা ঔষধালয় কে প্রতিষ্ঠা করেছিলেন ?</a:t>
            </a:r>
          </a:p>
          <a:p>
            <a:r>
              <a:rPr lang="en-US" sz="2400"/>
              <a:t>  ক/ সন্তোষচন্দ্র ভট্টাচার্য খ / গোবিন্দচন্দ্র দেব গ/ যোগেশ্চন্দ্র ঘোষ ঘ/ রাশীদুল হাসান।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B4B3C0-B928-40B1-8D49-706EE072B7BB}"/>
              </a:ext>
            </a:extLst>
          </p:cNvPr>
          <p:cNvSpPr txBox="1"/>
          <p:nvPr/>
        </p:nvSpPr>
        <p:spPr>
          <a:xfrm>
            <a:off x="3140765" y="108349"/>
            <a:ext cx="4717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B0F0"/>
                </a:solidFill>
              </a:rPr>
              <a:t>চলো কিছু অনুশীলনী করি </a:t>
            </a:r>
          </a:p>
        </p:txBody>
      </p:sp>
    </p:spTree>
    <p:extLst>
      <p:ext uri="{BB962C8B-B14F-4D97-AF65-F5344CB8AC3E}">
        <p14:creationId xmlns:p14="http://schemas.microsoft.com/office/powerpoint/2010/main" val="2925283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E3BC62-C23B-44BF-9BCA-2C309112263F}"/>
              </a:ext>
            </a:extLst>
          </p:cNvPr>
          <p:cNvSpPr txBox="1"/>
          <p:nvPr/>
        </p:nvSpPr>
        <p:spPr>
          <a:xfrm>
            <a:off x="1033668" y="477078"/>
            <a:ext cx="1072100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৬/ আমাদের বিজয় দিবস কবে </a:t>
            </a:r>
            <a:r>
              <a:rPr lang="en-US" sz="2400"/>
              <a:t>?</a:t>
            </a:r>
          </a:p>
          <a:p>
            <a:endParaRPr lang="en-US" sz="2400"/>
          </a:p>
          <a:p>
            <a:r>
              <a:rPr lang="en-US" sz="2400"/>
              <a:t>ক/ ২৬শে মার্চ খ/ ১৪ই এপ্রিল গ/ ১৬ই ডিসেম্বর গ/ ১৫ই আগস্ট ঘ/ ২১শে ফেব্রুয়ারি।</a:t>
            </a:r>
          </a:p>
          <a:p>
            <a:r>
              <a:rPr lang="en-US" sz="2400"/>
              <a:t> </a:t>
            </a:r>
            <a:r>
              <a:rPr lang="en-US" sz="2400">
                <a:solidFill>
                  <a:srgbClr val="FF0000"/>
                </a:solidFill>
              </a:rPr>
              <a:t>৭/ কারা পাকিস্তানি সেনাদের হত্যাকান্ডে সহযোগিতা করে ?</a:t>
            </a:r>
          </a:p>
          <a:p>
            <a:endParaRPr lang="en-US" sz="2400">
              <a:solidFill>
                <a:srgbClr val="FF0000"/>
              </a:solidFill>
            </a:endParaRPr>
          </a:p>
          <a:p>
            <a:r>
              <a:rPr lang="en-US" sz="2400"/>
              <a:t> ক/ মুক্তিযোদ্ধারা খ/ রাজাকাররা গ/ সেনাবাহিনী ঘ/ বুদ্ধিজীবীরা ।</a:t>
            </a:r>
          </a:p>
          <a:p>
            <a:r>
              <a:rPr lang="en-US" sz="2400">
                <a:solidFill>
                  <a:srgbClr val="FF0000"/>
                </a:solidFill>
              </a:rPr>
              <a:t> ৮/ মেহেরুন্নেসা কে ?</a:t>
            </a:r>
          </a:p>
          <a:p>
            <a:endParaRPr lang="en-US" sz="2400">
              <a:solidFill>
                <a:srgbClr val="FF0000"/>
              </a:solidFill>
            </a:endParaRPr>
          </a:p>
          <a:p>
            <a:r>
              <a:rPr lang="en-US" sz="2400"/>
              <a:t>  ক/ কবি ও সাংবাদিক খ/ লেখক গ / সাংবাদিক ঘ/ অধ্যাপক।</a:t>
            </a:r>
          </a:p>
          <a:p>
            <a:r>
              <a:rPr lang="en-US" sz="2400">
                <a:solidFill>
                  <a:srgbClr val="FF0000"/>
                </a:solidFill>
              </a:rPr>
              <a:t>৯/ ২৫শে মার্চ রাতে কোন দৈনিক অফিসে আগুন দেয় ?</a:t>
            </a:r>
          </a:p>
          <a:p>
            <a:endParaRPr lang="en-US" sz="2400">
              <a:solidFill>
                <a:srgbClr val="FF0000"/>
              </a:solidFill>
            </a:endParaRPr>
          </a:p>
          <a:p>
            <a:r>
              <a:rPr lang="en-US" sz="2400"/>
              <a:t>  ক/ ইত্তেফাক খ/ ইনকিলাব গ/ যুগান্তর ঘ/ সংবাদ।</a:t>
            </a:r>
          </a:p>
          <a:p>
            <a:r>
              <a:rPr lang="en-US" sz="2400">
                <a:solidFill>
                  <a:srgbClr val="FF0000"/>
                </a:solidFill>
              </a:rPr>
              <a:t> ১০ / বুদ্ধিজীবীদের লাশ কোথায় পাওয়া  যায় ?</a:t>
            </a:r>
          </a:p>
          <a:p>
            <a:endParaRPr lang="en-US" sz="2400">
              <a:solidFill>
                <a:srgbClr val="FF0000"/>
              </a:solidFill>
            </a:endParaRPr>
          </a:p>
          <a:p>
            <a:r>
              <a:rPr lang="en-US" sz="2400"/>
              <a:t>  ক/ নদীতে খ/ পুকুরে গ/ বধ্যভূমিতে ঘ/ গোরস্তানে । </a:t>
            </a:r>
          </a:p>
        </p:txBody>
      </p:sp>
    </p:spTree>
    <p:extLst>
      <p:ext uri="{BB962C8B-B14F-4D97-AF65-F5344CB8AC3E}">
        <p14:creationId xmlns:p14="http://schemas.microsoft.com/office/powerpoint/2010/main" val="4133893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0E889506-879E-4CB6-AE5F-FE1AC9A73B38}"/>
              </a:ext>
            </a:extLst>
          </p:cNvPr>
          <p:cNvSpPr/>
          <p:nvPr/>
        </p:nvSpPr>
        <p:spPr>
          <a:xfrm>
            <a:off x="2060712" y="632791"/>
            <a:ext cx="7805531" cy="559241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FDDE9A-371C-45C6-BB77-F152C0802D09}"/>
              </a:ext>
            </a:extLst>
          </p:cNvPr>
          <p:cNvSpPr/>
          <p:nvPr/>
        </p:nvSpPr>
        <p:spPr>
          <a:xfrm>
            <a:off x="3890107" y="2644170"/>
            <a:ext cx="441178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ধন্যবাদ</a:t>
            </a:r>
          </a:p>
        </p:txBody>
      </p:sp>
    </p:spTree>
    <p:extLst>
      <p:ext uri="{BB962C8B-B14F-4D97-AF65-F5344CB8AC3E}">
        <p14:creationId xmlns:p14="http://schemas.microsoft.com/office/powerpoint/2010/main" val="944124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294</Words>
  <Application>Microsoft Office PowerPoint</Application>
  <PresentationFormat>Widescreen</PresentationFormat>
  <Paragraphs>42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</cp:revision>
  <dcterms:created xsi:type="dcterms:W3CDTF">2021-10-31T12:40:44Z</dcterms:created>
  <dcterms:modified xsi:type="dcterms:W3CDTF">2021-10-31T17:53:27Z</dcterms:modified>
</cp:coreProperties>
</file>