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60" r:id="rId4"/>
    <p:sldId id="262" r:id="rId5"/>
    <p:sldId id="304" r:id="rId6"/>
    <p:sldId id="296" r:id="rId7"/>
    <p:sldId id="297" r:id="rId8"/>
    <p:sldId id="263" r:id="rId9"/>
    <p:sldId id="298" r:id="rId10"/>
    <p:sldId id="305" r:id="rId11"/>
    <p:sldId id="299" r:id="rId12"/>
    <p:sldId id="264" r:id="rId13"/>
    <p:sldId id="265" r:id="rId14"/>
    <p:sldId id="270" r:id="rId15"/>
    <p:sldId id="295" r:id="rId16"/>
    <p:sldId id="282" r:id="rId17"/>
    <p:sldId id="269" r:id="rId18"/>
    <p:sldId id="294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6" y="-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161838" cy="6858000"/>
          </a:xfrm>
          <a:prstGeom prst="frame">
            <a:avLst>
              <a:gd name="adj1" fmla="val 2315"/>
            </a:avLst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0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3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C442-A723-4CDF-A313-204AF1B7412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" y="152400"/>
            <a:ext cx="12011691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832" y="5387666"/>
            <a:ext cx="100431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>To my multimedia class</a:t>
            </a:r>
            <a:endParaRPr lang="en-US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38" y="152400"/>
            <a:ext cx="180175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7" y="897803"/>
            <a:ext cx="11571826" cy="4314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3745" y="66806"/>
            <a:ext cx="7383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7551" y="152400"/>
            <a:ext cx="3379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is it?</a:t>
            </a:r>
            <a:endParaRPr lang="en-US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5561" y="5186149"/>
            <a:ext cx="55034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Tea in seven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colours</a:t>
            </a:r>
            <a:endParaRPr lang="en-US" sz="40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917" y="5791200"/>
            <a:ext cx="116343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Nilkhanta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Tea cabin sells a glass of tea of different 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colours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and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flavours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endParaRPr lang="en-US" sz="2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125" y="304800"/>
            <a:ext cx="109584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et`s watch a video clip.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2993" y="304800"/>
            <a:ext cx="98053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 is the video about?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620" y="5334001"/>
            <a:ext cx="11495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Lowachara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National Park and The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Nilkantha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Tea Cabin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883" y="2895600"/>
            <a:ext cx="11422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https://www.youtube.com/watch?v=QGsw4bF6iNg&amp;ab_channel=KMPILOT</a:t>
            </a:r>
          </a:p>
        </p:txBody>
      </p:sp>
    </p:spTree>
    <p:extLst>
      <p:ext uri="{BB962C8B-B14F-4D97-AF65-F5344CB8AC3E}">
        <p14:creationId xmlns:p14="http://schemas.microsoft.com/office/powerpoint/2010/main" val="9800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3" y="4687257"/>
            <a:ext cx="1246692" cy="1907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6370" y="292176"/>
            <a:ext cx="1637513" cy="16128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27560" y="254306"/>
            <a:ext cx="47147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Pair work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921" y="2081088"/>
            <a:ext cx="121618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Answer the following question.</a:t>
            </a:r>
          </a:p>
          <a:p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Where did they go after visiting the park?  </a:t>
            </a:r>
          </a:p>
          <a:p>
            <a:pPr marL="514350" indent="-514350">
              <a:buAutoNum type="arabicPeriod"/>
            </a:pP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877" y="3886201"/>
            <a:ext cx="10810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After visiting the park, they went to the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Nilkantha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tea cabin  .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17" y="246287"/>
            <a:ext cx="1876827" cy="151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84118" y="5283914"/>
            <a:ext cx="1430707" cy="1378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9" y="543277"/>
            <a:ext cx="1804952" cy="11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0" y="528852"/>
            <a:ext cx="4804677" cy="541474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48797" y="470849"/>
            <a:ext cx="4954821" cy="5632311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Open your english book at the page no-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83.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342E-6 -1.14709E-6 L 0.50591 -0.00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3616" y="243793"/>
            <a:ext cx="7620997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Some word meanings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25" y="1274509"/>
            <a:ext cx="53714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Next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National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Park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Interesting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Beside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Stream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Quiet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Frightened</a:t>
            </a: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61158" y="1452025"/>
            <a:ext cx="2056629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95012" y="2072351"/>
            <a:ext cx="1122775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29288" y="3286452"/>
            <a:ext cx="388499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25721" y="3909708"/>
            <a:ext cx="1484473" cy="3539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415699" y="4535369"/>
            <a:ext cx="1194494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40952" y="5144695"/>
            <a:ext cx="1669242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5022" y="1329491"/>
            <a:ext cx="208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83" y="1918817"/>
            <a:ext cx="226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8469" y="3785533"/>
            <a:ext cx="229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পার্শ্বে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83" y="4397206"/>
            <a:ext cx="307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জলস্রোত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জলপ্রবাহ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0597" y="5650607"/>
            <a:ext cx="344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ভীত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6547" y="1249388"/>
            <a:ext cx="243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হৈ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চৈ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কোলাহল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83" y="2582704"/>
            <a:ext cx="205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561159" y="2694466"/>
            <a:ext cx="2049035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229288" y="5738735"/>
            <a:ext cx="388499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99991" y="3141909"/>
            <a:ext cx="20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আনন্দদায়ক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9265" y="5006532"/>
            <a:ext cx="243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12460" y="1918816"/>
            <a:ext cx="384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606430" y="1167124"/>
            <a:ext cx="37537" cy="54714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9407" y="1273274"/>
            <a:ext cx="26461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Noise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Hill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Famous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Colour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Flavour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Amazing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Forget</a:t>
            </a:r>
          </a:p>
          <a:p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8816857" y="2604685"/>
            <a:ext cx="572804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7833321" y="2062470"/>
            <a:ext cx="1556341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275481" y="1412584"/>
            <a:ext cx="1082753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8574344" y="3256067"/>
            <a:ext cx="866860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8850329" y="3855266"/>
            <a:ext cx="590875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8993193" y="4512170"/>
            <a:ext cx="511167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8574344" y="5057602"/>
            <a:ext cx="930015" cy="3700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430135" y="2478631"/>
            <a:ext cx="384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53419" y="3139202"/>
            <a:ext cx="212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72219" y="3717103"/>
            <a:ext cx="384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04360" y="4374007"/>
            <a:ext cx="384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মনোমুদ্ধকর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21124" y="4936383"/>
            <a:ext cx="384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1" grpId="0"/>
      <p:bldP spid="22" grpId="0"/>
      <p:bldP spid="23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5" y="1627633"/>
            <a:ext cx="11719590" cy="5036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9303" y="307262"/>
            <a:ext cx="58657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Loud reading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03" y="156360"/>
            <a:ext cx="2174844" cy="1517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6289" y="292176"/>
            <a:ext cx="1231907" cy="1308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0" y="5410200"/>
            <a:ext cx="771740" cy="12299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1038" y="162429"/>
            <a:ext cx="6803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EVALUATION</a:t>
            </a:r>
          </a:p>
          <a:p>
            <a:pPr algn="ctr"/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59" y="1506409"/>
            <a:ext cx="1214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Write “T” for true statement or “F” for false statement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The animals are frightened by noise.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Nilkantha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 Cabin sells one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colour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tea  .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Lowachara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National park is in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Shylet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B.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Answer the following questions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Which place is called famous in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Sreemangal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How was the day?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6723" y="1916755"/>
            <a:ext cx="60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0717" y="2405221"/>
            <a:ext cx="75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866" y="4495800"/>
            <a:ext cx="1226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The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Nilkantha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Tea Cabin is a famous place in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Sreemangal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1006" y="2756848"/>
            <a:ext cx="50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991" y="5456766"/>
            <a:ext cx="1181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It was a great day.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778" y="180832"/>
            <a:ext cx="1120805" cy="12117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01757" y="5419293"/>
            <a:ext cx="1120805" cy="12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9" y="4668362"/>
            <a:ext cx="1778258" cy="1907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10230" y="292175"/>
            <a:ext cx="1477966" cy="1907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3800" y="292176"/>
            <a:ext cx="6456284" cy="1323439"/>
          </a:xfrm>
          <a:prstGeom prst="rect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526" y="2667001"/>
            <a:ext cx="117564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Write a short composition on 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Visit to the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Lowachara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National Park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 in at least five sentences.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5" y="292491"/>
            <a:ext cx="2174844" cy="151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781" y="456623"/>
            <a:ext cx="1804952" cy="1189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14558" y="4797338"/>
            <a:ext cx="1804952" cy="18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3097" y="2967335"/>
            <a:ext cx="77556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cs typeface="NikoshBAN" pitchFamily="2" charset="0"/>
              </a:rPr>
              <a:t>G</a:t>
            </a:r>
            <a:r>
              <a:rPr lang="en-US" sz="115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cs typeface="NikoshBAN" pitchFamily="2" charset="0"/>
              </a:rPr>
              <a:t>OO</a:t>
            </a:r>
            <a:r>
              <a:rPr lang="en-US" sz="11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cs typeface="NikoshBAN" pitchFamily="2" charset="0"/>
              </a:rPr>
              <a:t>D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cs typeface="NikoshBAN" pitchFamily="2" charset="0"/>
              </a:rPr>
              <a:t> </a:t>
            </a:r>
            <a:r>
              <a:rPr lang="en-US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cs typeface="NikoshBAN" pitchFamily="2" charset="0"/>
              </a:rPr>
              <a:t>B</a:t>
            </a:r>
            <a:r>
              <a:rPr lang="en-US" sz="11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cs typeface="NikoshBAN" pitchFamily="2" charset="0"/>
              </a:rPr>
              <a:t>Y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cs typeface="NikoshBAN" pitchFamily="2" charset="0"/>
              </a:rPr>
              <a:t>E</a:t>
            </a:r>
            <a:r>
              <a:rPr lang="en-US" sz="115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cs typeface="NikoshBAN" pitchFamily="2" charset="0"/>
              </a:rPr>
              <a:t>!</a:t>
            </a:r>
            <a:endParaRPr lang="en-US" sz="115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uhaus 93" pitchFamily="8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9" y="1752600"/>
            <a:ext cx="1178647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059E-6 -3.31175E-6 L -2.93059E-6 -0.44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578" y="183267"/>
            <a:ext cx="55130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Introduction</a:t>
            </a:r>
            <a:endParaRPr lang="en-US" sz="6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6" y="183268"/>
            <a:ext cx="1824276" cy="1109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68" y="228600"/>
            <a:ext cx="1824276" cy="1109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t="11230" r="11255" b="10082"/>
          <a:stretch/>
        </p:blipFill>
        <p:spPr>
          <a:xfrm>
            <a:off x="7390944" y="1292930"/>
            <a:ext cx="3453361" cy="487927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27" y="1371600"/>
            <a:ext cx="912138" cy="563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80005" y="4343401"/>
            <a:ext cx="6180824" cy="2401427"/>
          </a:xfrm>
          <a:prstGeom prst="rect">
            <a:avLst/>
          </a:prstGeom>
        </p:spPr>
        <p:txBody>
          <a:bodyPr wrap="square" lIns="61722" tIns="30861" rIns="61722" bIns="3086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Faruq Hossain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Anandabash Govt. primary school.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Mujibnagar, Meherpur</a:t>
            </a:r>
            <a:r>
              <a:rPr lang="en-US" sz="20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 no-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01717406029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E-mail- faruqbd01@gmail.com</a:t>
            </a:r>
            <a:endParaRPr lang="en-US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1292930"/>
            <a:ext cx="2692919" cy="289807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605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125" y="304800"/>
            <a:ext cx="109584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et`s watch a video clip.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2984" y="142357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954" y="306989"/>
            <a:ext cx="9725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did you watch?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2790" y="4876801"/>
            <a:ext cx="5763117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</a:t>
            </a:r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reat day!</a:t>
            </a:r>
            <a:endParaRPr 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125" y="2927866"/>
            <a:ext cx="11422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https://www.youtube.com/watch?v=zKPJ8KxTpPs&amp;ab_channel=RiafatHasan</a:t>
            </a:r>
          </a:p>
        </p:txBody>
      </p:sp>
    </p:spTree>
    <p:extLst>
      <p:ext uri="{BB962C8B-B14F-4D97-AF65-F5344CB8AC3E}">
        <p14:creationId xmlns:p14="http://schemas.microsoft.com/office/powerpoint/2010/main" val="38955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520" y="684313"/>
            <a:ext cx="10363200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The next day----a great day.(Lessons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3-4)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8527" y="484258"/>
            <a:ext cx="7907935" cy="1107996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It was a great day!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963" y="376536"/>
            <a:ext cx="11148352" cy="1323439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Today`s  lesson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5634E-6 L -0.00105 0.337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8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5634E-6 L -0.01024 0.603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30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27E063-B2A2-4173-91C0-CEE1761BAEA4}"/>
              </a:ext>
            </a:extLst>
          </p:cNvPr>
          <p:cNvSpPr/>
          <p:nvPr/>
        </p:nvSpPr>
        <p:spPr>
          <a:xfrm>
            <a:off x="1771603" y="304800"/>
            <a:ext cx="787149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F7440E-BF2F-4FD9-83BD-32DC03AAE00E}"/>
              </a:ext>
            </a:extLst>
          </p:cNvPr>
          <p:cNvSpPr txBox="1"/>
          <p:nvPr/>
        </p:nvSpPr>
        <p:spPr>
          <a:xfrm>
            <a:off x="2360429" y="1320463"/>
            <a:ext cx="4463081" cy="52322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Students will be able to-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xmlns="" id="{B60ABE92-267A-4591-8723-33888DB8C283}"/>
              </a:ext>
            </a:extLst>
          </p:cNvPr>
          <p:cNvSpPr/>
          <p:nvPr/>
        </p:nvSpPr>
        <p:spPr>
          <a:xfrm>
            <a:off x="423037" y="2107456"/>
            <a:ext cx="2230124" cy="713498"/>
          </a:xfrm>
          <a:prstGeom prst="flowChartProcess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Listening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xmlns="" id="{4679F2B7-28E9-41FD-85F8-F3D74501B16B}"/>
              </a:ext>
            </a:extLst>
          </p:cNvPr>
          <p:cNvSpPr/>
          <p:nvPr/>
        </p:nvSpPr>
        <p:spPr>
          <a:xfrm>
            <a:off x="2896253" y="1931301"/>
            <a:ext cx="6909230" cy="108629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1.3.1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.recognize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which words in a sentence are stressed.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4.2.1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.understand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&amp; enjoy simple stories.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xmlns="" id="{004DDF8E-D065-4A45-B036-C084B87FF17E}"/>
              </a:ext>
            </a:extLst>
          </p:cNvPr>
          <p:cNvSpPr/>
          <p:nvPr/>
        </p:nvSpPr>
        <p:spPr>
          <a:xfrm>
            <a:off x="1277292" y="3330114"/>
            <a:ext cx="1973439" cy="713498"/>
          </a:xfrm>
          <a:prstGeom prst="flowChartProcess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Speaking 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xmlns="" id="{859F6772-9623-4CF2-886A-59661A2FD9B4}"/>
              </a:ext>
            </a:extLst>
          </p:cNvPr>
          <p:cNvSpPr/>
          <p:nvPr/>
        </p:nvSpPr>
        <p:spPr>
          <a:xfrm>
            <a:off x="3794919" y="4485060"/>
            <a:ext cx="8001000" cy="147171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1.5.1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read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words,phrases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and sentences with proper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sounds,strees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and intonation.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1.7.1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read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paragraphs,dialogues,stories,letters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and other texts.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xmlns="" id="{FD52EC6C-C073-4A8C-B2DE-DBE525FF7BDD}"/>
              </a:ext>
            </a:extLst>
          </p:cNvPr>
          <p:cNvSpPr/>
          <p:nvPr/>
        </p:nvSpPr>
        <p:spPr>
          <a:xfrm>
            <a:off x="1585526" y="4787757"/>
            <a:ext cx="2005038" cy="596534"/>
          </a:xfrm>
          <a:prstGeom prst="flowChartProcess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Reading </a:t>
            </a:r>
          </a:p>
        </p:txBody>
      </p:sp>
      <p:sp>
        <p:nvSpPr>
          <p:cNvPr id="17" name="Rectangle: Diagonal Corners Rounded 17">
            <a:extLst>
              <a:ext uri="{FF2B5EF4-FFF2-40B4-BE49-F238E27FC236}">
                <a16:creationId xmlns:a16="http://schemas.microsoft.com/office/drawing/2014/main" xmlns="" id="{E9FFC193-AA6E-41F6-9F24-C0181110F1A1}"/>
              </a:ext>
            </a:extLst>
          </p:cNvPr>
          <p:cNvSpPr/>
          <p:nvPr/>
        </p:nvSpPr>
        <p:spPr>
          <a:xfrm>
            <a:off x="3371577" y="3116541"/>
            <a:ext cx="6874149" cy="1368519"/>
          </a:xfrm>
          <a:prstGeom prst="round2DiagRect">
            <a:avLst>
              <a:gd name="adj1" fmla="val 16667"/>
              <a:gd name="adj2" fmla="val 41461"/>
            </a:avLst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1.1.1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.say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words, phrases &amp; sentences with proper sounds &amp; stress.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6.2.1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talk about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people,objects,events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etc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2" y="1157955"/>
            <a:ext cx="5848205" cy="4023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94" y="1143000"/>
            <a:ext cx="5592229" cy="4038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5238" y="219670"/>
            <a:ext cx="8289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3213" y="234624"/>
            <a:ext cx="5753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are these?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3663" y="5181598"/>
            <a:ext cx="15167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Stream</a:t>
            </a:r>
            <a:endParaRPr lang="en-US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673" y="5181598"/>
            <a:ext cx="4783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Lowachara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National Park</a:t>
            </a:r>
            <a:endParaRPr lang="en-US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19" y="568472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The next day, after the camporee, they went to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Lowachara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National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Park.   They  took a walk beside a small stream in the forest.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9" y="1119116"/>
            <a:ext cx="2895601" cy="426509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2" y="1119116"/>
            <a:ext cx="2930967" cy="426509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9" y="1119116"/>
            <a:ext cx="2986818" cy="426509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7" y="1129183"/>
            <a:ext cx="2797884" cy="425502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15238" y="219670"/>
            <a:ext cx="8289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2277" y="284666"/>
            <a:ext cx="5753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are these?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31223" y="5450048"/>
            <a:ext cx="2023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Gibbon</a:t>
            </a:r>
            <a:endParaRPr lang="en-US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27" y="5432848"/>
            <a:ext cx="2499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Elephant</a:t>
            </a:r>
            <a:endParaRPr lang="en-US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7156" y="5415059"/>
            <a:ext cx="26119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Tortoise</a:t>
            </a:r>
            <a:endParaRPr lang="en-US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378" y="5432848"/>
            <a:ext cx="2072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Deer</a:t>
            </a:r>
            <a:endParaRPr lang="en-US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9" y="6061390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All these animals are in the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Lowachara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National Park.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9" y="4668362"/>
            <a:ext cx="597900" cy="1907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42691" y="292176"/>
            <a:ext cx="56605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119" y="2043856"/>
            <a:ext cx="114098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Answer the following questions.</a:t>
            </a: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Group-A</a:t>
            </a:r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When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did they go to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Lowachara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National Park? </a:t>
            </a:r>
          </a:p>
          <a:p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Group-B: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Where did they  take  a walk?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341" y="4734579"/>
            <a:ext cx="1163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They took a walk beside a small stream in the forest.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09938" y="292176"/>
            <a:ext cx="1778258" cy="151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67" y="292176"/>
            <a:ext cx="1729699" cy="151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50738" y="5142219"/>
            <a:ext cx="1256698" cy="1487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67" y="376642"/>
            <a:ext cx="1804952" cy="1477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303" y="3474791"/>
            <a:ext cx="11409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The next day, after the camporee, they went to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Lowachara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National Park.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3" y="959809"/>
            <a:ext cx="11636325" cy="4145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1902" y="135228"/>
            <a:ext cx="67874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4718" y="135228"/>
            <a:ext cx="3113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is it?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1025" y="5100235"/>
            <a:ext cx="29145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Tea cabin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9519" y="1447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3070" y="152793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is  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name of this tea cabin?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681119" y="609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13216" y="5148521"/>
            <a:ext cx="6453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Nilkantha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Tea cabin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24" y="5742057"/>
            <a:ext cx="11636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After visit to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Lowachara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National Park, they went to the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Nilkantha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Tea Cabin.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5" grpId="0"/>
      <p:bldP spid="11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516</Words>
  <Application>Microsoft Office PowerPoint</Application>
  <PresentationFormat>Custom</PresentationFormat>
  <Paragraphs>120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Fardin</dc:creator>
  <cp:lastModifiedBy>Fardin</cp:lastModifiedBy>
  <cp:revision>265</cp:revision>
  <dcterms:created xsi:type="dcterms:W3CDTF">2020-07-02T08:32:59Z</dcterms:created>
  <dcterms:modified xsi:type="dcterms:W3CDTF">2021-10-04T13:02:19Z</dcterms:modified>
</cp:coreProperties>
</file>