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60" r:id="rId3"/>
    <p:sldId id="256" r:id="rId4"/>
    <p:sldId id="261" r:id="rId5"/>
    <p:sldId id="257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 varScale="1">
        <p:scale>
          <a:sx n="80" d="100"/>
          <a:sy n="80" d="100"/>
        </p:scale>
        <p:origin x="-96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B26E-5FF1-4376-BD93-630199B46B0B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3221-B2D9-4CCF-873C-00DC49DF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E15D-A73B-4F8D-8398-6C323C98455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73221-B2D9-4CCF-873C-00DC49DF5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4F87C-EB56-427C-AD9D-4A3F4D115C78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8AA2B-BCAF-4E4E-A481-F60B59551D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biscusA.jpg1b5a3e5a-6dc8-43f0-bd7d-f4adf361bd9fLar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15200" cy="5337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3879" y="127337"/>
            <a:ext cx="52421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-1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পঞ্চম</a:t>
            </a:r>
            <a:r>
              <a:rPr lang="en-US" sz="60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শ্রেণির</a:t>
            </a:r>
            <a:r>
              <a:rPr lang="en-US" sz="60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সকলকে</a:t>
            </a:r>
            <a:r>
              <a:rPr lang="en-US" sz="60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spc="-15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শুভেচ্ছা</a:t>
            </a:r>
            <a:endParaRPr lang="en-US" sz="6000" b="1" cap="none" spc="-15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485" y="0"/>
            <a:ext cx="4572000" cy="685800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Edited by : Hirulal roy(Assistant Teacher,HGPS) Ambassador,Taragonj,Rangpur.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37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6667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Edited by : Hirulal roy(Assistant Teacher,HGPS) Ambassador,Taragonj,Rangpur.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32766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হিরুলাল রায় </a:t>
            </a:r>
            <a:endParaRPr lang="bn-BD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হাজিপুর সরকারি প্রাথমিক বিদ্যালয় </a:t>
            </a:r>
            <a:endParaRPr lang="bn-BD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তারাগঞ্জ, রংপুর।</a:t>
            </a:r>
            <a:endParaRPr lang="bn-BD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iru 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19200"/>
            <a:ext cx="2474976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457200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4556" y="1981200"/>
            <a:ext cx="660148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১২.১.১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অংকবিশিষ্ট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অংকবিশিষ্ট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1600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2971800" y="4038600"/>
            <a:ext cx="40386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4419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4419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779264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419600"/>
            <a:ext cx="317531" cy="362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782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4782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50612" y="5274564"/>
            <a:ext cx="29824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H="1">
            <a:off x="4235465" y="4794504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69" y="2029968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2869" y="2033016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0869" y="2033016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245069" y="20452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5538" y="2075688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6538" y="2075688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84538" y="2075688"/>
            <a:ext cx="317531" cy="362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044669" y="914400"/>
            <a:ext cx="2120869" cy="762000"/>
          </a:xfrm>
          <a:prstGeom prst="wedgeRoundRectCallout">
            <a:avLst>
              <a:gd name="adj1" fmla="val 58688"/>
              <a:gd name="adj2" fmla="val 9437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343400" y="914400"/>
            <a:ext cx="2120869" cy="762000"/>
          </a:xfrm>
          <a:prstGeom prst="wedgeRoundRectCallout">
            <a:avLst>
              <a:gd name="adj1" fmla="val 51502"/>
              <a:gd name="adj2" fmla="val 9187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362201" y="2590800"/>
            <a:ext cx="3886200" cy="1219200"/>
          </a:xfrm>
          <a:prstGeom prst="wedgeRoundRectCallout">
            <a:avLst>
              <a:gd name="adj1" fmla="val 21923"/>
              <a:gd name="adj2" fmla="val 912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৩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86599" y="2590800"/>
            <a:ext cx="1219201" cy="1676400"/>
          </a:xfrm>
          <a:prstGeom prst="wedgeRoundRectCallout">
            <a:avLst>
              <a:gd name="adj1" fmla="val -102679"/>
              <a:gd name="adj2" fmla="val 10453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24934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৭৩৪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২৫৬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7800" y="1354836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1354836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714500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354836"/>
            <a:ext cx="317531" cy="362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1717548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1717548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2290572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2290572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2290572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83069" y="2290572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2696139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2696139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6800" y="2696139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83069" y="2696139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2696139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3127248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3127248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76800" y="3137916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83069" y="3142488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14800" y="3137916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33800" y="3142488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50612" y="2209800"/>
            <a:ext cx="29824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63824" y="3624072"/>
            <a:ext cx="29824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49737" y="38100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63357" y="38100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6800" y="38100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83068" y="3810000"/>
            <a:ext cx="317532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08434" y="38100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33800" y="38100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2263554" y="2209800"/>
            <a:ext cx="1165446" cy="362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৭৩৪ × 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263554" y="2666634"/>
            <a:ext cx="1165446" cy="3813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৭৩৪ × 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263554" y="3124200"/>
            <a:ext cx="1165445" cy="3813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৭৩৪ × 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1600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1981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1219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3124200" y="5711952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3505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 flipH="1">
            <a:off x="2743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 flipH="1">
            <a:off x="6172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5791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 flipH="1">
            <a:off x="5410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 flipH="1">
            <a:off x="5029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 flipH="1">
            <a:off x="4648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 flipH="1">
            <a:off x="4267200" y="570280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57" name="Rectangle 56"/>
          <p:cNvSpPr/>
          <p:nvPr/>
        </p:nvSpPr>
        <p:spPr>
          <a:xfrm flipH="1">
            <a:off x="2362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 flipH="1">
            <a:off x="3886200" y="571500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4235465" y="1729740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365156" y="533400"/>
            <a:ext cx="2606644" cy="381000"/>
          </a:xfrm>
          <a:prstGeom prst="wedgeRoundRectCallout">
            <a:avLst>
              <a:gd name="adj1" fmla="val 51887"/>
              <a:gd name="adj2" fmla="val 4162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৭৩৪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365156" y="914400"/>
            <a:ext cx="2606644" cy="381000"/>
          </a:xfrm>
          <a:prstGeom prst="wedgeRoundRectCallout">
            <a:avLst>
              <a:gd name="adj1" fmla="val 49329"/>
              <a:gd name="adj2" fmla="val 4262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৭৩৪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374681" y="1295400"/>
            <a:ext cx="2606644" cy="381000"/>
          </a:xfrm>
          <a:prstGeom prst="wedgeRoundRectCallout">
            <a:avLst>
              <a:gd name="adj1" fmla="val 47137"/>
              <a:gd name="adj2" fmla="val 4362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৭৩৪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381000" y="4706112"/>
            <a:ext cx="1303322" cy="627888"/>
          </a:xfrm>
          <a:prstGeom prst="wedgeRoundRectCallout">
            <a:avLst>
              <a:gd name="adj1" fmla="val 55177"/>
              <a:gd name="adj2" fmla="val 10402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2390775" y="4724400"/>
            <a:ext cx="1371600" cy="627888"/>
          </a:xfrm>
          <a:prstGeom prst="wedgeRoundRectCallout">
            <a:avLst>
              <a:gd name="adj1" fmla="val 22001"/>
              <a:gd name="adj2" fmla="val 949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4648200" y="4724400"/>
            <a:ext cx="1371600" cy="627888"/>
          </a:xfrm>
          <a:prstGeom prst="wedgeRoundRectCallout">
            <a:avLst>
              <a:gd name="adj1" fmla="val 22001"/>
              <a:gd name="adj2" fmla="val 949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5775" y="5375148"/>
            <a:ext cx="1905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66999" y="5378196"/>
            <a:ext cx="1384331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35466" y="5314950"/>
            <a:ext cx="2561574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1790700" y="484174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 flipH="1">
            <a:off x="4044965" y="4841748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6797040" y="1085088"/>
            <a:ext cx="2057400" cy="1962912"/>
          </a:xfrm>
          <a:prstGeom prst="wedgeEllipseCallout">
            <a:avLst>
              <a:gd name="adj1" fmla="val -89944"/>
              <a:gd name="adj2" fmla="val 61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 ও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6781800" y="609600"/>
            <a:ext cx="2057400" cy="1962912"/>
          </a:xfrm>
          <a:prstGeom prst="wedgeEllipseCallout">
            <a:avLst>
              <a:gd name="adj1" fmla="val -89944"/>
              <a:gd name="adj2" fmla="val 61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0" grpId="0" animBg="1"/>
      <p:bldP spid="71" grpId="0" animBg="1"/>
      <p:bldP spid="67" grpId="0" animBg="1"/>
      <p:bldP spid="72" grpId="0" animBg="1"/>
      <p:bldP spid="69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5335" y="1752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6335" y="1752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5335" y="2112264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35" y="1752600"/>
            <a:ext cx="317531" cy="362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6335" y="2115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4335" y="2115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1143000" y="2127504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269" y="1752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3269" y="1752600"/>
            <a:ext cx="317531" cy="3627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2269" y="2112264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1269" y="1752600"/>
            <a:ext cx="317531" cy="362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3269" y="2115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1269" y="2115312"/>
            <a:ext cx="317531" cy="362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4679934" y="2127504"/>
            <a:ext cx="381000" cy="393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04157" y="2667000"/>
            <a:ext cx="29824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287" y="2667000"/>
            <a:ext cx="29824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1521" y="1571244"/>
            <a:ext cx="317531" cy="36271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45391" y="1599819"/>
            <a:ext cx="317531" cy="36271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521" y="3733800"/>
            <a:ext cx="317531" cy="36271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269" y="3733800"/>
            <a:ext cx="484610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৩৬৫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২১৬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133600"/>
            <a:ext cx="53340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৪৩৭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২৩৫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5334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গুণক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গুনফল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234041</TotalTime>
  <Words>276</Words>
  <Application>Microsoft Office PowerPoint</Application>
  <PresentationFormat>On-screen Show (4:3)</PresentationFormat>
  <Paragraphs>111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গুণ করার প্রক্রিয়া</dc:title>
  <dc:creator>Liton</dc:creator>
  <cp:lastModifiedBy>Liton</cp:lastModifiedBy>
  <cp:revision>39</cp:revision>
  <dcterms:created xsi:type="dcterms:W3CDTF">2021-04-23T22:22:03Z</dcterms:created>
  <dcterms:modified xsi:type="dcterms:W3CDTF">2021-10-03T18:07:31Z</dcterms:modified>
</cp:coreProperties>
</file>