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sldIdLst>
    <p:sldId id="256" r:id="rId2"/>
    <p:sldId id="273" r:id="rId3"/>
    <p:sldId id="274" r:id="rId4"/>
    <p:sldId id="275" r:id="rId5"/>
    <p:sldId id="276" r:id="rId6"/>
    <p:sldId id="277" r:id="rId7"/>
    <p:sldId id="279" r:id="rId8"/>
    <p:sldId id="278" r:id="rId9"/>
    <p:sldId id="280" r:id="rId10"/>
    <p:sldId id="281" r:id="rId11"/>
    <p:sldId id="282" r:id="rId12"/>
    <p:sldId id="283" r:id="rId13"/>
    <p:sldId id="284" r:id="rId14"/>
    <p:sldId id="285" r:id="rId15"/>
    <p:sldId id="286" r:id="rId16"/>
    <p:sldId id="287" r:id="rId17"/>
    <p:sldId id="288"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CF449-9C43-40CA-8D2F-D6ACC3CD19E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B671E047-2214-45B6-A27D-76989B7097D4}">
      <dgm:prSet phldrT="[Text]" custT="1"/>
      <dgm:spPr>
        <a:solidFill>
          <a:schemeClr val="bg1">
            <a:lumMod val="95000"/>
          </a:schemeClr>
        </a:solidFill>
        <a:ln>
          <a:solidFill>
            <a:schemeClr val="accent1">
              <a:lumMod val="50000"/>
            </a:schemeClr>
          </a:solidFill>
        </a:ln>
      </dgm:spPr>
      <dgm:t>
        <a:bodyPr/>
        <a:lstStyle/>
        <a:p>
          <a:r>
            <a:rPr lang="bn-IN" sz="3400" dirty="0" smtClean="0">
              <a:solidFill>
                <a:srgbClr val="FF0000"/>
              </a:solidFill>
              <a:latin typeface="NikoshBAN" panose="02000000000000000000" pitchFamily="2" charset="0"/>
              <a:cs typeface="NikoshBAN" panose="02000000000000000000" pitchFamily="2" charset="0"/>
            </a:rPr>
            <a:t>জীবের বেঁচে থাকার জন্য প্রয়োজন</a:t>
          </a:r>
          <a:endParaRPr lang="en-US" sz="3400" dirty="0">
            <a:solidFill>
              <a:srgbClr val="FF0000"/>
            </a:solidFill>
            <a:latin typeface="NikoshBAN" panose="02000000000000000000" pitchFamily="2" charset="0"/>
            <a:cs typeface="NikoshBAN" panose="02000000000000000000" pitchFamily="2" charset="0"/>
          </a:endParaRPr>
        </a:p>
      </dgm:t>
    </dgm:pt>
    <dgm:pt modelId="{6C5A2716-B40C-4B01-8FC7-A94C58D5648E}" type="parTrans" cxnId="{9CED5AE2-8F83-46C5-94F6-12F653E8D408}">
      <dgm:prSet/>
      <dgm:spPr/>
      <dgm:t>
        <a:bodyPr/>
        <a:lstStyle/>
        <a:p>
          <a:endParaRPr lang="en-US"/>
        </a:p>
      </dgm:t>
    </dgm:pt>
    <dgm:pt modelId="{9E7042BF-BA15-4FBE-BB1F-1BA1392BA9BC}" type="sibTrans" cxnId="{9CED5AE2-8F83-46C5-94F6-12F653E8D408}">
      <dgm:prSet/>
      <dgm:spPr/>
      <dgm:t>
        <a:bodyPr/>
        <a:lstStyle/>
        <a:p>
          <a:endParaRPr lang="en-US"/>
        </a:p>
      </dgm:t>
    </dgm:pt>
    <dgm:pt modelId="{61BAB828-1B79-45CE-9A02-B2C6FE4E0ECF}">
      <dgm:prSet phldrT="[Text]" custT="1"/>
      <dgm:spPr>
        <a:solidFill>
          <a:srgbClr val="FFC000"/>
        </a:solidFill>
      </dgm:spPr>
      <dgm:t>
        <a:bodyPr/>
        <a:lstStyle/>
        <a:p>
          <a:r>
            <a:rPr lang="bn-IN" sz="6000" dirty="0" smtClean="0">
              <a:latin typeface="NikoshBAN" panose="02000000000000000000" pitchFamily="2" charset="0"/>
              <a:cs typeface="NikoshBAN" panose="02000000000000000000" pitchFamily="2" charset="0"/>
            </a:rPr>
            <a:t>খাদ্য</a:t>
          </a:r>
          <a:endParaRPr lang="en-US" sz="6000" dirty="0">
            <a:latin typeface="NikoshBAN" panose="02000000000000000000" pitchFamily="2" charset="0"/>
            <a:cs typeface="NikoshBAN" panose="02000000000000000000" pitchFamily="2" charset="0"/>
          </a:endParaRPr>
        </a:p>
      </dgm:t>
    </dgm:pt>
    <dgm:pt modelId="{16702977-92BA-488E-B3CD-195A058E44EB}" type="parTrans" cxnId="{49040D66-5F0D-41ED-8206-6585901B560B}">
      <dgm:prSet/>
      <dgm:spPr/>
      <dgm:t>
        <a:bodyPr/>
        <a:lstStyle/>
        <a:p>
          <a:endParaRPr lang="en-US"/>
        </a:p>
      </dgm:t>
    </dgm:pt>
    <dgm:pt modelId="{10E0B66C-70FF-4015-9A0B-3A210E624A74}" type="sibTrans" cxnId="{49040D66-5F0D-41ED-8206-6585901B560B}">
      <dgm:prSet/>
      <dgm:spPr/>
      <dgm:t>
        <a:bodyPr/>
        <a:lstStyle/>
        <a:p>
          <a:endParaRPr lang="en-US"/>
        </a:p>
      </dgm:t>
    </dgm:pt>
    <dgm:pt modelId="{179F188A-5CF7-4F59-9E11-FB190490A47A}">
      <dgm:prSet phldrT="[Text]" custT="1"/>
      <dgm:spPr>
        <a:solidFill>
          <a:schemeClr val="accent6">
            <a:lumMod val="75000"/>
          </a:schemeClr>
        </a:solidFill>
      </dgm:spPr>
      <dgm:t>
        <a:bodyPr/>
        <a:lstStyle/>
        <a:p>
          <a:r>
            <a:rPr lang="bn-IN" sz="2800" dirty="0" smtClean="0">
              <a:latin typeface="NikoshBAN" panose="02000000000000000000" pitchFamily="2" charset="0"/>
              <a:cs typeface="NikoshBAN" panose="02000000000000000000" pitchFamily="2" charset="0"/>
            </a:rPr>
            <a:t>আবাসস্থল</a:t>
          </a:r>
          <a:endParaRPr lang="en-US" sz="2800" dirty="0">
            <a:latin typeface="NikoshBAN" panose="02000000000000000000" pitchFamily="2" charset="0"/>
            <a:cs typeface="NikoshBAN" panose="02000000000000000000" pitchFamily="2" charset="0"/>
          </a:endParaRPr>
        </a:p>
      </dgm:t>
    </dgm:pt>
    <dgm:pt modelId="{80B47C06-DD79-42C3-AE7C-A5CF0BE1C1C4}" type="parTrans" cxnId="{193C3882-8388-40DD-9F79-732D6FBD79D1}">
      <dgm:prSet/>
      <dgm:spPr/>
      <dgm:t>
        <a:bodyPr/>
        <a:lstStyle/>
        <a:p>
          <a:endParaRPr lang="en-US"/>
        </a:p>
      </dgm:t>
    </dgm:pt>
    <dgm:pt modelId="{C952BCD9-8E8F-44B8-9762-594EB3B181F1}" type="sibTrans" cxnId="{193C3882-8388-40DD-9F79-732D6FBD79D1}">
      <dgm:prSet/>
      <dgm:spPr/>
      <dgm:t>
        <a:bodyPr/>
        <a:lstStyle/>
        <a:p>
          <a:endParaRPr lang="en-US"/>
        </a:p>
      </dgm:t>
    </dgm:pt>
    <dgm:pt modelId="{E0758AA7-7715-4FC7-A639-E6EC14925214}">
      <dgm:prSet phldrT="[Text]"/>
      <dgm:spPr>
        <a:solidFill>
          <a:srgbClr val="0070C0"/>
        </a:solidFill>
      </dgm:spPr>
      <dgm:t>
        <a:bodyPr/>
        <a:lstStyle/>
        <a:p>
          <a:r>
            <a:rPr lang="bn-IN" dirty="0" smtClean="0">
              <a:latin typeface="NikoshBAN" panose="02000000000000000000" pitchFamily="2" charset="0"/>
              <a:cs typeface="NikoshBAN" panose="02000000000000000000" pitchFamily="2" charset="0"/>
            </a:rPr>
            <a:t>পানি</a:t>
          </a:r>
          <a:endParaRPr lang="en-US" dirty="0">
            <a:latin typeface="NikoshBAN" panose="02000000000000000000" pitchFamily="2" charset="0"/>
            <a:cs typeface="NikoshBAN" panose="02000000000000000000" pitchFamily="2" charset="0"/>
          </a:endParaRPr>
        </a:p>
      </dgm:t>
    </dgm:pt>
    <dgm:pt modelId="{44BC5ED7-8528-4360-9BB3-F7E4EFD23114}" type="parTrans" cxnId="{8D764961-7E67-41DD-9FBB-015A29190707}">
      <dgm:prSet/>
      <dgm:spPr/>
      <dgm:t>
        <a:bodyPr/>
        <a:lstStyle/>
        <a:p>
          <a:endParaRPr lang="en-US"/>
        </a:p>
      </dgm:t>
    </dgm:pt>
    <dgm:pt modelId="{7C1DC496-D998-4FAF-B928-74288FDD6F30}" type="sibTrans" cxnId="{8D764961-7E67-41DD-9FBB-015A29190707}">
      <dgm:prSet/>
      <dgm:spPr/>
      <dgm:t>
        <a:bodyPr/>
        <a:lstStyle/>
        <a:p>
          <a:endParaRPr lang="en-US"/>
        </a:p>
      </dgm:t>
    </dgm:pt>
    <dgm:pt modelId="{18EC2F22-4AF9-4A44-86B4-8CED021FBA9C}">
      <dgm:prSet phldrT="[Text]"/>
      <dgm:spPr>
        <a:solidFill>
          <a:srgbClr val="FF00FF"/>
        </a:solidFill>
      </dgm:spPr>
      <dgm:t>
        <a:bodyPr/>
        <a:lstStyle/>
        <a:p>
          <a:r>
            <a:rPr lang="bn-IN" dirty="0" smtClean="0">
              <a:latin typeface="NikoshBAN" panose="02000000000000000000" pitchFamily="2" charset="0"/>
              <a:cs typeface="NikoshBAN" panose="02000000000000000000" pitchFamily="2" charset="0"/>
            </a:rPr>
            <a:t>বায়ু</a:t>
          </a:r>
          <a:endParaRPr lang="en-US" dirty="0">
            <a:latin typeface="NikoshBAN" panose="02000000000000000000" pitchFamily="2" charset="0"/>
            <a:cs typeface="NikoshBAN" panose="02000000000000000000" pitchFamily="2" charset="0"/>
          </a:endParaRPr>
        </a:p>
      </dgm:t>
    </dgm:pt>
    <dgm:pt modelId="{F6A27AC6-4D36-4B16-9265-7AA85041C551}" type="parTrans" cxnId="{38897F97-2961-4FE5-AAFB-1B4F966AB6F1}">
      <dgm:prSet/>
      <dgm:spPr/>
      <dgm:t>
        <a:bodyPr/>
        <a:lstStyle/>
        <a:p>
          <a:endParaRPr lang="en-US"/>
        </a:p>
      </dgm:t>
    </dgm:pt>
    <dgm:pt modelId="{AD3CF541-FCC7-453F-80CE-9DCD02CEFF12}" type="sibTrans" cxnId="{38897F97-2961-4FE5-AAFB-1B4F966AB6F1}">
      <dgm:prSet/>
      <dgm:spPr/>
      <dgm:t>
        <a:bodyPr/>
        <a:lstStyle/>
        <a:p>
          <a:endParaRPr lang="en-US"/>
        </a:p>
      </dgm:t>
    </dgm:pt>
    <dgm:pt modelId="{AAA8EDEC-32B5-4474-9437-8D5AD462D340}" type="pres">
      <dgm:prSet presAssocID="{BB6CF449-9C43-40CA-8D2F-D6ACC3CD19E5}" presName="cycle" presStyleCnt="0">
        <dgm:presLayoutVars>
          <dgm:chMax val="1"/>
          <dgm:dir/>
          <dgm:animLvl val="ctr"/>
          <dgm:resizeHandles val="exact"/>
        </dgm:presLayoutVars>
      </dgm:prSet>
      <dgm:spPr/>
      <dgm:t>
        <a:bodyPr/>
        <a:lstStyle/>
        <a:p>
          <a:endParaRPr lang="en-US"/>
        </a:p>
      </dgm:t>
    </dgm:pt>
    <dgm:pt modelId="{4F2140C6-014C-40E9-83E1-EB71BF60AB73}" type="pres">
      <dgm:prSet presAssocID="{B671E047-2214-45B6-A27D-76989B7097D4}" presName="centerShape" presStyleLbl="node0" presStyleIdx="0" presStyleCnt="1" custScaleX="137129" custScaleY="137129"/>
      <dgm:spPr/>
      <dgm:t>
        <a:bodyPr/>
        <a:lstStyle/>
        <a:p>
          <a:endParaRPr lang="en-US"/>
        </a:p>
      </dgm:t>
    </dgm:pt>
    <dgm:pt modelId="{DF52C1D6-3EBF-49C0-9FDD-B2817227E936}" type="pres">
      <dgm:prSet presAssocID="{16702977-92BA-488E-B3CD-195A058E44EB}" presName="Name9" presStyleLbl="parChTrans1D2" presStyleIdx="0" presStyleCnt="4"/>
      <dgm:spPr/>
      <dgm:t>
        <a:bodyPr/>
        <a:lstStyle/>
        <a:p>
          <a:endParaRPr lang="en-US"/>
        </a:p>
      </dgm:t>
    </dgm:pt>
    <dgm:pt modelId="{06047CD1-3CFD-43F7-88E6-7E70F3EFFE42}" type="pres">
      <dgm:prSet presAssocID="{16702977-92BA-488E-B3CD-195A058E44EB}" presName="connTx" presStyleLbl="parChTrans1D2" presStyleIdx="0" presStyleCnt="4"/>
      <dgm:spPr/>
      <dgm:t>
        <a:bodyPr/>
        <a:lstStyle/>
        <a:p>
          <a:endParaRPr lang="en-US"/>
        </a:p>
      </dgm:t>
    </dgm:pt>
    <dgm:pt modelId="{37F9602E-3696-4BC3-9C02-355C06D9BE4B}" type="pres">
      <dgm:prSet presAssocID="{61BAB828-1B79-45CE-9A02-B2C6FE4E0ECF}" presName="node" presStyleLbl="node1" presStyleIdx="0" presStyleCnt="4">
        <dgm:presLayoutVars>
          <dgm:bulletEnabled val="1"/>
        </dgm:presLayoutVars>
      </dgm:prSet>
      <dgm:spPr/>
      <dgm:t>
        <a:bodyPr/>
        <a:lstStyle/>
        <a:p>
          <a:endParaRPr lang="en-US"/>
        </a:p>
      </dgm:t>
    </dgm:pt>
    <dgm:pt modelId="{4C9C353C-7977-478E-B4BD-084D182B1FE2}" type="pres">
      <dgm:prSet presAssocID="{80B47C06-DD79-42C3-AE7C-A5CF0BE1C1C4}" presName="Name9" presStyleLbl="parChTrans1D2" presStyleIdx="1" presStyleCnt="4"/>
      <dgm:spPr/>
      <dgm:t>
        <a:bodyPr/>
        <a:lstStyle/>
        <a:p>
          <a:endParaRPr lang="en-US"/>
        </a:p>
      </dgm:t>
    </dgm:pt>
    <dgm:pt modelId="{1DD4F6D9-9FF9-4F4C-8E09-EBFE66EDA8DD}" type="pres">
      <dgm:prSet presAssocID="{80B47C06-DD79-42C3-AE7C-A5CF0BE1C1C4}" presName="connTx" presStyleLbl="parChTrans1D2" presStyleIdx="1" presStyleCnt="4"/>
      <dgm:spPr/>
      <dgm:t>
        <a:bodyPr/>
        <a:lstStyle/>
        <a:p>
          <a:endParaRPr lang="en-US"/>
        </a:p>
      </dgm:t>
    </dgm:pt>
    <dgm:pt modelId="{AE76A621-DE45-4B27-B9EA-4E203156DCDE}" type="pres">
      <dgm:prSet presAssocID="{179F188A-5CF7-4F59-9E11-FB190490A47A}" presName="node" presStyleLbl="node1" presStyleIdx="1" presStyleCnt="4" custRadScaleRad="130835" custRadScaleInc="-2998">
        <dgm:presLayoutVars>
          <dgm:bulletEnabled val="1"/>
        </dgm:presLayoutVars>
      </dgm:prSet>
      <dgm:spPr/>
      <dgm:t>
        <a:bodyPr/>
        <a:lstStyle/>
        <a:p>
          <a:endParaRPr lang="en-US"/>
        </a:p>
      </dgm:t>
    </dgm:pt>
    <dgm:pt modelId="{96EDB9A1-205F-40AF-B591-B991B013F692}" type="pres">
      <dgm:prSet presAssocID="{44BC5ED7-8528-4360-9BB3-F7E4EFD23114}" presName="Name9" presStyleLbl="parChTrans1D2" presStyleIdx="2" presStyleCnt="4"/>
      <dgm:spPr/>
      <dgm:t>
        <a:bodyPr/>
        <a:lstStyle/>
        <a:p>
          <a:endParaRPr lang="en-US"/>
        </a:p>
      </dgm:t>
    </dgm:pt>
    <dgm:pt modelId="{8BF800B6-BF01-4A42-BE6A-ACFF27A53707}" type="pres">
      <dgm:prSet presAssocID="{44BC5ED7-8528-4360-9BB3-F7E4EFD23114}" presName="connTx" presStyleLbl="parChTrans1D2" presStyleIdx="2" presStyleCnt="4"/>
      <dgm:spPr/>
      <dgm:t>
        <a:bodyPr/>
        <a:lstStyle/>
        <a:p>
          <a:endParaRPr lang="en-US"/>
        </a:p>
      </dgm:t>
    </dgm:pt>
    <dgm:pt modelId="{C88A506B-AEF6-4DE4-9F80-474895896BA5}" type="pres">
      <dgm:prSet presAssocID="{E0758AA7-7715-4FC7-A639-E6EC14925214}" presName="node" presStyleLbl="node1" presStyleIdx="2" presStyleCnt="4">
        <dgm:presLayoutVars>
          <dgm:bulletEnabled val="1"/>
        </dgm:presLayoutVars>
      </dgm:prSet>
      <dgm:spPr/>
      <dgm:t>
        <a:bodyPr/>
        <a:lstStyle/>
        <a:p>
          <a:endParaRPr lang="en-US"/>
        </a:p>
      </dgm:t>
    </dgm:pt>
    <dgm:pt modelId="{B94E1F37-5183-44C5-AD43-76620BFD4C77}" type="pres">
      <dgm:prSet presAssocID="{F6A27AC6-4D36-4B16-9265-7AA85041C551}" presName="Name9" presStyleLbl="parChTrans1D2" presStyleIdx="3" presStyleCnt="4"/>
      <dgm:spPr/>
      <dgm:t>
        <a:bodyPr/>
        <a:lstStyle/>
        <a:p>
          <a:endParaRPr lang="en-US"/>
        </a:p>
      </dgm:t>
    </dgm:pt>
    <dgm:pt modelId="{0C88DFC7-D2EB-48CF-8306-D1E8A3C97C4E}" type="pres">
      <dgm:prSet presAssocID="{F6A27AC6-4D36-4B16-9265-7AA85041C551}" presName="connTx" presStyleLbl="parChTrans1D2" presStyleIdx="3" presStyleCnt="4"/>
      <dgm:spPr/>
      <dgm:t>
        <a:bodyPr/>
        <a:lstStyle/>
        <a:p>
          <a:endParaRPr lang="en-US"/>
        </a:p>
      </dgm:t>
    </dgm:pt>
    <dgm:pt modelId="{1A8A6035-F676-4E4C-8599-182C2D3F9723}" type="pres">
      <dgm:prSet presAssocID="{18EC2F22-4AF9-4A44-86B4-8CED021FBA9C}" presName="node" presStyleLbl="node1" presStyleIdx="3" presStyleCnt="4" custRadScaleRad="127176" custRadScaleInc="4318">
        <dgm:presLayoutVars>
          <dgm:bulletEnabled val="1"/>
        </dgm:presLayoutVars>
      </dgm:prSet>
      <dgm:spPr/>
      <dgm:t>
        <a:bodyPr/>
        <a:lstStyle/>
        <a:p>
          <a:endParaRPr lang="en-US"/>
        </a:p>
      </dgm:t>
    </dgm:pt>
  </dgm:ptLst>
  <dgm:cxnLst>
    <dgm:cxn modelId="{1368294C-4F34-4560-BA3E-CE5DDD1353FA}" type="presOf" srcId="{61BAB828-1B79-45CE-9A02-B2C6FE4E0ECF}" destId="{37F9602E-3696-4BC3-9C02-355C06D9BE4B}" srcOrd="0" destOrd="0" presId="urn:microsoft.com/office/officeart/2005/8/layout/radial1"/>
    <dgm:cxn modelId="{9CED5AE2-8F83-46C5-94F6-12F653E8D408}" srcId="{BB6CF449-9C43-40CA-8D2F-D6ACC3CD19E5}" destId="{B671E047-2214-45B6-A27D-76989B7097D4}" srcOrd="0" destOrd="0" parTransId="{6C5A2716-B40C-4B01-8FC7-A94C58D5648E}" sibTransId="{9E7042BF-BA15-4FBE-BB1F-1BA1392BA9BC}"/>
    <dgm:cxn modelId="{674CC48E-5D09-4F28-8B3B-A1F8834685D9}" type="presOf" srcId="{16702977-92BA-488E-B3CD-195A058E44EB}" destId="{DF52C1D6-3EBF-49C0-9FDD-B2817227E936}" srcOrd="0" destOrd="0" presId="urn:microsoft.com/office/officeart/2005/8/layout/radial1"/>
    <dgm:cxn modelId="{038A2FB0-F447-4950-8B82-EE414353DF52}" type="presOf" srcId="{179F188A-5CF7-4F59-9E11-FB190490A47A}" destId="{AE76A621-DE45-4B27-B9EA-4E203156DCDE}" srcOrd="0" destOrd="0" presId="urn:microsoft.com/office/officeart/2005/8/layout/radial1"/>
    <dgm:cxn modelId="{150B6F66-3414-477B-937B-5DEC45F5B862}" type="presOf" srcId="{80B47C06-DD79-42C3-AE7C-A5CF0BE1C1C4}" destId="{1DD4F6D9-9FF9-4F4C-8E09-EBFE66EDA8DD}" srcOrd="1" destOrd="0" presId="urn:microsoft.com/office/officeart/2005/8/layout/radial1"/>
    <dgm:cxn modelId="{FC4CC187-B57C-4D9A-BE8C-4054BF5C83AE}" type="presOf" srcId="{F6A27AC6-4D36-4B16-9265-7AA85041C551}" destId="{0C88DFC7-D2EB-48CF-8306-D1E8A3C97C4E}" srcOrd="1" destOrd="0" presId="urn:microsoft.com/office/officeart/2005/8/layout/radial1"/>
    <dgm:cxn modelId="{193C3882-8388-40DD-9F79-732D6FBD79D1}" srcId="{B671E047-2214-45B6-A27D-76989B7097D4}" destId="{179F188A-5CF7-4F59-9E11-FB190490A47A}" srcOrd="1" destOrd="0" parTransId="{80B47C06-DD79-42C3-AE7C-A5CF0BE1C1C4}" sibTransId="{C952BCD9-8E8F-44B8-9762-594EB3B181F1}"/>
    <dgm:cxn modelId="{C298F826-D282-433A-8AA4-23A62ABA6BAD}" type="presOf" srcId="{44BC5ED7-8528-4360-9BB3-F7E4EFD23114}" destId="{8BF800B6-BF01-4A42-BE6A-ACFF27A53707}" srcOrd="1" destOrd="0" presId="urn:microsoft.com/office/officeart/2005/8/layout/radial1"/>
    <dgm:cxn modelId="{56D9C613-87D5-48EE-845D-1B38514D06D6}" type="presOf" srcId="{44BC5ED7-8528-4360-9BB3-F7E4EFD23114}" destId="{96EDB9A1-205F-40AF-B591-B991B013F692}" srcOrd="0" destOrd="0" presId="urn:microsoft.com/office/officeart/2005/8/layout/radial1"/>
    <dgm:cxn modelId="{39341F74-88CE-49D4-8733-2985A186BF34}" type="presOf" srcId="{18EC2F22-4AF9-4A44-86B4-8CED021FBA9C}" destId="{1A8A6035-F676-4E4C-8599-182C2D3F9723}" srcOrd="0" destOrd="0" presId="urn:microsoft.com/office/officeart/2005/8/layout/radial1"/>
    <dgm:cxn modelId="{49040D66-5F0D-41ED-8206-6585901B560B}" srcId="{B671E047-2214-45B6-A27D-76989B7097D4}" destId="{61BAB828-1B79-45CE-9A02-B2C6FE4E0ECF}" srcOrd="0" destOrd="0" parTransId="{16702977-92BA-488E-B3CD-195A058E44EB}" sibTransId="{10E0B66C-70FF-4015-9A0B-3A210E624A74}"/>
    <dgm:cxn modelId="{0D4A2EB8-C7BA-4C20-A760-9E4B86A85B7F}" type="presOf" srcId="{16702977-92BA-488E-B3CD-195A058E44EB}" destId="{06047CD1-3CFD-43F7-88E6-7E70F3EFFE42}" srcOrd="1" destOrd="0" presId="urn:microsoft.com/office/officeart/2005/8/layout/radial1"/>
    <dgm:cxn modelId="{8D764961-7E67-41DD-9FBB-015A29190707}" srcId="{B671E047-2214-45B6-A27D-76989B7097D4}" destId="{E0758AA7-7715-4FC7-A639-E6EC14925214}" srcOrd="2" destOrd="0" parTransId="{44BC5ED7-8528-4360-9BB3-F7E4EFD23114}" sibTransId="{7C1DC496-D998-4FAF-B928-74288FDD6F30}"/>
    <dgm:cxn modelId="{D88004B0-4970-489C-B0D6-0B7FF4D4C30A}" type="presOf" srcId="{BB6CF449-9C43-40CA-8D2F-D6ACC3CD19E5}" destId="{AAA8EDEC-32B5-4474-9437-8D5AD462D340}" srcOrd="0" destOrd="0" presId="urn:microsoft.com/office/officeart/2005/8/layout/radial1"/>
    <dgm:cxn modelId="{C0C39917-4C10-4134-9CBD-91F5F98032BA}" type="presOf" srcId="{B671E047-2214-45B6-A27D-76989B7097D4}" destId="{4F2140C6-014C-40E9-83E1-EB71BF60AB73}" srcOrd="0" destOrd="0" presId="urn:microsoft.com/office/officeart/2005/8/layout/radial1"/>
    <dgm:cxn modelId="{5485DB90-1477-47FF-9974-77E22B3FBA4C}" type="presOf" srcId="{E0758AA7-7715-4FC7-A639-E6EC14925214}" destId="{C88A506B-AEF6-4DE4-9F80-474895896BA5}" srcOrd="0" destOrd="0" presId="urn:microsoft.com/office/officeart/2005/8/layout/radial1"/>
    <dgm:cxn modelId="{38897F97-2961-4FE5-AAFB-1B4F966AB6F1}" srcId="{B671E047-2214-45B6-A27D-76989B7097D4}" destId="{18EC2F22-4AF9-4A44-86B4-8CED021FBA9C}" srcOrd="3" destOrd="0" parTransId="{F6A27AC6-4D36-4B16-9265-7AA85041C551}" sibTransId="{AD3CF541-FCC7-453F-80CE-9DCD02CEFF12}"/>
    <dgm:cxn modelId="{BFB6F451-38D1-4161-8909-D3B00ACDED83}" type="presOf" srcId="{80B47C06-DD79-42C3-AE7C-A5CF0BE1C1C4}" destId="{4C9C353C-7977-478E-B4BD-084D182B1FE2}" srcOrd="0" destOrd="0" presId="urn:microsoft.com/office/officeart/2005/8/layout/radial1"/>
    <dgm:cxn modelId="{15D3764A-AFD5-4167-B673-560F833E784C}" type="presOf" srcId="{F6A27AC6-4D36-4B16-9265-7AA85041C551}" destId="{B94E1F37-5183-44C5-AD43-76620BFD4C77}" srcOrd="0" destOrd="0" presId="urn:microsoft.com/office/officeart/2005/8/layout/radial1"/>
    <dgm:cxn modelId="{F235485F-3A8F-4548-8FBA-1CA495B9E05D}" type="presParOf" srcId="{AAA8EDEC-32B5-4474-9437-8D5AD462D340}" destId="{4F2140C6-014C-40E9-83E1-EB71BF60AB73}" srcOrd="0" destOrd="0" presId="urn:microsoft.com/office/officeart/2005/8/layout/radial1"/>
    <dgm:cxn modelId="{121604B0-3873-4283-9CC2-03BEC0AECCEC}" type="presParOf" srcId="{AAA8EDEC-32B5-4474-9437-8D5AD462D340}" destId="{DF52C1D6-3EBF-49C0-9FDD-B2817227E936}" srcOrd="1" destOrd="0" presId="urn:microsoft.com/office/officeart/2005/8/layout/radial1"/>
    <dgm:cxn modelId="{84D2861E-3E1B-4E72-BCE4-90A736D85ED5}" type="presParOf" srcId="{DF52C1D6-3EBF-49C0-9FDD-B2817227E936}" destId="{06047CD1-3CFD-43F7-88E6-7E70F3EFFE42}" srcOrd="0" destOrd="0" presId="urn:microsoft.com/office/officeart/2005/8/layout/radial1"/>
    <dgm:cxn modelId="{A90F71E7-106A-4D62-A5A7-02233B9C1C25}" type="presParOf" srcId="{AAA8EDEC-32B5-4474-9437-8D5AD462D340}" destId="{37F9602E-3696-4BC3-9C02-355C06D9BE4B}" srcOrd="2" destOrd="0" presId="urn:microsoft.com/office/officeart/2005/8/layout/radial1"/>
    <dgm:cxn modelId="{B34ECB22-7E7B-4D7D-8009-C0D8EF93749B}" type="presParOf" srcId="{AAA8EDEC-32B5-4474-9437-8D5AD462D340}" destId="{4C9C353C-7977-478E-B4BD-084D182B1FE2}" srcOrd="3" destOrd="0" presId="urn:microsoft.com/office/officeart/2005/8/layout/radial1"/>
    <dgm:cxn modelId="{FDB46C58-573E-4FB3-B1E8-990292D70FC5}" type="presParOf" srcId="{4C9C353C-7977-478E-B4BD-084D182B1FE2}" destId="{1DD4F6D9-9FF9-4F4C-8E09-EBFE66EDA8DD}" srcOrd="0" destOrd="0" presId="urn:microsoft.com/office/officeart/2005/8/layout/radial1"/>
    <dgm:cxn modelId="{68371C9A-7E96-477E-8F64-1283CCA5429B}" type="presParOf" srcId="{AAA8EDEC-32B5-4474-9437-8D5AD462D340}" destId="{AE76A621-DE45-4B27-B9EA-4E203156DCDE}" srcOrd="4" destOrd="0" presId="urn:microsoft.com/office/officeart/2005/8/layout/radial1"/>
    <dgm:cxn modelId="{730D6D58-E4BB-44DC-AF3F-120872688113}" type="presParOf" srcId="{AAA8EDEC-32B5-4474-9437-8D5AD462D340}" destId="{96EDB9A1-205F-40AF-B591-B991B013F692}" srcOrd="5" destOrd="0" presId="urn:microsoft.com/office/officeart/2005/8/layout/radial1"/>
    <dgm:cxn modelId="{E123348F-6D28-4ED9-BA1D-BCB6ABC5ED9E}" type="presParOf" srcId="{96EDB9A1-205F-40AF-B591-B991B013F692}" destId="{8BF800B6-BF01-4A42-BE6A-ACFF27A53707}" srcOrd="0" destOrd="0" presId="urn:microsoft.com/office/officeart/2005/8/layout/radial1"/>
    <dgm:cxn modelId="{2E53A6BF-37AD-41D2-B4AC-0AC634C20265}" type="presParOf" srcId="{AAA8EDEC-32B5-4474-9437-8D5AD462D340}" destId="{C88A506B-AEF6-4DE4-9F80-474895896BA5}" srcOrd="6" destOrd="0" presId="urn:microsoft.com/office/officeart/2005/8/layout/radial1"/>
    <dgm:cxn modelId="{6AC59373-EB52-49EE-A71D-A120337CC485}" type="presParOf" srcId="{AAA8EDEC-32B5-4474-9437-8D5AD462D340}" destId="{B94E1F37-5183-44C5-AD43-76620BFD4C77}" srcOrd="7" destOrd="0" presId="urn:microsoft.com/office/officeart/2005/8/layout/radial1"/>
    <dgm:cxn modelId="{A29B7006-4BC3-40BE-92E9-3B4EF1E08DC0}" type="presParOf" srcId="{B94E1F37-5183-44C5-AD43-76620BFD4C77}" destId="{0C88DFC7-D2EB-48CF-8306-D1E8A3C97C4E}" srcOrd="0" destOrd="0" presId="urn:microsoft.com/office/officeart/2005/8/layout/radial1"/>
    <dgm:cxn modelId="{376007DC-112B-46F2-B1B8-E084AA26A24E}" type="presParOf" srcId="{AAA8EDEC-32B5-4474-9437-8D5AD462D340}" destId="{1A8A6035-F676-4E4C-8599-182C2D3F972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140C6-014C-40E9-83E1-EB71BF60AB73}">
      <dsp:nvSpPr>
        <dsp:cNvPr id="0" name=""/>
        <dsp:cNvSpPr/>
      </dsp:nvSpPr>
      <dsp:spPr>
        <a:xfrm>
          <a:off x="3415242" y="1893733"/>
          <a:ext cx="2298573" cy="2298573"/>
        </a:xfrm>
        <a:prstGeom prst="ellipse">
          <a:avLst/>
        </a:prstGeom>
        <a:solidFill>
          <a:schemeClr val="bg1">
            <a:lumMod val="95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bn-IN" sz="3400" kern="1200" dirty="0" smtClean="0">
              <a:solidFill>
                <a:srgbClr val="FF0000"/>
              </a:solidFill>
              <a:latin typeface="NikoshBAN" panose="02000000000000000000" pitchFamily="2" charset="0"/>
              <a:cs typeface="NikoshBAN" panose="02000000000000000000" pitchFamily="2" charset="0"/>
            </a:rPr>
            <a:t>জীবের বেঁচে থাকার জন্য প্রয়োজন</a:t>
          </a:r>
          <a:endParaRPr lang="en-US" sz="3400" kern="1200" dirty="0">
            <a:solidFill>
              <a:srgbClr val="FF0000"/>
            </a:solidFill>
            <a:latin typeface="NikoshBAN" panose="02000000000000000000" pitchFamily="2" charset="0"/>
            <a:cs typeface="NikoshBAN" panose="02000000000000000000" pitchFamily="2" charset="0"/>
          </a:endParaRPr>
        </a:p>
      </dsp:txBody>
      <dsp:txXfrm>
        <a:off x="3751860" y="2230351"/>
        <a:ext cx="1625337" cy="1625337"/>
      </dsp:txXfrm>
    </dsp:sp>
    <dsp:sp modelId="{DF52C1D6-3EBF-49C0-9FDD-B2817227E936}">
      <dsp:nvSpPr>
        <dsp:cNvPr id="0" name=""/>
        <dsp:cNvSpPr/>
      </dsp:nvSpPr>
      <dsp:spPr>
        <a:xfrm rot="16200000">
          <a:off x="4466696" y="1779375"/>
          <a:ext cx="195665" cy="33050"/>
        </a:xfrm>
        <a:custGeom>
          <a:avLst/>
          <a:gdLst/>
          <a:ahLst/>
          <a:cxnLst/>
          <a:rect l="0" t="0" r="0" b="0"/>
          <a:pathLst>
            <a:path>
              <a:moveTo>
                <a:pt x="0" y="16525"/>
              </a:moveTo>
              <a:lnTo>
                <a:pt x="195665"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9637" y="1791009"/>
        <a:ext cx="9783" cy="9783"/>
      </dsp:txXfrm>
    </dsp:sp>
    <dsp:sp modelId="{37F9602E-3696-4BC3-9C02-355C06D9BE4B}">
      <dsp:nvSpPr>
        <dsp:cNvPr id="0" name=""/>
        <dsp:cNvSpPr/>
      </dsp:nvSpPr>
      <dsp:spPr>
        <a:xfrm>
          <a:off x="3726423" y="21856"/>
          <a:ext cx="1676212" cy="167621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bn-IN" sz="6000" kern="1200" dirty="0" smtClean="0">
              <a:latin typeface="NikoshBAN" panose="02000000000000000000" pitchFamily="2" charset="0"/>
              <a:cs typeface="NikoshBAN" panose="02000000000000000000" pitchFamily="2" charset="0"/>
            </a:rPr>
            <a:t>খাদ্য</a:t>
          </a:r>
          <a:endParaRPr lang="en-US" sz="6000" kern="1200" dirty="0">
            <a:latin typeface="NikoshBAN" panose="02000000000000000000" pitchFamily="2" charset="0"/>
            <a:cs typeface="NikoshBAN" panose="02000000000000000000" pitchFamily="2" charset="0"/>
          </a:endParaRPr>
        </a:p>
      </dsp:txBody>
      <dsp:txXfrm>
        <a:off x="3971899" y="267332"/>
        <a:ext cx="1185260" cy="1185260"/>
      </dsp:txXfrm>
    </dsp:sp>
    <dsp:sp modelId="{4C9C353C-7977-478E-B4BD-084D182B1FE2}">
      <dsp:nvSpPr>
        <dsp:cNvPr id="0" name=""/>
        <dsp:cNvSpPr/>
      </dsp:nvSpPr>
      <dsp:spPr>
        <a:xfrm rot="21519054">
          <a:off x="5713377" y="2989208"/>
          <a:ext cx="868810" cy="33050"/>
        </a:xfrm>
        <a:custGeom>
          <a:avLst/>
          <a:gdLst/>
          <a:ahLst/>
          <a:cxnLst/>
          <a:rect l="0" t="0" r="0" b="0"/>
          <a:pathLst>
            <a:path>
              <a:moveTo>
                <a:pt x="0" y="16525"/>
              </a:moveTo>
              <a:lnTo>
                <a:pt x="868810"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26062" y="2984013"/>
        <a:ext cx="43440" cy="43440"/>
      </dsp:txXfrm>
    </dsp:sp>
    <dsp:sp modelId="{AE76A621-DE45-4B27-B9EA-4E203156DCDE}">
      <dsp:nvSpPr>
        <dsp:cNvPr id="0" name=""/>
        <dsp:cNvSpPr/>
      </dsp:nvSpPr>
      <dsp:spPr>
        <a:xfrm>
          <a:off x="6581835" y="2137667"/>
          <a:ext cx="1676212" cy="1676212"/>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আবাসস্থল</a:t>
          </a:r>
          <a:endParaRPr lang="en-US" sz="2800" kern="1200" dirty="0">
            <a:latin typeface="NikoshBAN" panose="02000000000000000000" pitchFamily="2" charset="0"/>
            <a:cs typeface="NikoshBAN" panose="02000000000000000000" pitchFamily="2" charset="0"/>
          </a:endParaRPr>
        </a:p>
      </dsp:txBody>
      <dsp:txXfrm>
        <a:off x="6827311" y="2383143"/>
        <a:ext cx="1185260" cy="1185260"/>
      </dsp:txXfrm>
    </dsp:sp>
    <dsp:sp modelId="{96EDB9A1-205F-40AF-B591-B991B013F692}">
      <dsp:nvSpPr>
        <dsp:cNvPr id="0" name=""/>
        <dsp:cNvSpPr/>
      </dsp:nvSpPr>
      <dsp:spPr>
        <a:xfrm rot="5400000">
          <a:off x="4466696" y="4273613"/>
          <a:ext cx="195665" cy="33050"/>
        </a:xfrm>
        <a:custGeom>
          <a:avLst/>
          <a:gdLst/>
          <a:ahLst/>
          <a:cxnLst/>
          <a:rect l="0" t="0" r="0" b="0"/>
          <a:pathLst>
            <a:path>
              <a:moveTo>
                <a:pt x="0" y="16525"/>
              </a:moveTo>
              <a:lnTo>
                <a:pt x="195665"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9637" y="4285247"/>
        <a:ext cx="9783" cy="9783"/>
      </dsp:txXfrm>
    </dsp:sp>
    <dsp:sp modelId="{C88A506B-AEF6-4DE4-9F80-474895896BA5}">
      <dsp:nvSpPr>
        <dsp:cNvPr id="0" name=""/>
        <dsp:cNvSpPr/>
      </dsp:nvSpPr>
      <dsp:spPr>
        <a:xfrm>
          <a:off x="3726423" y="4387971"/>
          <a:ext cx="1676212" cy="1676212"/>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lvl="0" algn="ctr" defTabSz="2711450">
            <a:lnSpc>
              <a:spcPct val="90000"/>
            </a:lnSpc>
            <a:spcBef>
              <a:spcPct val="0"/>
            </a:spcBef>
            <a:spcAft>
              <a:spcPct val="35000"/>
            </a:spcAft>
          </a:pPr>
          <a:r>
            <a:rPr lang="bn-IN" sz="6100" kern="1200" dirty="0" smtClean="0">
              <a:latin typeface="NikoshBAN" panose="02000000000000000000" pitchFamily="2" charset="0"/>
              <a:cs typeface="NikoshBAN" panose="02000000000000000000" pitchFamily="2" charset="0"/>
            </a:rPr>
            <a:t>পানি</a:t>
          </a:r>
          <a:endParaRPr lang="en-US" sz="6100" kern="1200" dirty="0">
            <a:latin typeface="NikoshBAN" panose="02000000000000000000" pitchFamily="2" charset="0"/>
            <a:cs typeface="NikoshBAN" panose="02000000000000000000" pitchFamily="2" charset="0"/>
          </a:endParaRPr>
        </a:p>
      </dsp:txBody>
      <dsp:txXfrm>
        <a:off x="3971899" y="4633447"/>
        <a:ext cx="1185260" cy="1185260"/>
      </dsp:txXfrm>
    </dsp:sp>
    <dsp:sp modelId="{B94E1F37-5183-44C5-AD43-76620BFD4C77}">
      <dsp:nvSpPr>
        <dsp:cNvPr id="0" name=""/>
        <dsp:cNvSpPr/>
      </dsp:nvSpPr>
      <dsp:spPr>
        <a:xfrm rot="10916586">
          <a:off x="2627197" y="2974150"/>
          <a:ext cx="788932" cy="33050"/>
        </a:xfrm>
        <a:custGeom>
          <a:avLst/>
          <a:gdLst/>
          <a:ahLst/>
          <a:cxnLst/>
          <a:rect l="0" t="0" r="0" b="0"/>
          <a:pathLst>
            <a:path>
              <a:moveTo>
                <a:pt x="0" y="16525"/>
              </a:moveTo>
              <a:lnTo>
                <a:pt x="788932"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01940" y="2970952"/>
        <a:ext cx="39446" cy="39446"/>
      </dsp:txXfrm>
    </dsp:sp>
    <dsp:sp modelId="{1A8A6035-F676-4E4C-8599-182C2D3F9723}">
      <dsp:nvSpPr>
        <dsp:cNvPr id="0" name=""/>
        <dsp:cNvSpPr/>
      </dsp:nvSpPr>
      <dsp:spPr>
        <a:xfrm>
          <a:off x="951694" y="2110777"/>
          <a:ext cx="1676212" cy="1676212"/>
        </a:xfrm>
        <a:prstGeom prst="ellipse">
          <a:avLst/>
        </a:prstGeom>
        <a:solidFill>
          <a:srgbClr val="FF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lvl="0" algn="ctr" defTabSz="2711450">
            <a:lnSpc>
              <a:spcPct val="90000"/>
            </a:lnSpc>
            <a:spcBef>
              <a:spcPct val="0"/>
            </a:spcBef>
            <a:spcAft>
              <a:spcPct val="35000"/>
            </a:spcAft>
          </a:pPr>
          <a:r>
            <a:rPr lang="bn-IN" sz="6100" kern="1200" dirty="0" smtClean="0">
              <a:latin typeface="NikoshBAN" panose="02000000000000000000" pitchFamily="2" charset="0"/>
              <a:cs typeface="NikoshBAN" panose="02000000000000000000" pitchFamily="2" charset="0"/>
            </a:rPr>
            <a:t>বায়ু</a:t>
          </a:r>
          <a:endParaRPr lang="en-US" sz="6100" kern="1200" dirty="0">
            <a:latin typeface="NikoshBAN" panose="02000000000000000000" pitchFamily="2" charset="0"/>
            <a:cs typeface="NikoshBAN" panose="02000000000000000000" pitchFamily="2" charset="0"/>
          </a:endParaRPr>
        </a:p>
      </dsp:txBody>
      <dsp:txXfrm>
        <a:off x="1197170" y="2356253"/>
        <a:ext cx="1185260" cy="118526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F521B-3AB0-4D4A-B0A8-ABC31C8B57D8}" type="datetimeFigureOut">
              <a:rPr lang="en-GB" smtClean="0"/>
              <a:t>30/08/2021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08410-E842-420A-B8D9-FC088D6715EC}" type="slidenum">
              <a:rPr lang="en-GB" smtClean="0"/>
              <a:t>‹#›</a:t>
            </a:fld>
            <a:endParaRPr lang="en-GB"/>
          </a:p>
        </p:txBody>
      </p:sp>
    </p:spTree>
    <p:extLst>
      <p:ext uri="{BB962C8B-B14F-4D97-AF65-F5344CB8AC3E}">
        <p14:creationId xmlns:p14="http://schemas.microsoft.com/office/powerpoint/2010/main" val="169323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AFE2E6-99E9-4933-B194-8EC7C8A687EA}"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15478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AFE2E6-99E9-4933-B194-8EC7C8A687EA}"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414893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AFE2E6-99E9-4933-B194-8EC7C8A687EA}"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330266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AFE2E6-99E9-4933-B194-8EC7C8A687EA}"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361010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AFE2E6-99E9-4933-B194-8EC7C8A687EA}"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124575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AFE2E6-99E9-4933-B194-8EC7C8A687EA}"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258587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AFE2E6-99E9-4933-B194-8EC7C8A687EA}" type="datetimeFigureOut">
              <a:rPr lang="en-GB" smtClean="0"/>
              <a:t>30/08/2021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191353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AFE2E6-99E9-4933-B194-8EC7C8A687EA}" type="datetimeFigureOut">
              <a:rPr lang="en-GB" smtClean="0"/>
              <a:t>30/08/2021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378663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FE2E6-99E9-4933-B194-8EC7C8A687EA}" type="datetimeFigureOut">
              <a:rPr lang="en-GB" smtClean="0"/>
              <a:t>30/08/2021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22934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AFE2E6-99E9-4933-B194-8EC7C8A687EA}"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83568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AFE2E6-99E9-4933-B194-8EC7C8A687EA}"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18B6A-4B5C-4BB5-913C-1A32D1C9DF3D}" type="slidenum">
              <a:rPr lang="en-GB" smtClean="0"/>
              <a:t>‹#›</a:t>
            </a:fld>
            <a:endParaRPr lang="en-GB"/>
          </a:p>
        </p:txBody>
      </p:sp>
    </p:spTree>
    <p:extLst>
      <p:ext uri="{BB962C8B-B14F-4D97-AF65-F5344CB8AC3E}">
        <p14:creationId xmlns:p14="http://schemas.microsoft.com/office/powerpoint/2010/main" val="233409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FE2E6-99E9-4933-B194-8EC7C8A687EA}" type="datetimeFigureOut">
              <a:rPr lang="en-GB" smtClean="0"/>
              <a:t>30/08/2021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18B6A-4B5C-4BB5-913C-1A32D1C9DF3D}" type="slidenum">
              <a:rPr lang="en-GB" smtClean="0"/>
              <a:t>‹#›</a:t>
            </a:fld>
            <a:endParaRPr lang="en-GB"/>
          </a:p>
        </p:txBody>
      </p:sp>
    </p:spTree>
    <p:extLst>
      <p:ext uri="{BB962C8B-B14F-4D97-AF65-F5344CB8AC3E}">
        <p14:creationId xmlns:p14="http://schemas.microsoft.com/office/powerpoint/2010/main" val="8999476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76200">
            <a:solidFill>
              <a:schemeClr val="tx1"/>
            </a:solidFill>
          </a:ln>
        </p:spPr>
      </p:pic>
      <p:sp>
        <p:nvSpPr>
          <p:cNvPr id="3" name="TextBox 2"/>
          <p:cNvSpPr txBox="1"/>
          <p:nvPr/>
        </p:nvSpPr>
        <p:spPr>
          <a:xfrm>
            <a:off x="277091" y="110836"/>
            <a:ext cx="7287491" cy="2215991"/>
          </a:xfrm>
          <a:prstGeom prst="rect">
            <a:avLst/>
          </a:prstGeom>
          <a:noFill/>
        </p:spPr>
        <p:txBody>
          <a:bodyPr wrap="square" rtlCol="0">
            <a:spAutoFit/>
          </a:bodyPr>
          <a:lstStyle/>
          <a:p>
            <a:r>
              <a:rPr lang="bn-IN" sz="13800" dirty="0" smtClean="0">
                <a:latin typeface="NikoshBAN" panose="02000000000000000000" pitchFamily="2" charset="0"/>
                <a:cs typeface="NikoshBAN" panose="02000000000000000000" pitchFamily="2" charset="0"/>
              </a:rPr>
              <a:t>স্বাগতম</a:t>
            </a:r>
            <a:endParaRPr lang="en-GB" sz="13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54921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623" y="-7035"/>
            <a:ext cx="9153378" cy="686503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041011" y="1138848"/>
            <a:ext cx="1997612" cy="1083848"/>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7200" dirty="0" smtClean="0">
                <a:solidFill>
                  <a:srgbClr val="FFFF00"/>
                </a:solidFill>
                <a:latin typeface="NikoshBAN" panose="02000000000000000000" pitchFamily="2" charset="0"/>
                <a:cs typeface="NikoshBAN" panose="02000000000000000000" pitchFamily="2" charset="0"/>
              </a:rPr>
              <a:t>খাদ্য</a:t>
            </a:r>
            <a:endParaRPr lang="en-US" sz="7200" dirty="0">
              <a:solidFill>
                <a:srgbClr val="FFFF00"/>
              </a:solidFill>
              <a:latin typeface="NikoshBAN" panose="02000000000000000000" pitchFamily="2" charset="0"/>
              <a:cs typeface="NikoshBAN" panose="02000000000000000000" pitchFamily="2" charset="0"/>
            </a:endParaRPr>
          </a:p>
        </p:txBody>
      </p:sp>
      <p:sp>
        <p:nvSpPr>
          <p:cNvPr id="5" name="Title 1"/>
          <p:cNvSpPr txBox="1">
            <a:spLocks/>
          </p:cNvSpPr>
          <p:nvPr/>
        </p:nvSpPr>
        <p:spPr>
          <a:xfrm>
            <a:off x="1145513" y="3792934"/>
            <a:ext cx="10466362" cy="2856061"/>
          </a:xfrm>
          <a:prstGeom prst="rect">
            <a:avLst/>
          </a:prstGeom>
          <a:solidFill>
            <a:schemeClr val="accent3">
              <a:lumMod val="50000"/>
              <a:alpha val="84000"/>
            </a:schemeClr>
          </a:solidFill>
        </p:spPr>
        <p:style>
          <a:lnRef idx="3">
            <a:schemeClr val="lt1"/>
          </a:lnRef>
          <a:fillRef idx="1">
            <a:schemeClr val="accent6"/>
          </a:fillRef>
          <a:effectRef idx="1">
            <a:schemeClr val="accent6"/>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bn-IN" sz="4000" dirty="0" smtClean="0">
                <a:solidFill>
                  <a:schemeClr val="bg1"/>
                </a:solidFill>
                <a:latin typeface="NikoshBAN" panose="02000000000000000000" pitchFamily="2" charset="0"/>
                <a:cs typeface="NikoshBAN" panose="02000000000000000000" pitchFamily="2" charset="0"/>
              </a:rPr>
              <a:t>প্রাণীর বেঁচে থাকার জন্য প্রয়োজনীয় পুষ্টি উপাদান শক্তি পেতে অবশ্যই খাদ্য গ্রহণ প্রয়োজন। এই খাদ্য তারা পরিবেশের উদ্ভিদ এবং অন্যান্য প্রাণী থেকে পেয়ে থাকে। উদ্ভিদেরও শক্তি ও পুষ্টি উপাদান প্রয়োজন। তবে এরা প্রাণীর মত করে খাদ্য গ্রহণ করে না। উদ্ভিদ নিজের খাদ্য নিজেই তৈরি করতে পারে।</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924979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6904" y="723182"/>
            <a:ext cx="2168354" cy="2212201"/>
          </a:xfrm>
          <a:prstGeom prst="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5400" dirty="0" smtClean="0">
                <a:solidFill>
                  <a:srgbClr val="FFFF00"/>
                </a:solidFill>
                <a:latin typeface="NikoshBAN" panose="02000000000000000000" pitchFamily="2" charset="0"/>
                <a:cs typeface="NikoshBAN" panose="02000000000000000000" pitchFamily="2" charset="0"/>
              </a:rPr>
              <a:t>আবাসস্থল</a:t>
            </a:r>
          </a:p>
          <a:p>
            <a:pPr algn="ctr"/>
            <a:r>
              <a:rPr lang="bn-IN" sz="5400" dirty="0" smtClean="0">
                <a:solidFill>
                  <a:srgbClr val="FFFF00"/>
                </a:solidFill>
                <a:latin typeface="NikoshBAN" panose="02000000000000000000" pitchFamily="2" charset="0"/>
                <a:cs typeface="NikoshBAN" panose="02000000000000000000" pitchFamily="2" charset="0"/>
              </a:rPr>
              <a:t>এবং</a:t>
            </a:r>
          </a:p>
          <a:p>
            <a:pPr algn="ctr"/>
            <a:r>
              <a:rPr lang="bn-IN" sz="5400" dirty="0" smtClean="0">
                <a:solidFill>
                  <a:srgbClr val="FFFF00"/>
                </a:solidFill>
                <a:latin typeface="NikoshBAN" panose="02000000000000000000" pitchFamily="2" charset="0"/>
                <a:cs typeface="NikoshBAN" panose="02000000000000000000" pitchFamily="2" charset="0"/>
              </a:rPr>
              <a:t>আশ্রয়স্থল</a:t>
            </a:r>
            <a:endParaRPr lang="en-US" sz="5400" dirty="0">
              <a:solidFill>
                <a:srgbClr val="FFFF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258" y="0"/>
            <a:ext cx="9336743" cy="6564488"/>
          </a:xfrm>
          <a:prstGeom prst="rect">
            <a:avLst/>
          </a:prstGeom>
        </p:spPr>
      </p:pic>
      <p:sp>
        <p:nvSpPr>
          <p:cNvPr id="4" name="Title 1"/>
          <p:cNvSpPr txBox="1">
            <a:spLocks/>
          </p:cNvSpPr>
          <p:nvPr/>
        </p:nvSpPr>
        <p:spPr>
          <a:xfrm>
            <a:off x="686904" y="3658564"/>
            <a:ext cx="11092720" cy="2856061"/>
          </a:xfrm>
          <a:prstGeom prst="rect">
            <a:avLst/>
          </a:prstGeom>
          <a:solidFill>
            <a:schemeClr val="accent6">
              <a:lumMod val="75000"/>
              <a:alpha val="86000"/>
            </a:schemeClr>
          </a:solidFill>
        </p:spPr>
        <p:style>
          <a:lnRef idx="3">
            <a:schemeClr val="lt1"/>
          </a:lnRef>
          <a:fillRef idx="1">
            <a:schemeClr val="accent6"/>
          </a:fillRef>
          <a:effectRef idx="1">
            <a:schemeClr val="accent6"/>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bn-IN" sz="40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সকল জীবের আবাসস্থল প্রয়োজন। উদ্ভিদ যে জায়গায় জন্মে এবং প্রাণী যে বিশেষ স্থানে বাস করে তাই তার আবাসস্থল। প্রাণীর আশ্রয়স্থলও প্রয়োজন। আশ্রয়স্থল হল প্রাণীর জন্য একটি নিরাপদ স্থান, যা তাকে আক্রমণকারী প্রাণী এবং বিরূপ আবহাওয়া থেকে রক্ষা করে। কোন কোন প্রাণী, যেমন- পাখি আশ্রয়ের জন্য গাছে বাসা তৈরী করে।</a:t>
            </a:r>
            <a:endParaRPr lang="en-US" sz="40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421026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4 Science OPT.pdf - Adobe Reader"/>
          <p:cNvPicPr>
            <a:picLocks noChangeAspect="1"/>
          </p:cNvPicPr>
          <p:nvPr/>
        </p:nvPicPr>
        <p:blipFill rotWithShape="1">
          <a:blip r:embed="rId2">
            <a:extLst>
              <a:ext uri="{28A0092B-C50C-407E-A947-70E740481C1C}">
                <a14:useLocalDpi xmlns:a14="http://schemas.microsoft.com/office/drawing/2010/main" val="0"/>
              </a:ext>
            </a:extLst>
          </a:blip>
          <a:srcRect l="50884" t="33764" r="19231" b="27656"/>
          <a:stretch/>
        </p:blipFill>
        <p:spPr>
          <a:xfrm>
            <a:off x="4183390" y="0"/>
            <a:ext cx="6875748" cy="4778514"/>
          </a:xfrm>
          <a:prstGeom prst="rect">
            <a:avLst/>
          </a:prstGeom>
        </p:spPr>
      </p:pic>
      <p:sp>
        <p:nvSpPr>
          <p:cNvPr id="3" name="Title 1"/>
          <p:cNvSpPr txBox="1">
            <a:spLocks/>
          </p:cNvSpPr>
          <p:nvPr/>
        </p:nvSpPr>
        <p:spPr>
          <a:xfrm>
            <a:off x="1389277" y="1717072"/>
            <a:ext cx="1997612" cy="1083848"/>
          </a:xfrm>
          <a:prstGeom prst="rect">
            <a:avLst/>
          </a:prstGeom>
          <a:solidFill>
            <a:srgbClr val="FF0000"/>
          </a:solidFill>
          <a:effectLst>
            <a:outerShdw blurRad="76200" dir="13500000" sy="23000" kx="1200000" algn="br" rotWithShape="0">
              <a:prstClr val="black">
                <a:alpha val="20000"/>
              </a:prstClr>
            </a:outerShdw>
          </a:effectLst>
        </p:spPr>
        <p:style>
          <a:lnRef idx="3">
            <a:schemeClr val="lt1"/>
          </a:lnRef>
          <a:fillRef idx="1">
            <a:schemeClr val="accent5"/>
          </a:fillRef>
          <a:effectRef idx="1">
            <a:schemeClr val="accent5"/>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7200" dirty="0" smtClean="0">
                <a:solidFill>
                  <a:srgbClr val="FFFF00"/>
                </a:solidFill>
                <a:latin typeface="NikoshBAN" panose="02000000000000000000" pitchFamily="2" charset="0"/>
                <a:cs typeface="NikoshBAN" panose="02000000000000000000" pitchFamily="2" charset="0"/>
              </a:rPr>
              <a:t>পানি</a:t>
            </a:r>
            <a:endParaRPr lang="en-US" sz="7200" dirty="0">
              <a:solidFill>
                <a:srgbClr val="FFFF00"/>
              </a:solidFill>
              <a:latin typeface="NikoshBAN" panose="02000000000000000000" pitchFamily="2" charset="0"/>
              <a:cs typeface="NikoshBAN" panose="02000000000000000000" pitchFamily="2" charset="0"/>
            </a:endParaRPr>
          </a:p>
        </p:txBody>
      </p:sp>
      <p:sp>
        <p:nvSpPr>
          <p:cNvPr id="4" name="Title 1"/>
          <p:cNvSpPr txBox="1">
            <a:spLocks/>
          </p:cNvSpPr>
          <p:nvPr/>
        </p:nvSpPr>
        <p:spPr>
          <a:xfrm>
            <a:off x="592776" y="4734329"/>
            <a:ext cx="10466362" cy="1809907"/>
          </a:xfrm>
          <a:prstGeom prst="rect">
            <a:avLst/>
          </a:prstGeom>
          <a:solidFill>
            <a:schemeClr val="accent1">
              <a:lumMod val="50000"/>
              <a:alpha val="84000"/>
            </a:schemeClr>
          </a:solidFill>
        </p:spPr>
        <p:style>
          <a:lnRef idx="3">
            <a:schemeClr val="lt1"/>
          </a:lnRef>
          <a:fillRef idx="1">
            <a:schemeClr val="accent6"/>
          </a:fillRef>
          <a:effectRef idx="1">
            <a:schemeClr val="accent6"/>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bn-IN" sz="4000" dirty="0" smtClean="0">
                <a:solidFill>
                  <a:schemeClr val="bg1"/>
                </a:solidFill>
                <a:latin typeface="NikoshBAN" panose="02000000000000000000" pitchFamily="2" charset="0"/>
                <a:cs typeface="NikoshBAN" panose="02000000000000000000" pitchFamily="2" charset="0"/>
              </a:rPr>
              <a:t>পানি ছাড়া কোন জীবই বাঁচতে পারে না। উদ্ভিদ খাদ্য তৈরিতে পানি ব্যবহার করে। প্রাণী তার খাদ্য পরিপাকের জন্য পানি ব্যবহার করে। আবার অনেক উদ্ভিদ ও প্রাণী পানিতেই বাস করে।</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815636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619" y="0"/>
            <a:ext cx="8781602" cy="5970494"/>
          </a:xfrm>
          <a:prstGeom prst="rect">
            <a:avLst/>
          </a:prstGeom>
        </p:spPr>
      </p:pic>
      <p:sp>
        <p:nvSpPr>
          <p:cNvPr id="3" name="Title 1"/>
          <p:cNvSpPr txBox="1">
            <a:spLocks/>
          </p:cNvSpPr>
          <p:nvPr/>
        </p:nvSpPr>
        <p:spPr>
          <a:xfrm>
            <a:off x="1457741" y="1965624"/>
            <a:ext cx="1997612" cy="1083848"/>
          </a:xfrm>
          <a:prstGeom prst="rect">
            <a:avLst/>
          </a:prstGeom>
          <a:solidFill>
            <a:srgbClr val="FF0000"/>
          </a:solidFill>
          <a:effectLst>
            <a:outerShdw blurRad="76200" dir="13500000" sy="23000" kx="1200000" algn="br" rotWithShape="0">
              <a:prstClr val="black">
                <a:alpha val="20000"/>
              </a:prstClr>
            </a:outerShdw>
          </a:effectLst>
        </p:spPr>
        <p:style>
          <a:lnRef idx="3">
            <a:schemeClr val="lt1"/>
          </a:lnRef>
          <a:fillRef idx="1">
            <a:schemeClr val="accent5"/>
          </a:fillRef>
          <a:effectRef idx="1">
            <a:schemeClr val="accent5"/>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7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বায়ু</a:t>
            </a:r>
            <a:endParaRPr lang="en-US"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4" name="Title 1"/>
          <p:cNvSpPr txBox="1">
            <a:spLocks/>
          </p:cNvSpPr>
          <p:nvPr/>
        </p:nvSpPr>
        <p:spPr>
          <a:xfrm>
            <a:off x="1041012" y="4376738"/>
            <a:ext cx="10466362" cy="2276071"/>
          </a:xfrm>
          <a:prstGeom prst="rect">
            <a:avLst/>
          </a:prstGeom>
          <a:solidFill>
            <a:schemeClr val="accent1">
              <a:lumMod val="50000"/>
            </a:schemeClr>
          </a:solidFill>
        </p:spPr>
        <p:style>
          <a:lnRef idx="3">
            <a:schemeClr val="lt1"/>
          </a:lnRef>
          <a:fillRef idx="1">
            <a:schemeClr val="accent6"/>
          </a:fillRef>
          <a:effectRef idx="1">
            <a:schemeClr val="accent6"/>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bn-IN" sz="4000" dirty="0" smtClean="0">
                <a:solidFill>
                  <a:schemeClr val="bg1"/>
                </a:solidFill>
                <a:latin typeface="NikoshBAN" panose="02000000000000000000" pitchFamily="2" charset="0"/>
                <a:cs typeface="NikoshBAN" panose="02000000000000000000" pitchFamily="2" charset="0"/>
              </a:rPr>
              <a:t>জীবের জন্য বায়ু অত্যন্ত গুরুত্বপূর্ণ। উদ্ভীদ খাদ্য তৈরির সময় বায়ু থেকে কার্বন ডাইঅক্সাইড গ্রহণ করে এবং অক্সিজেন ত্যাগ করে। প্রাণী বায়ু থেকে অক্সিজেন গ্রহণ করে এবং কার্বন ডাইঅক্সাইড ত্যাগ করে। বেঁচে থাকার জন্য সকল উপাদান জীব পরিবেশ থেকেই পেয়ে থাকে। </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2537732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6"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45736" y="973120"/>
            <a:ext cx="10156874" cy="704020"/>
          </a:xfrm>
          <a:solidFill>
            <a:srgbClr val="0070C0"/>
          </a:solidFill>
        </p:spPr>
        <p:txBody>
          <a:bodyPr>
            <a:normAutofit/>
          </a:bodyPr>
          <a:lstStyle/>
          <a:p>
            <a:r>
              <a:rPr lang="bn-IN" sz="4000" dirty="0" smtClean="0">
                <a:solidFill>
                  <a:srgbClr val="FFFF00"/>
                </a:solidFill>
                <a:latin typeface="NikoshBAN" panose="02000000000000000000" pitchFamily="2" charset="0"/>
                <a:cs typeface="NikoshBAN" panose="02000000000000000000" pitchFamily="2" charset="0"/>
              </a:rPr>
              <a:t>নিচে দেখানো ছকের মত তোমাদের খাতায় একটি ছক তৈরি কর।</a:t>
            </a:r>
            <a:endParaRPr lang="en-US" sz="4000" dirty="0">
              <a:solidFill>
                <a:srgbClr val="FFFF00"/>
              </a:solidFill>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nvPr>
        </p:nvGraphicFramePr>
        <p:xfrm>
          <a:off x="1145736" y="2224909"/>
          <a:ext cx="10009944" cy="3852336"/>
        </p:xfrm>
        <a:graphic>
          <a:graphicData uri="http://schemas.openxmlformats.org/drawingml/2006/table">
            <a:tbl>
              <a:tblPr firstRow="1" bandRow="1">
                <a:tableStyleId>{5C22544A-7EE6-4342-B048-85BDC9FD1C3A}</a:tableStyleId>
              </a:tblPr>
              <a:tblGrid>
                <a:gridCol w="10009944">
                  <a:extLst>
                    <a:ext uri="{9D8B030D-6E8A-4147-A177-3AD203B41FA5}">
                      <a16:colId xmlns:a16="http://schemas.microsoft.com/office/drawing/2014/main" val="722778882"/>
                    </a:ext>
                  </a:extLst>
                </a:gridCol>
              </a:tblGrid>
              <a:tr h="963084">
                <a:tc>
                  <a:txBody>
                    <a:bodyPr/>
                    <a:lstStyle/>
                    <a:p>
                      <a:pPr algn="ctr"/>
                      <a:r>
                        <a:rPr lang="bn-IN" sz="4800" dirty="0" smtClean="0">
                          <a:latin typeface="NikoshBAN" panose="02000000000000000000" pitchFamily="2" charset="0"/>
                          <a:cs typeface="NikoshBAN" panose="02000000000000000000" pitchFamily="2" charset="0"/>
                        </a:rPr>
                        <a:t>বেঁচে থাকার</a:t>
                      </a:r>
                      <a:r>
                        <a:rPr lang="bn-IN" sz="4800" baseline="0" dirty="0" smtClean="0">
                          <a:latin typeface="NikoshBAN" panose="02000000000000000000" pitchFamily="2" charset="0"/>
                          <a:cs typeface="NikoshBAN" panose="02000000000000000000" pitchFamily="2" charset="0"/>
                        </a:rPr>
                        <a:t> জন্য জীবের কী কী প্রয়োজন?</a:t>
                      </a:r>
                      <a:endParaRPr lang="en-US" sz="48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806638458"/>
                  </a:ext>
                </a:extLst>
              </a:tr>
              <a:tr h="963084">
                <a:tc>
                  <a:txBody>
                    <a:bodyPr/>
                    <a:lstStyle/>
                    <a:p>
                      <a:endParaRPr lang="en-US" dirty="0"/>
                    </a:p>
                  </a:txBody>
                  <a:tcPr/>
                </a:tc>
                <a:extLst>
                  <a:ext uri="{0D108BD9-81ED-4DB2-BD59-A6C34878D82A}">
                    <a16:rowId xmlns:a16="http://schemas.microsoft.com/office/drawing/2014/main" val="2092815742"/>
                  </a:ext>
                </a:extLst>
              </a:tr>
              <a:tr h="963084">
                <a:tc>
                  <a:txBody>
                    <a:bodyPr/>
                    <a:lstStyle/>
                    <a:p>
                      <a:endParaRPr lang="en-US"/>
                    </a:p>
                  </a:txBody>
                  <a:tcPr/>
                </a:tc>
                <a:extLst>
                  <a:ext uri="{0D108BD9-81ED-4DB2-BD59-A6C34878D82A}">
                    <a16:rowId xmlns:a16="http://schemas.microsoft.com/office/drawing/2014/main" val="2784321290"/>
                  </a:ext>
                </a:extLst>
              </a:tr>
              <a:tr h="963084">
                <a:tc>
                  <a:txBody>
                    <a:bodyPr/>
                    <a:lstStyle/>
                    <a:p>
                      <a:endParaRPr lang="en-US" dirty="0"/>
                    </a:p>
                  </a:txBody>
                  <a:tcPr/>
                </a:tc>
                <a:extLst>
                  <a:ext uri="{0D108BD9-81ED-4DB2-BD59-A6C34878D82A}">
                    <a16:rowId xmlns:a16="http://schemas.microsoft.com/office/drawing/2014/main" val="2390196502"/>
                  </a:ext>
                </a:extLst>
              </a:tr>
            </a:tbl>
          </a:graphicData>
        </a:graphic>
      </p:graphicFrame>
      <p:sp>
        <p:nvSpPr>
          <p:cNvPr id="6" name="Title 1"/>
          <p:cNvSpPr txBox="1">
            <a:spLocks/>
          </p:cNvSpPr>
          <p:nvPr/>
        </p:nvSpPr>
        <p:spPr>
          <a:xfrm>
            <a:off x="2546252" y="3320447"/>
            <a:ext cx="1772530" cy="7040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খাদ্য</a:t>
            </a:r>
            <a:endParaRPr lang="en-US" dirty="0">
              <a:latin typeface="NikoshBAN" panose="02000000000000000000" pitchFamily="2" charset="0"/>
              <a:cs typeface="NikoshBAN" panose="02000000000000000000" pitchFamily="2" charset="0"/>
            </a:endParaRPr>
          </a:p>
        </p:txBody>
      </p:sp>
      <p:sp>
        <p:nvSpPr>
          <p:cNvPr id="7" name="Title 1"/>
          <p:cNvSpPr txBox="1">
            <a:spLocks/>
          </p:cNvSpPr>
          <p:nvPr/>
        </p:nvSpPr>
        <p:spPr>
          <a:xfrm>
            <a:off x="2546252" y="4346836"/>
            <a:ext cx="1772530" cy="7040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বাসস্থান</a:t>
            </a:r>
            <a:endParaRPr lang="en-US" dirty="0">
              <a:latin typeface="NikoshBAN" panose="02000000000000000000" pitchFamily="2" charset="0"/>
              <a:cs typeface="NikoshBAN" panose="02000000000000000000" pitchFamily="2" charset="0"/>
            </a:endParaRPr>
          </a:p>
        </p:txBody>
      </p:sp>
      <p:sp>
        <p:nvSpPr>
          <p:cNvPr id="8" name="Title 1"/>
          <p:cNvSpPr txBox="1">
            <a:spLocks/>
          </p:cNvSpPr>
          <p:nvPr/>
        </p:nvSpPr>
        <p:spPr>
          <a:xfrm>
            <a:off x="2546252" y="5259225"/>
            <a:ext cx="1772530" cy="7040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বায়ু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7922476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494117" y="504513"/>
          <a:ext cx="9129059" cy="6086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994421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graphicEl>
                                              <a:dgm id="{4F2140C6-014C-40E9-83E1-EB71BF60AB73}"/>
                                            </p:graphicEl>
                                          </p:spTgt>
                                        </p:tgtEl>
                                        <p:attrNameLst>
                                          <p:attrName>style.visibility</p:attrName>
                                        </p:attrNameLst>
                                      </p:cBhvr>
                                      <p:to>
                                        <p:strVal val="visible"/>
                                      </p:to>
                                    </p:set>
                                    <p:anim calcmode="lin" valueType="num">
                                      <p:cBhvr>
                                        <p:cTn id="7" dur="500" fill="hold"/>
                                        <p:tgtEl>
                                          <p:spTgt spid="3">
                                            <p:graphicEl>
                                              <a:dgm id="{4F2140C6-014C-40E9-83E1-EB71BF60AB73}"/>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4F2140C6-014C-40E9-83E1-EB71BF60AB73}"/>
                                            </p:graphic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graphicEl>
                                              <a:dgm id="{DF52C1D6-3EBF-49C0-9FDD-B2817227E936}"/>
                                            </p:graphicEl>
                                          </p:spTgt>
                                        </p:tgtEl>
                                        <p:attrNameLst>
                                          <p:attrName>style.visibility</p:attrName>
                                        </p:attrNameLst>
                                      </p:cBhvr>
                                      <p:to>
                                        <p:strVal val="visible"/>
                                      </p:to>
                                    </p:set>
                                    <p:anim calcmode="lin" valueType="num">
                                      <p:cBhvr>
                                        <p:cTn id="11" dur="500" fill="hold"/>
                                        <p:tgtEl>
                                          <p:spTgt spid="3">
                                            <p:graphicEl>
                                              <a:dgm id="{DF52C1D6-3EBF-49C0-9FDD-B2817227E936}"/>
                                            </p:graphicEl>
                                          </p:spTgt>
                                        </p:tgtEl>
                                        <p:attrNameLst>
                                          <p:attrName>ppt_w</p:attrName>
                                        </p:attrNameLst>
                                      </p:cBhvr>
                                      <p:tavLst>
                                        <p:tav tm="0">
                                          <p:val>
                                            <p:fltVal val="0"/>
                                          </p:val>
                                        </p:tav>
                                        <p:tav tm="100000">
                                          <p:val>
                                            <p:strVal val="#ppt_w"/>
                                          </p:val>
                                        </p:tav>
                                      </p:tavLst>
                                    </p:anim>
                                    <p:anim calcmode="lin" valueType="num">
                                      <p:cBhvr>
                                        <p:cTn id="12" dur="500" fill="hold"/>
                                        <p:tgtEl>
                                          <p:spTgt spid="3">
                                            <p:graphicEl>
                                              <a:dgm id="{DF52C1D6-3EBF-49C0-9FDD-B2817227E936}"/>
                                            </p:graphic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3">
                                            <p:graphicEl>
                                              <a:dgm id="{37F9602E-3696-4BC3-9C02-355C06D9BE4B}"/>
                                            </p:graphicEl>
                                          </p:spTgt>
                                        </p:tgtEl>
                                        <p:attrNameLst>
                                          <p:attrName>style.visibility</p:attrName>
                                        </p:attrNameLst>
                                      </p:cBhvr>
                                      <p:to>
                                        <p:strVal val="visible"/>
                                      </p:to>
                                    </p:set>
                                    <p:anim calcmode="lin" valueType="num">
                                      <p:cBhvr>
                                        <p:cTn id="16" dur="500" fill="hold"/>
                                        <p:tgtEl>
                                          <p:spTgt spid="3">
                                            <p:graphicEl>
                                              <a:dgm id="{37F9602E-3696-4BC3-9C02-355C06D9BE4B}"/>
                                            </p:graphicEl>
                                          </p:spTgt>
                                        </p:tgtEl>
                                        <p:attrNameLst>
                                          <p:attrName>ppt_w</p:attrName>
                                        </p:attrNameLst>
                                      </p:cBhvr>
                                      <p:tavLst>
                                        <p:tav tm="0">
                                          <p:val>
                                            <p:fltVal val="0"/>
                                          </p:val>
                                        </p:tav>
                                        <p:tav tm="100000">
                                          <p:val>
                                            <p:strVal val="#ppt_w"/>
                                          </p:val>
                                        </p:tav>
                                      </p:tavLst>
                                    </p:anim>
                                    <p:anim calcmode="lin" valueType="num">
                                      <p:cBhvr>
                                        <p:cTn id="17" dur="500" fill="hold"/>
                                        <p:tgtEl>
                                          <p:spTgt spid="3">
                                            <p:graphicEl>
                                              <a:dgm id="{37F9602E-3696-4BC3-9C02-355C06D9BE4B}"/>
                                            </p:graphicEl>
                                          </p:spTgt>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3">
                                            <p:graphicEl>
                                              <a:dgm id="{4C9C353C-7977-478E-B4BD-084D182B1FE2}"/>
                                            </p:graphicEl>
                                          </p:spTgt>
                                        </p:tgtEl>
                                        <p:attrNameLst>
                                          <p:attrName>style.visibility</p:attrName>
                                        </p:attrNameLst>
                                      </p:cBhvr>
                                      <p:to>
                                        <p:strVal val="visible"/>
                                      </p:to>
                                    </p:set>
                                    <p:anim calcmode="lin" valueType="num">
                                      <p:cBhvr>
                                        <p:cTn id="20" dur="500" fill="hold"/>
                                        <p:tgtEl>
                                          <p:spTgt spid="3">
                                            <p:graphicEl>
                                              <a:dgm id="{4C9C353C-7977-478E-B4BD-084D182B1FE2}"/>
                                            </p:graphicEl>
                                          </p:spTgt>
                                        </p:tgtEl>
                                        <p:attrNameLst>
                                          <p:attrName>ppt_w</p:attrName>
                                        </p:attrNameLst>
                                      </p:cBhvr>
                                      <p:tavLst>
                                        <p:tav tm="0">
                                          <p:val>
                                            <p:fltVal val="0"/>
                                          </p:val>
                                        </p:tav>
                                        <p:tav tm="100000">
                                          <p:val>
                                            <p:strVal val="#ppt_w"/>
                                          </p:val>
                                        </p:tav>
                                      </p:tavLst>
                                    </p:anim>
                                    <p:anim calcmode="lin" valueType="num">
                                      <p:cBhvr>
                                        <p:cTn id="21" dur="500" fill="hold"/>
                                        <p:tgtEl>
                                          <p:spTgt spid="3">
                                            <p:graphicEl>
                                              <a:dgm id="{4C9C353C-7977-478E-B4BD-084D182B1FE2}"/>
                                            </p:graphicEl>
                                          </p:spTgt>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3">
                                            <p:graphicEl>
                                              <a:dgm id="{AE76A621-DE45-4B27-B9EA-4E203156DCDE}"/>
                                            </p:graphicEl>
                                          </p:spTgt>
                                        </p:tgtEl>
                                        <p:attrNameLst>
                                          <p:attrName>style.visibility</p:attrName>
                                        </p:attrNameLst>
                                      </p:cBhvr>
                                      <p:to>
                                        <p:strVal val="visible"/>
                                      </p:to>
                                    </p:set>
                                    <p:anim calcmode="lin" valueType="num">
                                      <p:cBhvr>
                                        <p:cTn id="25" dur="500" fill="hold"/>
                                        <p:tgtEl>
                                          <p:spTgt spid="3">
                                            <p:graphicEl>
                                              <a:dgm id="{AE76A621-DE45-4B27-B9EA-4E203156DCDE}"/>
                                            </p:graphicEl>
                                          </p:spTgt>
                                        </p:tgtEl>
                                        <p:attrNameLst>
                                          <p:attrName>ppt_w</p:attrName>
                                        </p:attrNameLst>
                                      </p:cBhvr>
                                      <p:tavLst>
                                        <p:tav tm="0">
                                          <p:val>
                                            <p:fltVal val="0"/>
                                          </p:val>
                                        </p:tav>
                                        <p:tav tm="100000">
                                          <p:val>
                                            <p:strVal val="#ppt_w"/>
                                          </p:val>
                                        </p:tav>
                                      </p:tavLst>
                                    </p:anim>
                                    <p:anim calcmode="lin" valueType="num">
                                      <p:cBhvr>
                                        <p:cTn id="26" dur="500" fill="hold"/>
                                        <p:tgtEl>
                                          <p:spTgt spid="3">
                                            <p:graphicEl>
                                              <a:dgm id="{AE76A621-DE45-4B27-B9EA-4E203156DCDE}"/>
                                            </p:graphic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
                                            <p:graphicEl>
                                              <a:dgm id="{96EDB9A1-205F-40AF-B591-B991B013F692}"/>
                                            </p:graphicEl>
                                          </p:spTgt>
                                        </p:tgtEl>
                                        <p:attrNameLst>
                                          <p:attrName>style.visibility</p:attrName>
                                        </p:attrNameLst>
                                      </p:cBhvr>
                                      <p:to>
                                        <p:strVal val="visible"/>
                                      </p:to>
                                    </p:set>
                                    <p:anim calcmode="lin" valueType="num">
                                      <p:cBhvr>
                                        <p:cTn id="29" dur="500" fill="hold"/>
                                        <p:tgtEl>
                                          <p:spTgt spid="3">
                                            <p:graphicEl>
                                              <a:dgm id="{96EDB9A1-205F-40AF-B591-B991B013F692}"/>
                                            </p:graphicEl>
                                          </p:spTgt>
                                        </p:tgtEl>
                                        <p:attrNameLst>
                                          <p:attrName>ppt_w</p:attrName>
                                        </p:attrNameLst>
                                      </p:cBhvr>
                                      <p:tavLst>
                                        <p:tav tm="0">
                                          <p:val>
                                            <p:fltVal val="0"/>
                                          </p:val>
                                        </p:tav>
                                        <p:tav tm="100000">
                                          <p:val>
                                            <p:strVal val="#ppt_w"/>
                                          </p:val>
                                        </p:tav>
                                      </p:tavLst>
                                    </p:anim>
                                    <p:anim calcmode="lin" valueType="num">
                                      <p:cBhvr>
                                        <p:cTn id="30" dur="500" fill="hold"/>
                                        <p:tgtEl>
                                          <p:spTgt spid="3">
                                            <p:graphicEl>
                                              <a:dgm id="{96EDB9A1-205F-40AF-B591-B991B013F692}"/>
                                            </p:graphicEl>
                                          </p:spTgt>
                                        </p:tgtEl>
                                        <p:attrNameLst>
                                          <p:attrName>ppt_h</p:attrName>
                                        </p:attrNameLst>
                                      </p:cBhvr>
                                      <p:tavLst>
                                        <p:tav tm="0">
                                          <p:val>
                                            <p:fltVal val="0"/>
                                          </p:val>
                                        </p:tav>
                                        <p:tav tm="100000">
                                          <p:val>
                                            <p:strVal val="#ppt_h"/>
                                          </p:val>
                                        </p:tav>
                                      </p:tavLst>
                                    </p:anim>
                                  </p:childTnLst>
                                </p:cTn>
                              </p:par>
                            </p:childTnLst>
                          </p:cTn>
                        </p:par>
                        <p:par>
                          <p:cTn id="31" fill="hold">
                            <p:stCondLst>
                              <p:cond delay="1500"/>
                            </p:stCondLst>
                            <p:childTnLst>
                              <p:par>
                                <p:cTn id="32" presetID="23" presetClass="entr" presetSubtype="16" fill="hold" grpId="0" nodeType="afterEffect">
                                  <p:stCondLst>
                                    <p:cond delay="0"/>
                                  </p:stCondLst>
                                  <p:childTnLst>
                                    <p:set>
                                      <p:cBhvr>
                                        <p:cTn id="33" dur="1" fill="hold">
                                          <p:stCondLst>
                                            <p:cond delay="0"/>
                                          </p:stCondLst>
                                        </p:cTn>
                                        <p:tgtEl>
                                          <p:spTgt spid="3">
                                            <p:graphicEl>
                                              <a:dgm id="{C88A506B-AEF6-4DE4-9F80-474895896BA5}"/>
                                            </p:graphicEl>
                                          </p:spTgt>
                                        </p:tgtEl>
                                        <p:attrNameLst>
                                          <p:attrName>style.visibility</p:attrName>
                                        </p:attrNameLst>
                                      </p:cBhvr>
                                      <p:to>
                                        <p:strVal val="visible"/>
                                      </p:to>
                                    </p:set>
                                    <p:anim calcmode="lin" valueType="num">
                                      <p:cBhvr>
                                        <p:cTn id="34" dur="500" fill="hold"/>
                                        <p:tgtEl>
                                          <p:spTgt spid="3">
                                            <p:graphicEl>
                                              <a:dgm id="{C88A506B-AEF6-4DE4-9F80-474895896BA5}"/>
                                            </p:graphicEl>
                                          </p:spTgt>
                                        </p:tgtEl>
                                        <p:attrNameLst>
                                          <p:attrName>ppt_w</p:attrName>
                                        </p:attrNameLst>
                                      </p:cBhvr>
                                      <p:tavLst>
                                        <p:tav tm="0">
                                          <p:val>
                                            <p:fltVal val="0"/>
                                          </p:val>
                                        </p:tav>
                                        <p:tav tm="100000">
                                          <p:val>
                                            <p:strVal val="#ppt_w"/>
                                          </p:val>
                                        </p:tav>
                                      </p:tavLst>
                                    </p:anim>
                                    <p:anim calcmode="lin" valueType="num">
                                      <p:cBhvr>
                                        <p:cTn id="35" dur="500" fill="hold"/>
                                        <p:tgtEl>
                                          <p:spTgt spid="3">
                                            <p:graphicEl>
                                              <a:dgm id="{C88A506B-AEF6-4DE4-9F80-474895896BA5}"/>
                                            </p:graphicEl>
                                          </p:spTgt>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3">
                                            <p:graphicEl>
                                              <a:dgm id="{B94E1F37-5183-44C5-AD43-76620BFD4C77}"/>
                                            </p:graphicEl>
                                          </p:spTgt>
                                        </p:tgtEl>
                                        <p:attrNameLst>
                                          <p:attrName>style.visibility</p:attrName>
                                        </p:attrNameLst>
                                      </p:cBhvr>
                                      <p:to>
                                        <p:strVal val="visible"/>
                                      </p:to>
                                    </p:set>
                                    <p:anim calcmode="lin" valueType="num">
                                      <p:cBhvr>
                                        <p:cTn id="38" dur="500" fill="hold"/>
                                        <p:tgtEl>
                                          <p:spTgt spid="3">
                                            <p:graphicEl>
                                              <a:dgm id="{B94E1F37-5183-44C5-AD43-76620BFD4C77}"/>
                                            </p:graphicEl>
                                          </p:spTgt>
                                        </p:tgtEl>
                                        <p:attrNameLst>
                                          <p:attrName>ppt_w</p:attrName>
                                        </p:attrNameLst>
                                      </p:cBhvr>
                                      <p:tavLst>
                                        <p:tav tm="0">
                                          <p:val>
                                            <p:fltVal val="0"/>
                                          </p:val>
                                        </p:tav>
                                        <p:tav tm="100000">
                                          <p:val>
                                            <p:strVal val="#ppt_w"/>
                                          </p:val>
                                        </p:tav>
                                      </p:tavLst>
                                    </p:anim>
                                    <p:anim calcmode="lin" valueType="num">
                                      <p:cBhvr>
                                        <p:cTn id="39" dur="500" fill="hold"/>
                                        <p:tgtEl>
                                          <p:spTgt spid="3">
                                            <p:graphicEl>
                                              <a:dgm id="{B94E1F37-5183-44C5-AD43-76620BFD4C77}"/>
                                            </p:graphicEl>
                                          </p:spTgt>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23" presetClass="entr" presetSubtype="16" fill="hold" grpId="0" nodeType="afterEffect">
                                  <p:stCondLst>
                                    <p:cond delay="0"/>
                                  </p:stCondLst>
                                  <p:childTnLst>
                                    <p:set>
                                      <p:cBhvr>
                                        <p:cTn id="42" dur="1" fill="hold">
                                          <p:stCondLst>
                                            <p:cond delay="0"/>
                                          </p:stCondLst>
                                        </p:cTn>
                                        <p:tgtEl>
                                          <p:spTgt spid="3">
                                            <p:graphicEl>
                                              <a:dgm id="{1A8A6035-F676-4E4C-8599-182C2D3F9723}"/>
                                            </p:graphicEl>
                                          </p:spTgt>
                                        </p:tgtEl>
                                        <p:attrNameLst>
                                          <p:attrName>style.visibility</p:attrName>
                                        </p:attrNameLst>
                                      </p:cBhvr>
                                      <p:to>
                                        <p:strVal val="visible"/>
                                      </p:to>
                                    </p:set>
                                    <p:anim calcmode="lin" valueType="num">
                                      <p:cBhvr>
                                        <p:cTn id="43" dur="500" fill="hold"/>
                                        <p:tgtEl>
                                          <p:spTgt spid="3">
                                            <p:graphicEl>
                                              <a:dgm id="{1A8A6035-F676-4E4C-8599-182C2D3F9723}"/>
                                            </p:graphicEl>
                                          </p:spTgt>
                                        </p:tgtEl>
                                        <p:attrNameLst>
                                          <p:attrName>ppt_w</p:attrName>
                                        </p:attrNameLst>
                                      </p:cBhvr>
                                      <p:tavLst>
                                        <p:tav tm="0">
                                          <p:val>
                                            <p:fltVal val="0"/>
                                          </p:val>
                                        </p:tav>
                                        <p:tav tm="100000">
                                          <p:val>
                                            <p:strVal val="#ppt_w"/>
                                          </p:val>
                                        </p:tav>
                                      </p:tavLst>
                                    </p:anim>
                                    <p:anim calcmode="lin" valueType="num">
                                      <p:cBhvr>
                                        <p:cTn id="44" dur="500" fill="hold"/>
                                        <p:tgtEl>
                                          <p:spTgt spid="3">
                                            <p:graphicEl>
                                              <a:dgm id="{1A8A6035-F676-4E4C-8599-182C2D3F9723}"/>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87234" y="169911"/>
            <a:ext cx="2969288" cy="704020"/>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4800" dirty="0" smtClean="0">
                <a:solidFill>
                  <a:srgbClr val="FFFF00"/>
                </a:solidFill>
                <a:latin typeface="NikoshBAN" panose="02000000000000000000" pitchFamily="2" charset="0"/>
                <a:cs typeface="NikoshBAN" panose="02000000000000000000" pitchFamily="2" charset="0"/>
              </a:rPr>
              <a:t>মূল্যায়ন</a:t>
            </a:r>
            <a:endParaRPr lang="en-US" sz="4800" dirty="0">
              <a:solidFill>
                <a:srgbClr val="FFFF00"/>
              </a:solidFill>
              <a:latin typeface="NikoshBAN" panose="02000000000000000000" pitchFamily="2" charset="0"/>
              <a:cs typeface="NikoshBAN" panose="02000000000000000000" pitchFamily="2" charset="0"/>
            </a:endParaRPr>
          </a:p>
        </p:txBody>
      </p:sp>
      <p:sp>
        <p:nvSpPr>
          <p:cNvPr id="3" name="Title 1"/>
          <p:cNvSpPr txBox="1">
            <a:spLocks/>
          </p:cNvSpPr>
          <p:nvPr/>
        </p:nvSpPr>
        <p:spPr>
          <a:xfrm>
            <a:off x="2133679" y="1523994"/>
            <a:ext cx="9484580" cy="1075765"/>
          </a:xfrm>
          <a:prstGeom prst="rect">
            <a:avLst/>
          </a:prstGeom>
          <a:noFill/>
        </p:spPr>
        <p:style>
          <a:lnRef idx="3">
            <a:schemeClr val="lt1"/>
          </a:lnRef>
          <a:fillRef idx="1">
            <a:schemeClr val="accent5"/>
          </a:fillRef>
          <a:effectRef idx="1">
            <a:schemeClr val="accent5"/>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6000" b="1" dirty="0" smtClean="0">
                <a:solidFill>
                  <a:srgbClr val="FF0000"/>
                </a:solidFill>
                <a:latin typeface="NikoshBAN" panose="02000000000000000000" pitchFamily="2" charset="0"/>
                <a:cs typeface="NikoshBAN" panose="02000000000000000000" pitchFamily="2" charset="0"/>
              </a:rPr>
              <a:t>প্রাণীর বেঁচে থাকতে খাদ্যের প্রয়োজন কেন?</a:t>
            </a:r>
            <a:endParaRPr lang="en-US" sz="6000" b="1" dirty="0">
              <a:solidFill>
                <a:srgbClr val="FF0000"/>
              </a:solidFill>
              <a:latin typeface="NikoshBAN" panose="02000000000000000000" pitchFamily="2" charset="0"/>
              <a:cs typeface="NikoshBAN" panose="02000000000000000000" pitchFamily="2" charset="0"/>
            </a:endParaRPr>
          </a:p>
        </p:txBody>
      </p:sp>
      <p:sp>
        <p:nvSpPr>
          <p:cNvPr id="4" name="Flowchart: Connector 3"/>
          <p:cNvSpPr/>
          <p:nvPr/>
        </p:nvSpPr>
        <p:spPr>
          <a:xfrm>
            <a:off x="1237129" y="1613642"/>
            <a:ext cx="702006" cy="681316"/>
          </a:xfrm>
          <a:prstGeom prst="flowChartConnector">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itle 1"/>
          <p:cNvSpPr txBox="1">
            <a:spLocks/>
          </p:cNvSpPr>
          <p:nvPr/>
        </p:nvSpPr>
        <p:spPr>
          <a:xfrm>
            <a:off x="1151897" y="3804717"/>
            <a:ext cx="10466362" cy="1556178"/>
          </a:xfrm>
          <a:prstGeom prst="rect">
            <a:avLst/>
          </a:prstGeom>
          <a:noFill/>
        </p:spPr>
        <p:style>
          <a:lnRef idx="3">
            <a:schemeClr val="lt1"/>
          </a:lnRef>
          <a:fillRef idx="1">
            <a:schemeClr val="accent6"/>
          </a:fillRef>
          <a:effectRef idx="1">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bn-IN" sz="6000" dirty="0" smtClean="0">
                <a:solidFill>
                  <a:schemeClr val="accent6">
                    <a:lumMod val="50000"/>
                  </a:schemeClr>
                </a:solidFill>
                <a:latin typeface="NikoshBAN" panose="02000000000000000000" pitchFamily="2" charset="0"/>
                <a:cs typeface="NikoshBAN" panose="02000000000000000000" pitchFamily="2" charset="0"/>
              </a:rPr>
              <a:t>প্রয়োজনীয় পুষ্টি উপাদান এবং শক্তি পেতে প্রাণীর অবশ্যই খাদ্য গ্রহণ প্রয়োজন।</a:t>
            </a:r>
            <a:endParaRPr lang="en-US" sz="6000"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5762896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87234" y="169911"/>
            <a:ext cx="2969288" cy="704020"/>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dirty="0" smtClean="0">
                <a:solidFill>
                  <a:srgbClr val="FFFF00"/>
                </a:solidFill>
                <a:latin typeface="NikoshBAN" panose="02000000000000000000" pitchFamily="2" charset="0"/>
                <a:cs typeface="NikoshBAN" panose="02000000000000000000" pitchFamily="2" charset="0"/>
              </a:rPr>
              <a:t>মূল্যায়ন</a:t>
            </a:r>
            <a:endParaRPr lang="en-US" dirty="0">
              <a:solidFill>
                <a:srgbClr val="FFFF00"/>
              </a:solidFill>
              <a:latin typeface="NikoshBAN" panose="02000000000000000000" pitchFamily="2" charset="0"/>
              <a:cs typeface="NikoshBAN" panose="02000000000000000000" pitchFamily="2" charset="0"/>
            </a:endParaRPr>
          </a:p>
        </p:txBody>
      </p:sp>
      <p:sp>
        <p:nvSpPr>
          <p:cNvPr id="3" name="Title 1"/>
          <p:cNvSpPr txBox="1">
            <a:spLocks/>
          </p:cNvSpPr>
          <p:nvPr/>
        </p:nvSpPr>
        <p:spPr>
          <a:xfrm>
            <a:off x="2133679" y="1129553"/>
            <a:ext cx="9125992" cy="1613647"/>
          </a:xfrm>
          <a:prstGeom prst="rect">
            <a:avLst/>
          </a:prstGeom>
          <a:noFill/>
        </p:spPr>
        <p:style>
          <a:lnRef idx="3">
            <a:schemeClr val="lt1"/>
          </a:lnRef>
          <a:fillRef idx="1">
            <a:schemeClr val="accent5"/>
          </a:fillRef>
          <a:effectRef idx="1">
            <a:schemeClr val="accent5"/>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6000" b="1" dirty="0" smtClean="0">
                <a:solidFill>
                  <a:srgbClr val="FF0000"/>
                </a:solidFill>
                <a:latin typeface="NikoshBAN" panose="02000000000000000000" pitchFamily="2" charset="0"/>
                <a:cs typeface="NikoshBAN" panose="02000000000000000000" pitchFamily="2" charset="0"/>
              </a:rPr>
              <a:t>জীবের বেঁচে থাকাতে বায়ু কীভাবে সাহায্য করে?</a:t>
            </a:r>
            <a:endParaRPr lang="en-US" sz="6000" b="1" dirty="0">
              <a:solidFill>
                <a:srgbClr val="FF0000"/>
              </a:solidFill>
              <a:latin typeface="NikoshBAN" panose="02000000000000000000" pitchFamily="2" charset="0"/>
              <a:cs typeface="NikoshBAN" panose="02000000000000000000" pitchFamily="2" charset="0"/>
            </a:endParaRPr>
          </a:p>
        </p:txBody>
      </p:sp>
      <p:sp>
        <p:nvSpPr>
          <p:cNvPr id="4" name="Flowchart: Connector 3"/>
          <p:cNvSpPr/>
          <p:nvPr/>
        </p:nvSpPr>
        <p:spPr>
          <a:xfrm>
            <a:off x="1237129" y="1219201"/>
            <a:ext cx="702006" cy="681316"/>
          </a:xfrm>
          <a:prstGeom prst="flowChartConnector">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p:cNvSpPr/>
          <p:nvPr/>
        </p:nvSpPr>
        <p:spPr>
          <a:xfrm>
            <a:off x="1237129" y="2998822"/>
            <a:ext cx="10022542" cy="3416320"/>
          </a:xfrm>
          <a:prstGeom prst="rect">
            <a:avLst/>
          </a:prstGeom>
        </p:spPr>
        <p:txBody>
          <a:bodyPr wrap="square">
            <a:spAutoFit/>
          </a:bodyPr>
          <a:lstStyle/>
          <a:p>
            <a:pPr algn="just"/>
            <a:r>
              <a:rPr lang="bn-IN" sz="5400" dirty="0">
                <a:solidFill>
                  <a:schemeClr val="accent6">
                    <a:lumMod val="50000"/>
                  </a:schemeClr>
                </a:solidFill>
                <a:latin typeface="NikoshBAN" panose="02000000000000000000" pitchFamily="2" charset="0"/>
                <a:cs typeface="NikoshBAN" panose="02000000000000000000" pitchFamily="2" charset="0"/>
              </a:rPr>
              <a:t>উদ্ভীদ খাদ্য তৈরির সময় বায়ু থেকে কার্বন ডাইঅক্সাইড গ্রহণ করে এবং অক্সিজেন ত্যাগ করে। প্রাণী বায়ু থেকে অক্সিজেন গ্রহণ করে এবং কার্বন ডাইঅক্সাইড ত্যাগ করে। </a:t>
            </a:r>
            <a:endParaRPr lang="en-US" sz="5400" dirty="0">
              <a:solidFill>
                <a:schemeClr val="accent6">
                  <a:lumMod val="50000"/>
                </a:schemeClr>
              </a:solidFill>
            </a:endParaRPr>
          </a:p>
        </p:txBody>
      </p:sp>
    </p:spTree>
    <p:extLst>
      <p:ext uri="{BB962C8B-B14F-4D97-AF65-F5344CB8AC3E}">
        <p14:creationId xmlns:p14="http://schemas.microsoft.com/office/powerpoint/2010/main" val="314785765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0" presetClass="entr" presetSubtype="0" decel="10000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31750" y="2054968"/>
            <a:ext cx="6220400" cy="2470578"/>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8800" dirty="0" smtClean="0">
                <a:solidFill>
                  <a:srgbClr val="FF0000"/>
                </a:solidFill>
                <a:latin typeface="NikoshBAN" panose="02000000000000000000" pitchFamily="2" charset="0"/>
                <a:cs typeface="NikoshBAN" panose="02000000000000000000" pitchFamily="2" charset="0"/>
              </a:rPr>
              <a:t>সবাইকে অনেক অনেক ধন্যবাদ।</a:t>
            </a:r>
            <a:endParaRPr lang="en-US" sz="8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3686373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8945" y="574351"/>
            <a:ext cx="3201294" cy="769441"/>
          </a:xfrm>
          <a:prstGeom prst="rect">
            <a:avLst/>
          </a:prstGeom>
          <a:solidFill>
            <a:schemeClr val="accent5">
              <a:lumMod val="20000"/>
              <a:lumOff val="80000"/>
            </a:schemeClr>
          </a:solidFill>
          <a:ln w="28575">
            <a:solidFill>
              <a:schemeClr val="tx1"/>
            </a:solidFill>
          </a:ln>
          <a:scene3d>
            <a:camera prst="orthographicFront"/>
            <a:lightRig rig="threePt" dir="t"/>
          </a:scene3d>
          <a:sp3d>
            <a:bevelT w="114300" prst="artDeco"/>
          </a:sp3d>
        </p:spPr>
        <p:txBody>
          <a:bodyPr wrap="square" rtlCol="0">
            <a:spAutoFit/>
          </a:bodyPr>
          <a:lstStyle/>
          <a:p>
            <a:pPr algn="ct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শিক্ষক</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পরিচিতি</a:t>
            </a:r>
            <a:endParaRPr lang="en-US" sz="4400" b="1" dirty="0">
              <a:latin typeface="NikoshBAN" panose="02000000000000000000" pitchFamily="2" charset="0"/>
              <a:cs typeface="NikoshBAN" panose="02000000000000000000" pitchFamily="2" charset="0"/>
            </a:endParaRPr>
          </a:p>
        </p:txBody>
      </p:sp>
      <p:sp>
        <p:nvSpPr>
          <p:cNvPr id="5" name="TextBox 4"/>
          <p:cNvSpPr txBox="1"/>
          <p:nvPr/>
        </p:nvSpPr>
        <p:spPr>
          <a:xfrm>
            <a:off x="4189430" y="2240891"/>
            <a:ext cx="4914926" cy="3231654"/>
          </a:xfrm>
          <a:prstGeom prst="rect">
            <a:avLst/>
          </a:prstGeom>
          <a:solidFill>
            <a:schemeClr val="accent5">
              <a:lumMod val="20000"/>
              <a:lumOff val="80000"/>
            </a:schemeClr>
          </a:solidFill>
          <a:ln w="38100">
            <a:solidFill>
              <a:schemeClr val="tx1"/>
            </a:solidFill>
          </a:ln>
          <a:scene3d>
            <a:camera prst="orthographicFront"/>
            <a:lightRig rig="threePt" dir="t"/>
          </a:scene3d>
          <a:sp3d>
            <a:bevelT w="114300" prst="artDeco"/>
          </a:sp3d>
        </p:spPr>
        <p:txBody>
          <a:bodyPr wrap="square" rtlCol="0">
            <a:spAutoFit/>
          </a:bodyPr>
          <a:lstStyle/>
          <a:p>
            <a:pPr algn="ctr"/>
            <a:r>
              <a:rPr lang="en-US" sz="4000" b="1" dirty="0" err="1" smtClean="0">
                <a:latin typeface="NikoshBAN" panose="02000000000000000000" pitchFamily="2" charset="0"/>
                <a:cs typeface="NikoshBAN" panose="02000000000000000000" pitchFamily="2" charset="0"/>
              </a:rPr>
              <a:t>আজিবুর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রহমান</a:t>
            </a:r>
            <a:endParaRPr lang="bn-BD" sz="4000" b="1" dirty="0">
              <a:latin typeface="NikoshBAN" panose="02000000000000000000" pitchFamily="2" charset="0"/>
              <a:cs typeface="NikoshBAN" panose="02000000000000000000" pitchFamily="2" charset="0"/>
            </a:endParaRPr>
          </a:p>
          <a:p>
            <a:pPr algn="ctr"/>
            <a:r>
              <a:rPr lang="bn-BD" sz="3600" dirty="0">
                <a:latin typeface="NikoshBAN" panose="02000000000000000000" pitchFamily="2" charset="0"/>
                <a:cs typeface="NikoshBAN" panose="02000000000000000000" pitchFamily="2" charset="0"/>
              </a:rPr>
              <a:t>সহকার</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 শিক্ষক</a:t>
            </a:r>
          </a:p>
          <a:p>
            <a:pPr algn="ctr"/>
            <a:r>
              <a:rPr lang="en-US" sz="3600" dirty="0" err="1" smtClean="0">
                <a:latin typeface="NikoshBAN" panose="02000000000000000000" pitchFamily="2" charset="0"/>
                <a:cs typeface="NikoshBAN" panose="02000000000000000000" pitchFamily="2" charset="0"/>
              </a:rPr>
              <a:t>ফুড়ারপার</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সরকারি </a:t>
            </a:r>
            <a:r>
              <a:rPr lang="bn-BD" sz="3600" dirty="0">
                <a:latin typeface="NikoshBAN" panose="02000000000000000000" pitchFamily="2" charset="0"/>
                <a:cs typeface="NikoshBAN" panose="02000000000000000000" pitchFamily="2" charset="0"/>
              </a:rPr>
              <a:t>প্রাথমিক বিদ্যালয়</a:t>
            </a:r>
          </a:p>
          <a:p>
            <a:pPr algn="ct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কোম্পানীগঞ্জ,সিলেট</a:t>
            </a:r>
            <a:r>
              <a:rPr lang="en-US" sz="3600" dirty="0" smtClean="0">
                <a:latin typeface="NikoshBAN" panose="02000000000000000000" pitchFamily="2" charset="0"/>
                <a:cs typeface="NikoshBAN" panose="02000000000000000000" pitchFamily="2" charset="0"/>
              </a:rPr>
              <a:t>।</a:t>
            </a:r>
            <a:r>
              <a:rPr lang="en-US" sz="3600" dirty="0" smtClean="0"/>
              <a:t> </a:t>
            </a:r>
            <a:endParaRPr lang="en-US" sz="3600" dirty="0">
              <a:latin typeface="NikoshBAN" panose="02000000000000000000" pitchFamily="2" charset="0"/>
              <a:cs typeface="NikoshBAN" panose="02000000000000000000" pitchFamily="2" charset="0"/>
            </a:endParaRPr>
          </a:p>
          <a:p>
            <a:pPr algn="ctr"/>
            <a:r>
              <a:rPr lang="en-US" sz="2000" dirty="0" smtClean="0">
                <a:solidFill>
                  <a:srgbClr val="002060"/>
                </a:solidFill>
                <a:latin typeface="Times New Roman" panose="02020603050405020304" pitchFamily="18" charset="0"/>
                <a:cs typeface="Times New Roman" panose="02020603050405020304" pitchFamily="18" charset="0"/>
              </a:rPr>
              <a:t>Gmail:</a:t>
            </a:r>
            <a:r>
              <a:rPr lang="en-US" sz="2000" dirty="0" smtClean="0">
                <a:latin typeface="Times New Roman" panose="02020603050405020304" pitchFamily="18" charset="0"/>
                <a:cs typeface="Times New Roman" panose="02020603050405020304" pitchFamily="18" charset="0"/>
              </a:rPr>
              <a:t>aziburrahman6231@</a:t>
            </a:r>
            <a:r>
              <a:rPr lang="en-US" sz="2000" u="sng" dirty="0" smtClean="0">
                <a:solidFill>
                  <a:srgbClr val="002060"/>
                </a:solidFill>
                <a:latin typeface="Times New Roman" panose="02020603050405020304" pitchFamily="18" charset="0"/>
                <a:cs typeface="Times New Roman" panose="02020603050405020304" pitchFamily="18" charset="0"/>
              </a:rPr>
              <a:t>@gmail.com</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365" y="1545635"/>
            <a:ext cx="2575690" cy="32163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46512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2087" y="493130"/>
            <a:ext cx="3505200" cy="923330"/>
          </a:xfrm>
          <a:prstGeom prst="rect">
            <a:avLst/>
          </a:prstGeom>
          <a:solidFill>
            <a:srgbClr val="00B05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5400" dirty="0" err="1">
                <a:latin typeface="NikoshBAN" pitchFamily="2" charset="0"/>
                <a:cs typeface="NikoshBAN" pitchFamily="2" charset="0"/>
              </a:rPr>
              <a:t>পাঠ</a:t>
            </a:r>
            <a:r>
              <a:rPr lang="en-US" sz="5400" dirty="0">
                <a:latin typeface="NikoshBAN" pitchFamily="2" charset="0"/>
                <a:cs typeface="NikoshBAN" pitchFamily="2" charset="0"/>
              </a:rPr>
              <a:t> </a:t>
            </a:r>
            <a:r>
              <a:rPr lang="en-US" sz="5400" dirty="0" err="1">
                <a:latin typeface="NikoshBAN" pitchFamily="2" charset="0"/>
                <a:cs typeface="NikoshBAN" pitchFamily="2" charset="0"/>
              </a:rPr>
              <a:t>পরিচিতি</a:t>
            </a:r>
            <a:endParaRPr lang="en-US" sz="5400" dirty="0">
              <a:latin typeface="NikoshBAN" pitchFamily="2" charset="0"/>
              <a:cs typeface="NikoshBAN" pitchFamily="2" charset="0"/>
            </a:endParaRPr>
          </a:p>
        </p:txBody>
      </p:sp>
      <p:grpSp>
        <p:nvGrpSpPr>
          <p:cNvPr id="6" name="Group 5"/>
          <p:cNvGrpSpPr/>
          <p:nvPr/>
        </p:nvGrpSpPr>
        <p:grpSpPr>
          <a:xfrm>
            <a:off x="3850796" y="1518720"/>
            <a:ext cx="7009463" cy="794284"/>
            <a:chOff x="2386584" y="94730"/>
            <a:chExt cx="4242816" cy="746521"/>
          </a:xfrm>
        </p:grpSpPr>
        <p:sp>
          <p:nvSpPr>
            <p:cNvPr id="22" name="Round Same Side Corner Rectangle 21"/>
            <p:cNvSpPr/>
            <p:nvPr/>
          </p:nvSpPr>
          <p:spPr>
            <a:xfrm rot="5400000">
              <a:off x="4134731" y="-1653417"/>
              <a:ext cx="746521" cy="424281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ound Same Side Corner Rectangle 4"/>
            <p:cNvSpPr/>
            <p:nvPr/>
          </p:nvSpPr>
          <p:spPr>
            <a:xfrm>
              <a:off x="2386584" y="131172"/>
              <a:ext cx="4206374" cy="673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defTabSz="2400300">
                <a:lnSpc>
                  <a:spcPct val="90000"/>
                </a:lnSpc>
                <a:spcBef>
                  <a:spcPct val="0"/>
                </a:spcBef>
                <a:spcAft>
                  <a:spcPct val="15000"/>
                </a:spcAft>
                <a:buChar char="••"/>
              </a:pPr>
              <a:r>
                <a:rPr lang="bn-BD" sz="5400" dirty="0">
                  <a:latin typeface="NikoshBAN" pitchFamily="2" charset="0"/>
                  <a:cs typeface="NikoshBAN" pitchFamily="2" charset="0"/>
                </a:rPr>
                <a:t>  </a:t>
              </a:r>
              <a:r>
                <a:rPr lang="en-US" sz="5400" dirty="0" err="1" smtClean="0">
                  <a:latin typeface="NikoshBAN" pitchFamily="2" charset="0"/>
                  <a:cs typeface="NikoshBAN" pitchFamily="2" charset="0"/>
                </a:rPr>
                <a:t>প্রাথমিক</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বিজ্ঞান</a:t>
              </a:r>
              <a:endParaRPr lang="en-US" sz="5400" dirty="0">
                <a:latin typeface="NikoshBAN" pitchFamily="2" charset="0"/>
                <a:cs typeface="NikoshBAN" pitchFamily="2" charset="0"/>
              </a:endParaRPr>
            </a:p>
          </p:txBody>
        </p:sp>
      </p:grpSp>
      <p:grpSp>
        <p:nvGrpSpPr>
          <p:cNvPr id="7" name="Group 6"/>
          <p:cNvGrpSpPr/>
          <p:nvPr/>
        </p:nvGrpSpPr>
        <p:grpSpPr>
          <a:xfrm>
            <a:off x="1482056" y="1495103"/>
            <a:ext cx="2386584" cy="933152"/>
            <a:chOff x="0" y="1413"/>
            <a:chExt cx="2386584" cy="933152"/>
          </a:xfrm>
        </p:grpSpPr>
        <p:sp>
          <p:nvSpPr>
            <p:cNvPr id="20" name="Rounded Rectangle 19"/>
            <p:cNvSpPr/>
            <p:nvPr/>
          </p:nvSpPr>
          <p:spPr>
            <a:xfrm>
              <a:off x="0" y="1413"/>
              <a:ext cx="2386584" cy="933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6"/>
            <p:cNvSpPr/>
            <p:nvPr/>
          </p:nvSpPr>
          <p:spPr>
            <a:xfrm>
              <a:off x="45553" y="46966"/>
              <a:ext cx="2295478" cy="842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102870" rIns="205740" bIns="102870" numCol="1" spcCol="1270" anchor="ctr" anchorCtr="0">
              <a:noAutofit/>
            </a:bodyPr>
            <a:lstStyle/>
            <a:p>
              <a:pPr algn="ctr" defTabSz="2400300">
                <a:lnSpc>
                  <a:spcPct val="90000"/>
                </a:lnSpc>
                <a:spcBef>
                  <a:spcPct val="0"/>
                </a:spcBef>
                <a:spcAft>
                  <a:spcPct val="35000"/>
                </a:spcAft>
              </a:pPr>
              <a:r>
                <a:rPr lang="bn-BD" sz="5400" dirty="0">
                  <a:latin typeface="NikoshBAN" pitchFamily="2" charset="0"/>
                  <a:cs typeface="NikoshBAN" pitchFamily="2" charset="0"/>
                </a:rPr>
                <a:t>বিষয়</a:t>
              </a:r>
              <a:endParaRPr lang="en-US" sz="5400" dirty="0">
                <a:latin typeface="NikoshBAN" pitchFamily="2" charset="0"/>
                <a:cs typeface="NikoshBAN" pitchFamily="2" charset="0"/>
              </a:endParaRPr>
            </a:p>
          </p:txBody>
        </p:sp>
      </p:grpSp>
      <p:grpSp>
        <p:nvGrpSpPr>
          <p:cNvPr id="9" name="Group 8"/>
          <p:cNvGrpSpPr/>
          <p:nvPr/>
        </p:nvGrpSpPr>
        <p:grpSpPr>
          <a:xfrm>
            <a:off x="1464213" y="2452974"/>
            <a:ext cx="2386584" cy="933152"/>
            <a:chOff x="0" y="981223"/>
            <a:chExt cx="2386584" cy="933152"/>
          </a:xfrm>
        </p:grpSpPr>
        <p:sp>
          <p:nvSpPr>
            <p:cNvPr id="16" name="Rounded Rectangle 15"/>
            <p:cNvSpPr/>
            <p:nvPr/>
          </p:nvSpPr>
          <p:spPr>
            <a:xfrm>
              <a:off x="0" y="981223"/>
              <a:ext cx="2386584" cy="933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10"/>
            <p:cNvSpPr/>
            <p:nvPr/>
          </p:nvSpPr>
          <p:spPr>
            <a:xfrm>
              <a:off x="45553" y="1026776"/>
              <a:ext cx="2295478" cy="842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102870" rIns="205740" bIns="102870" numCol="1" spcCol="1270" anchor="ctr" anchorCtr="0">
              <a:noAutofit/>
            </a:bodyPr>
            <a:lstStyle/>
            <a:p>
              <a:pPr algn="ctr" defTabSz="2400300">
                <a:lnSpc>
                  <a:spcPct val="90000"/>
                </a:lnSpc>
                <a:spcBef>
                  <a:spcPct val="0"/>
                </a:spcBef>
                <a:spcAft>
                  <a:spcPct val="35000"/>
                </a:spcAft>
              </a:pPr>
              <a:r>
                <a:rPr lang="bn-BD" sz="5400" dirty="0">
                  <a:latin typeface="NikoshBAN" pitchFamily="2" charset="0"/>
                  <a:cs typeface="NikoshBAN" pitchFamily="2" charset="0"/>
                </a:rPr>
                <a:t>শ্রেণি</a:t>
              </a:r>
              <a:endParaRPr lang="en-US" sz="5400" dirty="0">
                <a:latin typeface="NikoshBAN" pitchFamily="2" charset="0"/>
                <a:cs typeface="NikoshBAN" pitchFamily="2" charset="0"/>
              </a:endParaRPr>
            </a:p>
          </p:txBody>
        </p:sp>
      </p:grpSp>
      <p:grpSp>
        <p:nvGrpSpPr>
          <p:cNvPr id="10" name="Group 9"/>
          <p:cNvGrpSpPr/>
          <p:nvPr/>
        </p:nvGrpSpPr>
        <p:grpSpPr>
          <a:xfrm>
            <a:off x="3850796" y="3478338"/>
            <a:ext cx="7009463" cy="794284"/>
            <a:chOff x="2386584" y="2054348"/>
            <a:chExt cx="4242816" cy="746521"/>
          </a:xfrm>
        </p:grpSpPr>
        <p:sp>
          <p:nvSpPr>
            <p:cNvPr id="14" name="Round Same Side Corner Rectangle 13"/>
            <p:cNvSpPr/>
            <p:nvPr/>
          </p:nvSpPr>
          <p:spPr>
            <a:xfrm rot="5400000">
              <a:off x="4134731" y="306201"/>
              <a:ext cx="746521" cy="424281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ound Same Side Corner Rectangle 12"/>
            <p:cNvSpPr/>
            <p:nvPr/>
          </p:nvSpPr>
          <p:spPr>
            <a:xfrm>
              <a:off x="2386584" y="2090790"/>
              <a:ext cx="4206374" cy="673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defTabSz="2400300">
                <a:lnSpc>
                  <a:spcPct val="90000"/>
                </a:lnSpc>
                <a:spcBef>
                  <a:spcPct val="0"/>
                </a:spcBef>
                <a:spcAft>
                  <a:spcPct val="15000"/>
                </a:spcAft>
                <a:buChar char="••"/>
              </a:pPr>
              <a:r>
                <a:rPr lang="bn-BD" sz="5400" dirty="0">
                  <a:latin typeface="NikoshBAN" pitchFamily="2" charset="0"/>
                  <a:cs typeface="NikoshBAN" pitchFamily="2" charset="0"/>
                </a:rPr>
                <a:t>  </a:t>
              </a:r>
              <a:r>
                <a:rPr lang="en-US" sz="5400" dirty="0" err="1" smtClean="0">
                  <a:latin typeface="NikoshBAN" pitchFamily="2" charset="0"/>
                  <a:cs typeface="NikoshBAN" pitchFamily="2" charset="0"/>
                </a:rPr>
                <a:t>পরিবেশে</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জীব</a:t>
              </a:r>
              <a:endParaRPr lang="en-US" sz="5400" dirty="0">
                <a:latin typeface="NikoshBAN" pitchFamily="2" charset="0"/>
                <a:cs typeface="NikoshBAN" pitchFamily="2" charset="0"/>
              </a:endParaRPr>
            </a:p>
          </p:txBody>
        </p:sp>
      </p:grpSp>
      <p:grpSp>
        <p:nvGrpSpPr>
          <p:cNvPr id="11" name="Group 10"/>
          <p:cNvGrpSpPr/>
          <p:nvPr/>
        </p:nvGrpSpPr>
        <p:grpSpPr>
          <a:xfrm>
            <a:off x="1464213" y="3432784"/>
            <a:ext cx="2386584" cy="933152"/>
            <a:chOff x="0" y="1961033"/>
            <a:chExt cx="2386584" cy="933152"/>
          </a:xfrm>
        </p:grpSpPr>
        <p:sp>
          <p:nvSpPr>
            <p:cNvPr id="12" name="Rounded Rectangle 11"/>
            <p:cNvSpPr/>
            <p:nvPr/>
          </p:nvSpPr>
          <p:spPr>
            <a:xfrm>
              <a:off x="0" y="1961033"/>
              <a:ext cx="2386584" cy="933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14"/>
            <p:cNvSpPr/>
            <p:nvPr/>
          </p:nvSpPr>
          <p:spPr>
            <a:xfrm>
              <a:off x="45553" y="2006586"/>
              <a:ext cx="2295478" cy="842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algn="ctr" defTabSz="1555750">
                <a:lnSpc>
                  <a:spcPct val="90000"/>
                </a:lnSpc>
                <a:spcBef>
                  <a:spcPct val="0"/>
                </a:spcBef>
                <a:spcAft>
                  <a:spcPct val="35000"/>
                </a:spcAft>
              </a:pPr>
              <a:r>
                <a:rPr lang="bn-BD" sz="6000" dirty="0">
                  <a:latin typeface="NikoshBAN" pitchFamily="2" charset="0"/>
                  <a:cs typeface="NikoshBAN" pitchFamily="2" charset="0"/>
                </a:rPr>
                <a:t>পাঠ</a:t>
              </a:r>
              <a:endParaRPr lang="en-US" sz="6000" dirty="0">
                <a:latin typeface="NikoshBAN" pitchFamily="2" charset="0"/>
                <a:cs typeface="NikoshBAN" pitchFamily="2" charset="0"/>
              </a:endParaRPr>
            </a:p>
          </p:txBody>
        </p:sp>
      </p:grpSp>
      <p:grpSp>
        <p:nvGrpSpPr>
          <p:cNvPr id="30" name="Group 29"/>
          <p:cNvGrpSpPr/>
          <p:nvPr/>
        </p:nvGrpSpPr>
        <p:grpSpPr>
          <a:xfrm>
            <a:off x="3850796" y="4457616"/>
            <a:ext cx="7009463" cy="794284"/>
            <a:chOff x="2386584" y="2054348"/>
            <a:chExt cx="4242816" cy="746521"/>
          </a:xfrm>
        </p:grpSpPr>
        <p:sp>
          <p:nvSpPr>
            <p:cNvPr id="31" name="Round Same Side Corner Rectangle 30"/>
            <p:cNvSpPr/>
            <p:nvPr/>
          </p:nvSpPr>
          <p:spPr>
            <a:xfrm rot="5400000">
              <a:off x="4134731" y="306201"/>
              <a:ext cx="746521" cy="424281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Round Same Side Corner Rectangle 12"/>
            <p:cNvSpPr/>
            <p:nvPr/>
          </p:nvSpPr>
          <p:spPr>
            <a:xfrm>
              <a:off x="2386584" y="2090790"/>
              <a:ext cx="4206374" cy="673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defTabSz="2400300">
                <a:lnSpc>
                  <a:spcPct val="90000"/>
                </a:lnSpc>
                <a:spcBef>
                  <a:spcPct val="0"/>
                </a:spcBef>
                <a:spcAft>
                  <a:spcPct val="15000"/>
                </a:spcAft>
                <a:buChar char="••"/>
              </a:pPr>
              <a:r>
                <a:rPr lang="bn-BD" sz="4000" dirty="0">
                  <a:latin typeface="NikoshBAN" pitchFamily="2" charset="0"/>
                  <a:cs typeface="NikoshBAN" pitchFamily="2" charset="0"/>
                </a:rPr>
                <a:t>  </a:t>
              </a:r>
              <a:r>
                <a:rPr lang="bn-IN" sz="4000" dirty="0" smtClean="0">
                  <a:latin typeface="NikoshBAN" pitchFamily="2" charset="0"/>
                  <a:cs typeface="NikoshBAN" pitchFamily="2" charset="0"/>
                </a:rPr>
                <a:t>বেঁচে থাকার জন্য জীবের যা প্রয়োজন</a:t>
              </a:r>
            </a:p>
          </p:txBody>
        </p:sp>
      </p:grpSp>
      <p:grpSp>
        <p:nvGrpSpPr>
          <p:cNvPr id="33" name="Group 32"/>
          <p:cNvGrpSpPr/>
          <p:nvPr/>
        </p:nvGrpSpPr>
        <p:grpSpPr>
          <a:xfrm>
            <a:off x="1464213" y="4412062"/>
            <a:ext cx="2386584" cy="933152"/>
            <a:chOff x="0" y="1961033"/>
            <a:chExt cx="2386584" cy="933152"/>
          </a:xfrm>
        </p:grpSpPr>
        <p:sp>
          <p:nvSpPr>
            <p:cNvPr id="34" name="Rounded Rectangle 33"/>
            <p:cNvSpPr/>
            <p:nvPr/>
          </p:nvSpPr>
          <p:spPr>
            <a:xfrm>
              <a:off x="0" y="1961033"/>
              <a:ext cx="2386584" cy="933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14"/>
            <p:cNvSpPr/>
            <p:nvPr/>
          </p:nvSpPr>
          <p:spPr>
            <a:xfrm>
              <a:off x="45553" y="2006586"/>
              <a:ext cx="2295478" cy="842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algn="ctr" defTabSz="1555750">
                <a:lnSpc>
                  <a:spcPct val="90000"/>
                </a:lnSpc>
                <a:spcBef>
                  <a:spcPct val="0"/>
                </a:spcBef>
                <a:spcAft>
                  <a:spcPct val="35000"/>
                </a:spcAft>
              </a:pPr>
              <a:r>
                <a:rPr lang="en-US" sz="6000" dirty="0" err="1" smtClean="0">
                  <a:latin typeface="NikoshBAN" pitchFamily="2" charset="0"/>
                  <a:cs typeface="NikoshBAN" pitchFamily="2" charset="0"/>
                </a:rPr>
                <a:t>পাঠ্যাংশ</a:t>
              </a:r>
              <a:endParaRPr lang="en-US" sz="6000" dirty="0" smtClean="0">
                <a:latin typeface="NikoshBAN" pitchFamily="2" charset="0"/>
                <a:cs typeface="NikoshBAN" pitchFamily="2" charset="0"/>
              </a:endParaRPr>
            </a:p>
          </p:txBody>
        </p:sp>
      </p:grpSp>
      <p:grpSp>
        <p:nvGrpSpPr>
          <p:cNvPr id="36" name="Group 35"/>
          <p:cNvGrpSpPr/>
          <p:nvPr/>
        </p:nvGrpSpPr>
        <p:grpSpPr>
          <a:xfrm>
            <a:off x="3880898" y="2514169"/>
            <a:ext cx="7009463" cy="794284"/>
            <a:chOff x="2386584" y="1340381"/>
            <a:chExt cx="4242816" cy="746521"/>
          </a:xfrm>
        </p:grpSpPr>
        <p:sp>
          <p:nvSpPr>
            <p:cNvPr id="37" name="Round Same Side Corner Rectangle 36"/>
            <p:cNvSpPr/>
            <p:nvPr/>
          </p:nvSpPr>
          <p:spPr>
            <a:xfrm rot="5400000">
              <a:off x="4134731" y="-407766"/>
              <a:ext cx="746521" cy="424281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Round Same Side Corner Rectangle 12"/>
            <p:cNvSpPr/>
            <p:nvPr/>
          </p:nvSpPr>
          <p:spPr>
            <a:xfrm>
              <a:off x="2386584" y="1376823"/>
              <a:ext cx="4206374" cy="673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defTabSz="2400300">
                <a:lnSpc>
                  <a:spcPct val="90000"/>
                </a:lnSpc>
                <a:spcBef>
                  <a:spcPct val="0"/>
                </a:spcBef>
                <a:spcAft>
                  <a:spcPct val="15000"/>
                </a:spcAft>
                <a:buChar char="••"/>
              </a:pPr>
              <a:r>
                <a:rPr lang="bn-IN" sz="5400" dirty="0">
                  <a:latin typeface="NikoshBAN" pitchFamily="2" charset="0"/>
                  <a:cs typeface="NikoshBAN" pitchFamily="2" charset="0"/>
                </a:rPr>
                <a:t> </a:t>
              </a:r>
              <a:r>
                <a:rPr lang="bn-IN" sz="5400" dirty="0" smtClean="0">
                  <a:latin typeface="NikoshBAN" pitchFamily="2" charset="0"/>
                  <a:cs typeface="NikoshBAN" pitchFamily="2" charset="0"/>
                </a:rPr>
                <a:t> চতুর্থ</a:t>
              </a:r>
              <a:endParaRPr lang="en-US" sz="5400" dirty="0">
                <a:latin typeface="NikoshBAN" pitchFamily="2" charset="0"/>
                <a:cs typeface="NikoshBAN" pitchFamily="2" charset="0"/>
              </a:endParaRPr>
            </a:p>
          </p:txBody>
        </p:sp>
      </p:grpSp>
      <p:grpSp>
        <p:nvGrpSpPr>
          <p:cNvPr id="28" name="Group 27"/>
          <p:cNvGrpSpPr/>
          <p:nvPr/>
        </p:nvGrpSpPr>
        <p:grpSpPr>
          <a:xfrm>
            <a:off x="3850796" y="5456422"/>
            <a:ext cx="7009463" cy="794284"/>
            <a:chOff x="2386584" y="2054348"/>
            <a:chExt cx="4242816" cy="746521"/>
          </a:xfrm>
        </p:grpSpPr>
        <p:sp>
          <p:nvSpPr>
            <p:cNvPr id="29" name="Round Same Side Corner Rectangle 28"/>
            <p:cNvSpPr/>
            <p:nvPr/>
          </p:nvSpPr>
          <p:spPr>
            <a:xfrm rot="5400000">
              <a:off x="4134731" y="306201"/>
              <a:ext cx="746521" cy="424281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Round Same Side Corner Rectangle 12"/>
            <p:cNvSpPr/>
            <p:nvPr/>
          </p:nvSpPr>
          <p:spPr>
            <a:xfrm>
              <a:off x="2386584" y="2090790"/>
              <a:ext cx="4206374" cy="673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defTabSz="2400300">
                <a:lnSpc>
                  <a:spcPct val="90000"/>
                </a:lnSpc>
                <a:spcBef>
                  <a:spcPct val="0"/>
                </a:spcBef>
                <a:spcAft>
                  <a:spcPct val="15000"/>
                </a:spcAft>
                <a:buChar char="••"/>
              </a:pPr>
              <a:r>
                <a:rPr lang="bn-BD" sz="5400" dirty="0">
                  <a:latin typeface="NikoshBAN" pitchFamily="2" charset="0"/>
                  <a:cs typeface="NikoshBAN" pitchFamily="2" charset="0"/>
                </a:rPr>
                <a:t>  ৫০ মিনিট</a:t>
              </a:r>
              <a:endParaRPr lang="en-US" sz="5400" dirty="0">
                <a:latin typeface="NikoshBAN" pitchFamily="2" charset="0"/>
                <a:cs typeface="NikoshBAN" pitchFamily="2" charset="0"/>
              </a:endParaRPr>
            </a:p>
          </p:txBody>
        </p:sp>
      </p:grpSp>
      <p:grpSp>
        <p:nvGrpSpPr>
          <p:cNvPr id="40" name="Group 39"/>
          <p:cNvGrpSpPr/>
          <p:nvPr/>
        </p:nvGrpSpPr>
        <p:grpSpPr>
          <a:xfrm>
            <a:off x="1464213" y="5410868"/>
            <a:ext cx="2386584" cy="933152"/>
            <a:chOff x="0" y="1961033"/>
            <a:chExt cx="2386584" cy="933152"/>
          </a:xfrm>
        </p:grpSpPr>
        <p:sp>
          <p:nvSpPr>
            <p:cNvPr id="41" name="Rounded Rectangle 40"/>
            <p:cNvSpPr/>
            <p:nvPr/>
          </p:nvSpPr>
          <p:spPr>
            <a:xfrm>
              <a:off x="0" y="1961033"/>
              <a:ext cx="2386584" cy="9331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14"/>
            <p:cNvSpPr/>
            <p:nvPr/>
          </p:nvSpPr>
          <p:spPr>
            <a:xfrm>
              <a:off x="45553" y="2006586"/>
              <a:ext cx="2295478" cy="842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algn="ctr" defTabSz="1555750">
                <a:lnSpc>
                  <a:spcPct val="90000"/>
                </a:lnSpc>
                <a:spcBef>
                  <a:spcPct val="0"/>
                </a:spcBef>
                <a:spcAft>
                  <a:spcPct val="35000"/>
                </a:spcAft>
              </a:pPr>
              <a:r>
                <a:rPr lang="bn-BD" sz="6000" dirty="0">
                  <a:latin typeface="NikoshBAN" pitchFamily="2" charset="0"/>
                  <a:cs typeface="NikoshBAN" pitchFamily="2" charset="0"/>
                </a:rPr>
                <a:t>সময়</a:t>
              </a:r>
              <a:endParaRPr lang="en-US" sz="6000" dirty="0">
                <a:latin typeface="NikoshBAN" pitchFamily="2" charset="0"/>
                <a:cs typeface="NikoshBAN" pitchFamily="2" charset="0"/>
              </a:endParaRPr>
            </a:p>
          </p:txBody>
        </p:sp>
      </p:grpSp>
    </p:spTree>
    <p:extLst>
      <p:ext uri="{BB962C8B-B14F-4D97-AF65-F5344CB8AC3E}">
        <p14:creationId xmlns:p14="http://schemas.microsoft.com/office/powerpoint/2010/main" val="20042092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par>
                                <p:cTn id="33" presetID="22" presetClass="entr" presetSubtype="8"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9085" y="1150734"/>
            <a:ext cx="6288314" cy="769441"/>
          </a:xfrm>
          <a:prstGeom prst="rect">
            <a:avLst/>
          </a:prstGeom>
          <a:solidFill>
            <a:schemeClr val="accent1">
              <a:lumMod val="20000"/>
              <a:lumOff val="80000"/>
            </a:schemeClr>
          </a:solidFill>
        </p:spPr>
        <p:txBody>
          <a:bodyPr wrap="square" rtlCol="0">
            <a:spAutoFit/>
          </a:bodyPr>
          <a:lstStyle/>
          <a:p>
            <a:pPr algn="ctr"/>
            <a:r>
              <a:rPr lang="bn-BD" sz="4400" dirty="0">
                <a:solidFill>
                  <a:srgbClr val="00B050"/>
                </a:solidFill>
                <a:latin typeface="NikoshBAN" pitchFamily="2" charset="0"/>
                <a:cs typeface="NikoshBAN" pitchFamily="2" charset="0"/>
              </a:rPr>
              <a:t>আজকের পাঠ শেষে শিক্ষার্থীরা...</a:t>
            </a:r>
            <a:endParaRPr lang="en-US" sz="4400" dirty="0">
              <a:solidFill>
                <a:srgbClr val="00B050"/>
              </a:solidFill>
              <a:latin typeface="NikoshBAN" pitchFamily="2" charset="0"/>
              <a:cs typeface="NikoshBAN" pitchFamily="2" charset="0"/>
            </a:endParaRPr>
          </a:p>
        </p:txBody>
      </p:sp>
      <p:sp>
        <p:nvSpPr>
          <p:cNvPr id="6" name="TextBox 5"/>
          <p:cNvSpPr txBox="1"/>
          <p:nvPr/>
        </p:nvSpPr>
        <p:spPr>
          <a:xfrm>
            <a:off x="3389085" y="2823144"/>
            <a:ext cx="7165985" cy="1200329"/>
          </a:xfrm>
          <a:prstGeom prst="rect">
            <a:avLst/>
          </a:prstGeom>
          <a:solidFill>
            <a:srgbClr val="00206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3600" dirty="0" smtClean="0">
                <a:solidFill>
                  <a:schemeClr val="bg1"/>
                </a:solidFill>
                <a:latin typeface="NikoshBAN" pitchFamily="2" charset="0"/>
                <a:cs typeface="NikoshBAN" pitchFamily="2" charset="0"/>
              </a:rPr>
              <a:t>জীবের বেঁচে থাকার জন্য </a:t>
            </a:r>
            <a:r>
              <a:rPr lang="en-US" sz="3600" dirty="0" smtClean="0">
                <a:solidFill>
                  <a:schemeClr val="bg1"/>
                </a:solidFill>
                <a:latin typeface="NikoshBAN" pitchFamily="2" charset="0"/>
                <a:cs typeface="NikoshBAN" pitchFamily="2" charset="0"/>
              </a:rPr>
              <a:t> </a:t>
            </a:r>
            <a:r>
              <a:rPr lang="bn-IN" sz="3600" dirty="0" smtClean="0">
                <a:solidFill>
                  <a:schemeClr val="bg1"/>
                </a:solidFill>
                <a:latin typeface="NikoshBAN" pitchFamily="2" charset="0"/>
                <a:cs typeface="NikoshBAN" pitchFamily="2" charset="0"/>
              </a:rPr>
              <a:t>প্রয়োজনীয় উপাদানের নাম বলতে পারবে।</a:t>
            </a:r>
            <a:endParaRPr lang="en-US" sz="3600" dirty="0">
              <a:solidFill>
                <a:schemeClr val="bg1"/>
              </a:solidFill>
              <a:latin typeface="NikoshBAN" pitchFamily="2" charset="0"/>
              <a:cs typeface="NikoshBAN" pitchFamily="2" charset="0"/>
            </a:endParaRPr>
          </a:p>
        </p:txBody>
      </p:sp>
      <p:sp>
        <p:nvSpPr>
          <p:cNvPr id="8" name="TextBox 7"/>
          <p:cNvSpPr txBox="1"/>
          <p:nvPr/>
        </p:nvSpPr>
        <p:spPr>
          <a:xfrm>
            <a:off x="1883843" y="2823144"/>
            <a:ext cx="1351726" cy="646331"/>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dirty="0" smtClean="0">
                <a:solidFill>
                  <a:schemeClr val="bg1"/>
                </a:solidFill>
                <a:latin typeface="NikoshBAN" pitchFamily="2" charset="0"/>
                <a:cs typeface="NikoshBAN" pitchFamily="2" charset="0"/>
              </a:rPr>
              <a:t>১.১.১</a:t>
            </a:r>
            <a:endParaRPr lang="en-US" sz="36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02008161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06822" y="948975"/>
            <a:ext cx="4653820" cy="718658"/>
          </a:xfrm>
          <a:prstGeom prst="rect">
            <a:avLst/>
          </a:prstGeom>
          <a:solidFill>
            <a:srgbClr val="00B050"/>
          </a:solidFill>
        </p:spPr>
        <p:txBody>
          <a:bodyPr wrap="square">
            <a:spAutoFit/>
          </a:bodyPr>
          <a:lstStyle/>
          <a:p>
            <a:pPr marL="0" lvl="1" defTabSz="2400300">
              <a:lnSpc>
                <a:spcPct val="90000"/>
              </a:lnSpc>
              <a:spcBef>
                <a:spcPct val="0"/>
              </a:spcBef>
              <a:spcAft>
                <a:spcPct val="15000"/>
              </a:spcAft>
            </a:pPr>
            <a:r>
              <a:rPr lang="bn-IN" sz="4400" b="1" dirty="0" smtClean="0">
                <a:solidFill>
                  <a:schemeClr val="bg1"/>
                </a:solidFill>
                <a:latin typeface="NikoshBAN" pitchFamily="2" charset="0"/>
                <a:cs typeface="NikoshBAN" pitchFamily="2" charset="0"/>
              </a:rPr>
              <a:t>ছবিতে কী দেখতে পাচ্ছ?</a:t>
            </a:r>
            <a:endParaRPr lang="bn-IN" sz="4400" b="1" dirty="0">
              <a:solidFill>
                <a:schemeClr val="bg1"/>
              </a:solidFill>
              <a:latin typeface="NikoshBAN" pitchFamily="2" charset="0"/>
              <a:cs typeface="NikoshBAN" pitchFamily="2" charset="0"/>
            </a:endParaRPr>
          </a:p>
        </p:txBody>
      </p:sp>
      <p:sp>
        <p:nvSpPr>
          <p:cNvPr id="8" name="Rectangle 7"/>
          <p:cNvSpPr/>
          <p:nvPr/>
        </p:nvSpPr>
        <p:spPr>
          <a:xfrm>
            <a:off x="806822" y="644276"/>
            <a:ext cx="3895807" cy="1328056"/>
          </a:xfrm>
          <a:prstGeom prst="rect">
            <a:avLst/>
          </a:prstGeom>
          <a:solidFill>
            <a:srgbClr val="FF0000"/>
          </a:solidFill>
        </p:spPr>
        <p:txBody>
          <a:bodyPr wrap="square">
            <a:spAutoFit/>
          </a:bodyPr>
          <a:lstStyle/>
          <a:p>
            <a:pPr marL="0" lvl="1" defTabSz="2400300">
              <a:lnSpc>
                <a:spcPct val="90000"/>
              </a:lnSpc>
              <a:spcBef>
                <a:spcPct val="0"/>
              </a:spcBef>
              <a:spcAft>
                <a:spcPct val="15000"/>
              </a:spcAft>
            </a:pPr>
            <a:r>
              <a:rPr lang="bn-IN" sz="4400" dirty="0" smtClean="0">
                <a:solidFill>
                  <a:schemeClr val="bg1"/>
                </a:solidFill>
                <a:latin typeface="NikoshBAN" pitchFamily="2" charset="0"/>
                <a:cs typeface="NikoshBAN" pitchFamily="2" charset="0"/>
              </a:rPr>
              <a:t>ময়লা থেকে লোকটি খাবার খাচ্ছে কেন?</a:t>
            </a:r>
            <a:endParaRPr lang="bn-IN" sz="4400" dirty="0">
              <a:solidFill>
                <a:schemeClr val="bg1"/>
              </a:solidFill>
              <a:latin typeface="NikoshBAN" pitchFamily="2" charset="0"/>
              <a:cs typeface="NikoshBAN" pitchFamily="2" charset="0"/>
            </a:endParaRPr>
          </a:p>
        </p:txBody>
      </p:sp>
      <p:sp>
        <p:nvSpPr>
          <p:cNvPr id="9" name="Rectangle 8"/>
          <p:cNvSpPr/>
          <p:nvPr/>
        </p:nvSpPr>
        <p:spPr>
          <a:xfrm>
            <a:off x="806822" y="5682341"/>
            <a:ext cx="3201539" cy="718658"/>
          </a:xfrm>
          <a:prstGeom prst="rect">
            <a:avLst/>
          </a:prstGeom>
          <a:solidFill>
            <a:srgbClr val="00B050"/>
          </a:solidFill>
        </p:spPr>
        <p:txBody>
          <a:bodyPr wrap="square">
            <a:spAutoFit/>
          </a:bodyPr>
          <a:lstStyle/>
          <a:p>
            <a:pPr marL="0" lvl="1" defTabSz="2400300">
              <a:lnSpc>
                <a:spcPct val="90000"/>
              </a:lnSpc>
              <a:spcBef>
                <a:spcPct val="0"/>
              </a:spcBef>
              <a:spcAft>
                <a:spcPct val="15000"/>
              </a:spcAft>
            </a:pPr>
            <a:r>
              <a:rPr lang="bn-IN" sz="4400" dirty="0" smtClean="0">
                <a:solidFill>
                  <a:srgbClr val="FFFF00"/>
                </a:solidFill>
                <a:latin typeface="NikoshBAN" pitchFamily="2" charset="0"/>
                <a:cs typeface="NikoshBAN" pitchFamily="2" charset="0"/>
              </a:rPr>
              <a:t>বেঁচে থাকার জন্য </a:t>
            </a:r>
            <a:endParaRPr lang="bn-IN" sz="4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75363866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7"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à¦ªà¦¾à¦¨à¦¿à¦° à¦à¦¨à§à¦¯ à¦à¦¾à¦ à¦®à¦°à§ à¦¯à¦¾à¦à§à¦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 y="1027127"/>
            <a:ext cx="10954974" cy="58308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12140" y="313335"/>
            <a:ext cx="5271248" cy="718658"/>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lvl="1" defTabSz="2400300">
              <a:lnSpc>
                <a:spcPct val="90000"/>
              </a:lnSpc>
              <a:spcBef>
                <a:spcPct val="0"/>
              </a:spcBef>
              <a:spcAft>
                <a:spcPct val="15000"/>
              </a:spcAft>
            </a:pPr>
            <a:r>
              <a:rPr lang="bn-IN" sz="4400" b="1" dirty="0" smtClean="0">
                <a:solidFill>
                  <a:srgbClr val="00B050"/>
                </a:solidFill>
                <a:latin typeface="NikoshBAN" pitchFamily="2" charset="0"/>
                <a:cs typeface="NikoshBAN" pitchFamily="2" charset="0"/>
              </a:rPr>
              <a:t>ছবিতে কী দেখতে পাচ্ছ?</a:t>
            </a:r>
            <a:endParaRPr lang="bn-IN" sz="4400" b="1" dirty="0">
              <a:solidFill>
                <a:srgbClr val="00B050"/>
              </a:solidFill>
              <a:latin typeface="NikoshBAN" pitchFamily="2" charset="0"/>
              <a:cs typeface="NikoshBAN" pitchFamily="2" charset="0"/>
            </a:endParaRPr>
          </a:p>
        </p:txBody>
      </p:sp>
      <p:sp>
        <p:nvSpPr>
          <p:cNvPr id="4" name="Rectangle 3"/>
          <p:cNvSpPr/>
          <p:nvPr/>
        </p:nvSpPr>
        <p:spPr>
          <a:xfrm>
            <a:off x="2468469" y="1781695"/>
            <a:ext cx="5814919" cy="71865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lvl="1" algn="ctr" defTabSz="2400300">
              <a:lnSpc>
                <a:spcPct val="90000"/>
              </a:lnSpc>
              <a:spcBef>
                <a:spcPct val="0"/>
              </a:spcBef>
              <a:spcAft>
                <a:spcPct val="15000"/>
              </a:spcAft>
            </a:pPr>
            <a:r>
              <a:rPr lang="bn-IN" sz="4400" dirty="0" smtClean="0">
                <a:solidFill>
                  <a:srgbClr val="FFFF00"/>
                </a:solidFill>
                <a:latin typeface="NikoshBAN" pitchFamily="2" charset="0"/>
                <a:cs typeface="NikoshBAN" pitchFamily="2" charset="0"/>
              </a:rPr>
              <a:t>ধানের চারা শুকিয়ে যাচ্ছে কেন?</a:t>
            </a:r>
            <a:endParaRPr lang="bn-IN" sz="4400" dirty="0">
              <a:solidFill>
                <a:srgbClr val="FFFF00"/>
              </a:solidFill>
              <a:latin typeface="NikoshBAN" pitchFamily="2" charset="0"/>
              <a:cs typeface="NikoshBAN" pitchFamily="2" charset="0"/>
            </a:endParaRPr>
          </a:p>
        </p:txBody>
      </p:sp>
      <p:sp>
        <p:nvSpPr>
          <p:cNvPr id="5" name="Rectangle 4"/>
          <p:cNvSpPr/>
          <p:nvPr/>
        </p:nvSpPr>
        <p:spPr>
          <a:xfrm>
            <a:off x="9088608" y="5083499"/>
            <a:ext cx="2407731" cy="718658"/>
          </a:xfrm>
          <a:prstGeom prst="rect">
            <a:avLst/>
          </a:prstGeom>
          <a:solidFill>
            <a:srgbClr val="00B050"/>
          </a:solidFill>
        </p:spPr>
        <p:txBody>
          <a:bodyPr wrap="square">
            <a:spAutoFit/>
          </a:bodyPr>
          <a:lstStyle/>
          <a:p>
            <a:pPr marL="0" lvl="1" defTabSz="2400300">
              <a:lnSpc>
                <a:spcPct val="90000"/>
              </a:lnSpc>
              <a:spcBef>
                <a:spcPct val="0"/>
              </a:spcBef>
              <a:spcAft>
                <a:spcPct val="15000"/>
              </a:spcAft>
            </a:pPr>
            <a:r>
              <a:rPr lang="bn-IN" sz="4400" dirty="0" smtClean="0">
                <a:solidFill>
                  <a:srgbClr val="FFFF00"/>
                </a:solidFill>
                <a:latin typeface="NikoshBAN" pitchFamily="2" charset="0"/>
                <a:cs typeface="NikoshBAN" pitchFamily="2" charset="0"/>
              </a:rPr>
              <a:t>পানির জন্য</a:t>
            </a:r>
            <a:endParaRPr lang="bn-IN" sz="4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024282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0839" y="2492188"/>
            <a:ext cx="7368990" cy="2751522"/>
          </a:xfrm>
          <a:prstGeom prst="rect">
            <a:avLst/>
          </a:prstGeom>
        </p:spPr>
        <p:txBody>
          <a:bodyPr wrap="square">
            <a:spAutoFit/>
          </a:bodyPr>
          <a:lstStyle/>
          <a:p>
            <a:pPr marL="0" lvl="1" defTabSz="2400300">
              <a:lnSpc>
                <a:spcPct val="90000"/>
              </a:lnSpc>
              <a:spcBef>
                <a:spcPct val="0"/>
              </a:spcBef>
              <a:spcAft>
                <a:spcPct val="15000"/>
              </a:spcAft>
            </a:pPr>
            <a:r>
              <a:rPr lang="bn-IN" sz="9600" b="1" dirty="0">
                <a:solidFill>
                  <a:schemeClr val="bg1"/>
                </a:solidFill>
                <a:latin typeface="NikoshBAN" pitchFamily="2" charset="0"/>
                <a:cs typeface="NikoshBAN" pitchFamily="2" charset="0"/>
              </a:rPr>
              <a:t>বেঁচে থাকার জন্য </a:t>
            </a:r>
            <a:r>
              <a:rPr lang="bn-IN" sz="9600" b="1" dirty="0" smtClean="0">
                <a:solidFill>
                  <a:schemeClr val="bg1"/>
                </a:solidFill>
                <a:latin typeface="NikoshBAN" pitchFamily="2" charset="0"/>
                <a:cs typeface="NikoshBAN" pitchFamily="2" charset="0"/>
              </a:rPr>
              <a:t>জীবের যা </a:t>
            </a:r>
            <a:r>
              <a:rPr lang="bn-IN" sz="9600" b="1" dirty="0">
                <a:solidFill>
                  <a:schemeClr val="bg1"/>
                </a:solidFill>
                <a:latin typeface="NikoshBAN" pitchFamily="2" charset="0"/>
                <a:cs typeface="NikoshBAN" pitchFamily="2" charset="0"/>
              </a:rPr>
              <a:t>প্রয়োজন</a:t>
            </a:r>
          </a:p>
        </p:txBody>
      </p:sp>
      <p:sp>
        <p:nvSpPr>
          <p:cNvPr id="3" name="Rectangle 2"/>
          <p:cNvSpPr/>
          <p:nvPr/>
        </p:nvSpPr>
        <p:spPr>
          <a:xfrm>
            <a:off x="2280839" y="894090"/>
            <a:ext cx="3797230" cy="923330"/>
          </a:xfrm>
          <a:prstGeom prst="rect">
            <a:avLst/>
          </a:prstGeom>
          <a:solidFill>
            <a:srgbClr val="00B0F0"/>
          </a:solidFill>
        </p:spPr>
        <p:txBody>
          <a:bodyPr wrap="square">
            <a:spAutoFit/>
          </a:bodyPr>
          <a:lstStyle/>
          <a:p>
            <a:pPr marL="0" lvl="1" algn="ctr" defTabSz="2400300">
              <a:lnSpc>
                <a:spcPct val="90000"/>
              </a:lnSpc>
              <a:spcBef>
                <a:spcPct val="0"/>
              </a:spcBef>
              <a:spcAft>
                <a:spcPct val="15000"/>
              </a:spcAft>
            </a:pPr>
            <a:r>
              <a:rPr lang="bn-IN" sz="6000" b="1" dirty="0" smtClean="0">
                <a:solidFill>
                  <a:srgbClr val="FFFF00"/>
                </a:solidFill>
                <a:latin typeface="NikoshBAN" pitchFamily="2" charset="0"/>
                <a:cs typeface="NikoshBAN" pitchFamily="2" charset="0"/>
              </a:rPr>
              <a:t>পাঠ শিরোনাম</a:t>
            </a:r>
            <a:endParaRPr lang="bn-IN" sz="6000" b="1" dirty="0">
              <a:solidFill>
                <a:srgbClr val="FFFF00"/>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392" y="2776350"/>
            <a:ext cx="2128692" cy="3050065"/>
          </a:xfrm>
          <a:prstGeom prst="rect">
            <a:avLst/>
          </a:prstGeom>
        </p:spPr>
      </p:pic>
    </p:spTree>
    <p:extLst>
      <p:ext uri="{BB962C8B-B14F-4D97-AF65-F5344CB8AC3E}">
        <p14:creationId xmlns:p14="http://schemas.microsoft.com/office/powerpoint/2010/main" val="25233789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500"/>
                                  </p:iterate>
                                  <p:childTnLst>
                                    <p:set>
                                      <p:cBhvr>
                                        <p:cTn id="10" dur="1" fill="hold">
                                          <p:stCondLst>
                                            <p:cond delay="0"/>
                                          </p:stCondLst>
                                        </p:cTn>
                                        <p:tgtEl>
                                          <p:spTgt spid="2"/>
                                        </p:tgtEl>
                                        <p:attrNameLst>
                                          <p:attrName>style.visibility</p:attrName>
                                        </p:attrNameLst>
                                      </p:cBhvr>
                                      <p:to>
                                        <p:strVal val="visible"/>
                                      </p:to>
                                    </p:set>
                                  </p:childTnLst>
                                </p:cTn>
                              </p:par>
                              <p:par>
                                <p:cTn id="11" presetID="0" presetClass="path" presetSubtype="0" fill="hold" nodeType="withEffect">
                                  <p:stCondLst>
                                    <p:cond delay="0"/>
                                  </p:stCondLst>
                                  <p:childTnLst>
                                    <p:animMotion origin="layout" path="M -0.00989 -0.00463 L -0.00989 -0.00439 C -0.01289 0.00232 -0.01614 0.00903 -0.01875 0.01621 C -0.01953 0.01875 -0.02148 0.03287 -0.02161 0.03449 C -0.02122 0.05209 -0.02187 0.06968 -0.02018 0.08681 C -0.01992 0.09005 -0.0168 0.08218 -0.01719 0.07894 C -0.01797 0.07292 -0.022 0.06922 -0.02318 0.06343 L -0.02604 0.04769 L -0.02747 0.03982 C -0.02708 0.03287 -0.02682 0.02593 -0.02604 0.01898 C -0.02578 0.01621 -0.02552 0.0132 -0.02461 0.01111 C -0.022 0.00533 -0.01966 -0.00231 -0.01575 -0.00463 L -0.0069 -0.00995 C 0.00456 -0.03032 0.00013 -0.02639 0.03125 -0.0125 C 0.03333 -0.01157 0.02852 -0.00671 0.02682 -0.00463 C 0.02513 -0.00231 0.02279 -0.00162 0.02096 0.0007 C 0.01927 0.00278 0.01823 0.00625 0.01654 0.00834 C 0.00195 0.02801 0.01524 0.00556 0.00482 0.02408 C 0.00378 0.0294 0.00182 0.03426 0.00182 0.03982 C 0.00182 0.04306 0.00378 0.04514 0.00482 0.04769 C 0.00547 0.04931 0.01276 0.06621 0.01511 0.06852 C 0.01784 0.0713 0.02122 0.0713 0.02396 0.07385 C 0.02591 0.07547 0.02813 0.07662 0.02982 0.07894 C 0.03307 0.08357 0.03867 0.09468 0.03867 0.09491 C 0.03724 0.08334 0.03555 0.07223 0.03425 0.06065 C 0.03359 0.05556 0.03333 0.05023 0.03281 0.04514 C 0.03008 0.01875 0.03229 0.04653 0.02982 0.01111 C 0.02865 -0.02199 0.03386 -0.04398 0.02396 -0.02291 C 0.02279 -0.0206 0.02201 -0.01759 0.02096 -0.01504 C 0.01706 -0.01597 0.01289 -0.01481 0.00925 -0.01759 C 0.00781 -0.01875 0.00781 -0.02268 0.00781 -0.02546 C 0.00781 -0.03773 0.00872 -0.05 0.00925 -0.06203 C 0.01068 -0.06134 0.01224 -0.06088 0.01367 -0.05949 C 0.02201 -0.05208 0.01836 -0.05 0.01953 -0.02824 C 0.01901 -0.01944 0.01693 -0.01041 0.0181 -0.00208 C 0.01862 0.00186 0.02175 0.00324 0.02396 0.00324 L 0.08425 0.0007 C 0.07539 0.00139 0.06654 0.00186 0.05781 0.00324 C 0.0543 0.00371 0.05078 0.00417 0.04753 0.00579 C 0.04583 0.00672 0.04453 0.00926 0.0431 0.01111 C 0.04206 0.01551 0.04076 0.01968 0.04011 0.02408 C 0.03659 0.04699 0.03893 0.0882 0.04011 0.10255 C 0.04037 0.10579 0.0431 0.10602 0.04453 0.10787 C 0.05208 0.10324 0.05404 0.1051 0.04753 0.07894 C 0.04688 0.07662 0.04453 0.08079 0.0431 0.08172 C 0.03958 0.05648 0.03997 0.06366 0.0431 0.01898 C 0.04336 0.01505 0.04453 0.01135 0.04596 0.00834 C 0.04766 0.0051 0.04987 0.00324 0.05182 0.0007 C 0.05391 -0.00532 0.05677 -0.01643 0.06068 -0.02037 C 0.0625 -0.02199 0.06458 -0.02199 0.06654 -0.02291 C 0.06758 -0.02037 0.06888 -0.01805 0.06953 -0.01504 C 0.07552 0.01412 0.07344 0.05116 0.07396 0.07894 C 0.07943 0.07778 0.08607 0.07963 0.09011 0.0713 C 0.09245 0.06644 0.09596 0.05556 0.09596 0.05579 C 0.09557 0.04584 0.09622 0.03588 0.09453 0.02686 C 0.09401 0.02408 0.09154 0.02523 0.09011 0.02408 C 0.08711 0.02176 0.08425 0.01898 0.08125 0.01621 C 0.07839 0.00857 0.07526 0.00417 0.07982 -0.00717 C 0.08099 -0.01018 0.08372 -0.00902 0.08568 -0.00995 C 0.08724 -0.01157 0.08854 -0.01365 0.09011 -0.01504 C 0.09727 -0.02152 0.10391 -0.0162 0.11224 -0.01504 C 0.11367 -0.01157 0.11497 -0.00787 0.11667 -0.00463 C 0.11901 0.00047 0.12201 0.00533 0.12539 0.00834 C 0.12761 0.01042 0.13386 0.01273 0.13568 0.01366 C 0.13724 0.01111 0.13828 0.00764 0.14011 0.00579 C 0.15391 -0.0081 0.13854 0.01667 0.15039 -0.00463 C 0.15677 -0.0037 0.16341 -0.00509 0.16953 -0.00208 C 0.17109 -0.00115 0.17109 0.00301 0.17096 0.00579 C 0.17005 0.03172 0.17188 0.03542 0.16367 0.04769 C 0.16237 0.04977 0.16068 0.05116 0.15925 0.05301 C 0.16029 0.05556 0.16081 0.05857 0.16224 0.06065 C 0.16849 0.07037 0.1694 0.07014 0.17539 0.07385 C 0.17695 0.07547 0.17813 0.07986 0.17982 0.07894 C 0.18138 0.07848 0.18138 0.07408 0.18138 0.0713 C 0.18138 0.02176 0.18281 0.03241 0.17839 0.00834 C 0.17787 0.0007 0.178 -0.0074 0.17695 -0.01504 C 0.17643 -0.01805 0.17578 -0.02291 0.17396 -0.02291 C 0.1724 -0.02291 0.17461 -0.01736 0.17539 -0.01504 C 0.17891 -0.00578 0.18008 -0.00717 0.18568 -0.00463 C 0.18763 0.0007 0.1905 0.0051 0.19167 0.01111 C 0.19596 0.03449 0.19388 0.0213 0.19753 0.05023 C 0.19805 0.05996 0.19727 0.06991 0.19896 0.07894 C 0.19974 0.08334 0.20078 0.07037 0.20039 0.06598 C 0.20026 0.06204 0.19844 0.05903 0.19753 0.05556 C 0.1944 -0.00902 0.19675 0.01505 0.1931 -0.01759 C 0.1957 -0.03171 0.19297 -0.02407 0.19753 -0.01759 C 0.1987 -0.01597 0.20039 -0.01597 0.20195 -0.01504 C 0.2125 0.02246 0.19076 -0.04722 0.24167 -0.00208 C 0.24649 0.00232 0.24219 0.01783 0.24011 0.02686 C 0.23854 0.03357 0.23425 0.03727 0.23138 0.04236 C 0.22565 0.05255 0.22865 0.04815 0.22253 0.05556 C 0.22305 0.06065 0.22305 0.06621 0.22396 0.0713 C 0.225 0.07662 0.2293 0.08334 0.23138 0.08681 C 0.23555 0.11667 0.23138 0.08982 0.23138 0.04514 C 0.23138 0.02755 0.23229 0.01019 0.23281 -0.00717 C 0.24258 0.0044 0.23177 -0.00926 0.24167 0.00579 C 0.24349 0.00857 0.24557 0.01111 0.24753 0.01366 C 0.24805 0.01621 0.24831 0.01898 0.24896 0.02153 C 0.25104 0.02871 0.25313 0.03148 0.25638 0.03727 C 0.25404 0.01204 0.25664 0.03033 0.25195 0.01111 C 0.2513 0.00857 0.25143 0.00533 0.25039 0.00324 C 0.24935 0.0007 0.24753 -0.00023 0.24609 -0.00208 C 0.24753 -0.0037 0.2487 -0.00694 0.25039 -0.00717 C 0.27995 -0.01389 0.2905 0.00093 0.27695 -0.01504 C 0.27591 -0.01759 0.27279 -0.02523 0.27396 -0.02291 C 0.27578 -0.0199 0.27721 -0.0162 0.27839 -0.0125 C 0.27917 -0.01018 0.27943 -0.00717 0.27982 -0.00463 C 0.27995 -0.00277 0.28412 0.04769 0.27839 0.05023 C 0.27396 0.05232 0.27643 0.03449 0.27539 0.02686 C 0.27943 -0.04722 0.26836 -0.03449 0.3181 -0.02546 C 0.31992 -0.02523 0.32109 -0.02199 0.32253 -0.02037 C 0.32357 -0.01759 0.32578 -0.01551 0.32552 -0.0125 C 0.32513 -0.00949 0.3224 -0.00926 0.32109 -0.00717 C 0.3194 -0.00486 0.31823 -0.00185 0.31667 0.0007 C 0.31289 0.00625 0.31224 0.00579 0.30781 0.00834 C 0.30638 0.01111 0.30508 0.01412 0.30339 0.01621 C 0.30065 0.02014 0.29453 0.02686 0.29453 0.02709 C 0.29414 0.0294 0.29258 0.03195 0.2931 0.03449 C 0.2944 0.04167 0.30052 0.04445 0.30339 0.04769 C 0.30547 0.05 0.30729 0.05301 0.30925 0.05556 C 0.31654 0.08125 0.31445 0.06875 0.31667 0.09213 C 0.31758 0.06945 0.31953 0.04676 0.31953 0.02408 C 0.31953 0.01088 0.31784 0.05047 0.31667 0.06343 C 0.31628 0.06667 0.31237 0.08403 0.31224 0.08426 C 0.3112 0.08681 0.30925 0.08773 0.30781 0.08959 C 0.30208 0.07431 0.30573 0.08912 0.30781 0.07385 C 0.30938 0.06273 0.30886 0.0507 0.31081 0.03982 C 0.31185 0.0338 0.31511 0.02986 0.31667 0.02408 L 0.31953 0.01366 C 0.32005 0.00996 0.3224 -0.01365 0.32396 -0.01504 L 0.32982 -0.02037 C 0.34818 -0.01227 0.3306 -0.01921 0.37253 -0.01504 C 0.378 -0.01458 0.38333 -0.01342 0.38867 -0.0125 C 0.38828 -0.00902 0.38802 -0.00532 0.38724 -0.00208 C 0.38438 0.00973 0.38294 0.01088 0.37839 0.01898 C 0.37787 0.02153 0.37695 0.02408 0.37695 0.02686 C 0.37695 0.03033 0.37721 0.03449 0.37839 0.03727 C 0.37943 0.03936 0.38138 0.03912 0.38281 0.03982 C 0.38529 0.04098 0.38776 0.04167 0.39024 0.04236 C 0.38945 0.0551 0.3931 0.07338 0.38281 0.0713 C 0.3806 0.07084 0.37891 0.06783 0.37695 0.06598 C 0.375 0.05718 0.37214 0.04908 0.37109 0.03982 C 0.37057 0.03542 0.37057 0.03079 0.36953 0.02686 C 0.36849 0.02199 0.36667 0.01806 0.36524 0.01366 C 0.36563 0.01019 0.36484 0.00486 0.36667 0.00324 C 0.37109 -0.00092 0.37656 0.0007 0.38138 -0.00208 C 0.38307 -0.00301 0.38425 -0.00555 0.38581 -0.00717 C 0.38776 -0.00648 0.38997 -0.00648 0.39167 -0.00463 C 0.39649 0.0007 0.40052 0.01389 0.40339 0.02153 L 0.40638 0.0294 C 0.40586 0.0382 0.4056 0.04676 0.40495 0.05556 C 0.40456 0.05903 0.40534 0.06459 0.40339 0.06598 C 0.40143 0.06736 0.39948 0.0625 0.39753 0.06065 C 0.39649 0.05186 0.39596 0.04584 0.39453 0.03727 C 0.39414 0.03449 0.39401 0.03172 0.3931 0.0294 C 0.39193 0.02639 0.39011 0.02431 0.38867 0.02153 C 0.38763 0.01922 0.38672 0.01621 0.38581 0.01366 C 0.3862 0.00926 0.38529 0.00348 0.38724 0.0007 C 0.38945 -0.00277 0.3931 -0.00092 0.39609 -0.00208 C 0.39753 -0.00254 0.39896 -0.0037 0.40052 -0.00463 C 0.46719 -0.00162 0.46133 -0.03588 0.45638 0.06852 C 0.45625 0.0713 0.45547 0.0632 0.45495 0.06065 C 0.45352 0.05533 0.45234 0.05 0.45052 0.04514 C 0.44935 0.0419 0.44727 0.04028 0.44609 0.03727 C 0.43906 0.02084 0.44531 0.02639 0.43724 0.02153 C 0.43386 0.02246 0.42826 0.01852 0.42695 0.02408 C 0.41667 0.06968 0.42526 0.06227 0.43425 0.05811 C 0.43581 0.05556 0.43763 0.05348 0.43867 0.05023 C 0.44323 0.03635 0.43685 0.04329 0.4431 0.03195 C 0.44492 0.02894 0.44727 0.02732 0.44896 0.02408 C 0.45117 0.02014 0.45274 0.01528 0.45495 0.01111 C 0.45768 0.00556 0.46042 -0.00023 0.46367 -0.00463 C 0.47096 -0.01435 0.46758 -0.00995 0.47396 -0.01759 C 0.47695 -0.01689 0.48125 -0.01967 0.48281 -0.01504 C 0.48763 -0.00139 0.48099 0.00371 0.47695 0.00834 C 0.47604 0.01111 0.47487 0.01343 0.47396 0.01621 C 0.46797 0.03797 0.478 0.00949 0.46966 0.03195 C 0.47005 0.03635 0.46979 0.04121 0.47109 0.04514 C 0.47201 0.04769 0.47435 0.04792 0.47552 0.05023 C 0.47643 0.05255 0.47643 0.05556 0.47695 0.05811 C 0.47552 0.06598 0.47513 0.07477 0.47253 0.08172 C 0.46966 0.08982 0.46159 0.1044 0.45495 0.10787 C 0.37995 0.14653 0.44974 0.10973 0.37839 0.13403 C 0.35964 0.14028 0.34115 0.14977 0.32253 0.15741 C 0.31497 0.16065 0.30443 0.16528 0.29609 0.16806 C 0.2931 0.16898 0.29011 0.16945 0.28724 0.17061 C 0.28333 0.17199 0.27943 0.17454 0.27539 0.1757 C 0.24701 0.18565 0.24636 0.18403 0.21511 0.18889 C 0.1638 0.20648 0.18503 0.20232 0.15195 0.20718 C 0.11172 0.22315 0.18008 0.19746 0.11068 0.21505 C 0.10612 0.21621 0.10208 0.22153 0.09753 0.22292 C 0.07526 0.2294 0.03893 0.23311 0.01654 0.23588 C -0.0138 0.24723 -0.00208 0.24977 -0.01875 0.24375 C -0.01758 0.22894 -0.01771 0.22732 -0.01575 0.21505 C -0.01536 0.21227 -0.0151 0.20949 -0.01432 0.20718 C -0.01237 0.20209 -0.00443 0.19144 -0.00247 0.18889 C -0.00364 0.19699 -0.00677 0.21366 -0.00247 0.22014 C 0.00013 0.22431 0.0043 0.21852 0.00781 0.2176 C 0.00612 0.22662 0.00378 0.24329 -0.00104 0.24908 L -0.00547 0.25417 C -0.01211 0.23056 -0.00898 0.23982 -0.01432 0.22547 C -0.01471 0.22223 -0.01614 0.21088 -0.01719 0.20718 C -0.01797 0.2044 -0.01914 0.20186 -0.02018 0.19931 C -0.0207 0.19676 -0.02161 0.19422 -0.02161 0.19144 C -0.02161 0.175 -0.01055 0.18218 -0.00404 0.18102 C -0.00013 0.18195 0.00404 0.18102 0.00781 0.18357 C 0.00938 0.18473 0.00938 0.18959 0.01068 0.19144 C 0.01237 0.19398 0.01484 0.19445 0.01654 0.19676 C 0.01823 0.19885 0.01901 0.20348 0.02096 0.20463 C 0.02617 0.20718 0.03177 0.20625 0.03724 0.20718 C 0.0332 0.22871 0.03984 0.19723 0.02982 0.22547 C 0.02878 0.22848 0.02891 0.23241 0.02839 0.23588 C 0.02787 0.23866 0.02734 0.24121 0.02682 0.24375 C 0.02643 0.25162 0.02891 0.2625 0.02539 0.26736 C 0.02279 0.27084 0.02201 0.25718 0.02096 0.25162 C 0.01992 0.24584 0.02005 0.23936 0.01953 0.23334 C 0.01914 0.22917 0.01823 0.21528 0.01654 0.20973 C 0.01484 0.2044 0.01263 0.19931 0.01068 0.19422 L 0.00781 0.18635 C 0.00977 0.18449 0.01146 0.18125 0.01367 0.18102 C 0.02201 0.18033 0.03151 0.19144 0.03867 0.18357 C 0.04688 0.17454 0.03698 0.15556 0.03425 0.14699 C 0.0332 0.14375 0.03281 0.13936 0.03125 0.13658 C 0.03021 0.13473 0.02839 0.13473 0.02682 0.13403 C 0.02005 0.13473 0.01289 0.13334 0.00625 0.13658 C 0.00482 0.13727 0.00469 0.14167 0.00482 0.14445 C 0.0056 0.15672 0.00247 0.17755 0.00925 0.18102 C 0.03229 0.19283 0.05729 0.18287 0.08125 0.18357 C 0.07982 0.18542 0.07813 0.18658 0.07695 0.18889 C 0.07565 0.19121 0.07526 0.19468 0.07396 0.19676 C 0.07227 0.19931 0.06979 0.19977 0.0681 0.20186 C 0.06641 0.20417 0.06511 0.20718 0.06367 0.20973 C 0.06263 0.21412 0.06159 0.21852 0.06068 0.22292 C 0.06016 0.22547 0.05912 0.22801 0.05925 0.23079 C 0.05964 0.24468 0.06016 0.25903 0.06224 0.27246 C 0.06315 0.27871 0.06471 0.28635 0.0681 0.2882 L 0.07253 0.29098 C 0.07539 0.29005 0.07917 0.2919 0.08125 0.2882 C 0.08268 0.28565 0.08099 0.28079 0.07982 0.27778 C 0.07747 0.27176 0.07396 0.26736 0.07096 0.26204 C 0.06979 0.25996 0.06901 0.25695 0.0681 0.25417 C 0.06445 0.23519 0.0625 0.22778 0.0681 0.19931 C 0.06914 0.19422 0.07435 0.19723 0.07695 0.19422 C 0.08581 0.18357 0.07956 0.18936 0.09753 0.18357 C 0.10195 0.18449 0.10899 0.17894 0.11068 0.18635 C 0.11237 0.19306 0.10378 0.19537 0.10195 0.20186 C 0.09792 0.21621 0.10065 0.21019 0.0931 0.22014 C 0.09701 0.24838 0.0931 0.23611 0.10482 0.25695 L 0.11224 0.26991 C 0.11263 0.24028 0.11003 0.20996 0.11367 0.18102 C 0.11445 0.17477 0.12044 0.17593 0.12396 0.1757 C 0.13425 0.17523 0.14453 0.17755 0.15482 0.17848 C 0.15534 0.18102 0.15664 0.18357 0.15638 0.18635 C 0.1543 0.20371 0.15352 0.20255 0.14753 0.20973 C 0.14649 0.21412 0.1457 0.21875 0.14453 0.22292 C 0.14375 0.2257 0.1418 0.22755 0.14167 0.23079 C 0.14102 0.23843 0.14427 0.24514 0.14753 0.24908 C 0.14883 0.25047 0.15039 0.2507 0.15195 0.25162 C 0.15391 0.25417 0.15599 0.25672 0.15781 0.25949 C 0.15938 0.26181 0.16055 0.26945 0.16224 0.26736 C 0.16458 0.26412 0.16315 0.25695 0.16367 0.25162 C 0.16315 0.24375 0.16276 0.23588 0.16224 0.22801 C 0.16185 0.22292 0.16107 0.2176 0.16068 0.2125 C 0.16016 0.20278 0.15977 0.19329 0.15925 0.18357 C 0.16068 0.18195 0.16198 0.17894 0.16367 0.17848 C 0.16953 0.17686 0.17305 0.1838 0.1681 0.19422 C 0.16641 0.19769 0.16315 0.19769 0.16068 0.19931 C 0.15781 0.20463 0.15417 0.2088 0.15195 0.21505 C 0.14987 0.22037 0.14583 0.23102 0.14453 0.23588 C 0.14323 0.24098 0.14167 0.25162 0.14167 0.25186 C 0.14206 0.25417 0.14154 0.25903 0.1431 0.25949 C 0.15339 0.2625 0.15846 0.25741 0.16667 0.25162 C 0.16888 0.24537 0.17487 0.23033 0.17695 0.22292 C 0.17813 0.21875 0.17891 0.21412 0.17982 0.20973 C 0.18034 0.20371 0.17995 0.19723 0.18138 0.19144 C 0.18203 0.18866 0.18399 0.18635 0.18568 0.18635 L 0.21224 0.18889 C 0.2138 0.20255 0.21511 0.20741 0.21224 0.22292 C 0.21146 0.22709 0.2099 0.23102 0.20781 0.23334 C 0.20521 0.23635 0.19896 0.23866 0.19896 0.23889 C 0.20091 0.24213 0.20247 0.2463 0.20482 0.24908 C 0.20651 0.25093 0.20886 0.25047 0.21068 0.25162 C 0.21276 0.25301 0.21484 0.25463 0.21667 0.25695 C 0.21836 0.25903 0.2194 0.2625 0.22109 0.26482 C 0.22422 0.26875 0.22774 0.27037 0.23138 0.27246 C 0.23281 0.27523 0.23372 0.28125 0.23581 0.28033 C 0.23945 0.27871 0.23594 0.26111 0.23581 0.25949 C 0.23451 0.23403 0.24141 0.20301 0.22695 0.19144 C 0.22461 0.18959 0.22201 0.18982 0.21953 0.18889 C 0.20716 0.17408 0.21484 0.18565 0.2431 0.18102 C 0.24466 0.18079 0.24609 0.1794 0.24753 0.17848 C 0.24805 0.18102 0.24883 0.18357 0.24896 0.18635 C 0.25156 0.26551 0.24935 0.34167 0.25195 0.16273 C 0.25599 0.16505 0.25781 0.16436 0.25925 0.17315 C 0.26029 0.17917 0.25768 0.18843 0.26081 0.19144 C 0.26628 0.19723 0.27344 0.19329 0.27982 0.19422 C 0.28138 0.19676 0.28268 0.19954 0.28425 0.20186 C 0.28568 0.20394 0.2875 0.20486 0.28867 0.20718 C 0.29011 0.21019 0.29063 0.21412 0.29167 0.2176 C 0.29219 0.22107 0.29232 0.22477 0.2931 0.22801 C 0.29922 0.25348 0.29336 0.21644 0.29753 0.2463 C 0.29896 0.24375 0.30065 0.24144 0.30195 0.23866 C 0.30456 0.23311 0.30716 0.22269 0.30925 0.2176 C 0.31055 0.21459 0.31237 0.21273 0.31367 0.20973 C 0.31484 0.20741 0.31563 0.20463 0.31667 0.20186 C 0.31719 0.20463 0.31875 0.20741 0.3181 0.20973 C 0.31706 0.21366 0.31393 0.21459 0.31224 0.2176 C 0.31055 0.22084 0.30925 0.22454 0.30781 0.22801 C 0.30482 0.22732 0.30169 0.22778 0.29896 0.22547 C 0.2974 0.22408 0.29688 0.22037 0.29609 0.2176 C 0.29531 0.21528 0.29518 0.21227 0.29453 0.20973 C 0.28997 0.19074 0.29284 0.20811 0.29011 0.18889 C 0.29063 0.18635 0.29011 0.18172 0.29167 0.18102 C 0.29961 0.17755 0.30117 0.18357 0.30638 0.18889 C 0.3082 0.19074 0.31029 0.19236 0.31224 0.19422 C 0.31367 0.19676 0.31576 0.19861 0.31667 0.20186 C 0.32018 0.21598 0.31537 0.22477 0.32109 0.20973 C 0.32057 0.22801 0.3207 0.24653 0.31953 0.26482 C 0.3194 0.26736 0.31875 0.25926 0.3181 0.25695 C 0.31732 0.25417 0.31615 0.25162 0.31511 0.24908 C 0.31224 0.2507 0.30886 0.25093 0.30638 0.25417 C 0.30456 0.25648 0.30443 0.26135 0.30339 0.26482 C 0.30039 0.27408 0.30104 0.27199 0.29609 0.27778 C 0.29505 0.27523 0.29388 0.27269 0.2931 0.26991 C 0.29037 0.26019 0.29011 0.25648 0.28867 0.2463 C 0.2974 0.22338 0.28177 0.26042 0.30925 0.23588 C 0.31367 0.23195 0.31419 0.22037 0.3181 0.21505 L 0.32396 0.20718 C 0.32448 0.20463 0.325 0.20209 0.32552 0.19931 C 0.32604 0.19584 0.32578 0.1919 0.32695 0.18889 C 0.32787 0.18635 0.32969 0.18473 0.33138 0.18357 C 0.33412 0.18195 0.33724 0.18218 0.34024 0.18102 C 0.34466 0.1794 0.34896 0.17755 0.35339 0.1757 C 0.35534 0.17662 0.35925 0.17477 0.35925 0.17848 C 0.35925 0.18241 0.35534 0.18172 0.35339 0.18357 C 0.35182 0.18519 0.35052 0.18704 0.34896 0.18889 C 0.34362 0.2176 0.34323 0.21343 0.34753 0.25949 C 0.34792 0.2632 0.35065 0.26459 0.35195 0.26736 C 0.35313 0.26968 0.35391 0.27246 0.35482 0.27523 C 0.3569 0.26968 0.36055 0.26436 0.35638 0.25695 C 0.35495 0.2544 0.35247 0.2551 0.35052 0.25417 C 0.35 0.25 0.34961 0.24537 0.34896 0.24121 C 0.34818 0.23588 0.34622 0.23102 0.34609 0.22547 C 0.3457 0.20903 0.34701 0.19236 0.34753 0.1757 C 0.34896 0.17755 0.35026 0.1801 0.35195 0.18102 C 0.35521 0.18287 0.35886 0.18241 0.36224 0.18357 C 0.3638 0.18426 0.36524 0.18542 0.36667 0.18635 C 0.3681 0.18889 0.3694 0.1919 0.37109 0.19422 C 0.37279 0.1963 0.375 0.19746 0.37695 0.19931 C 0.37852 0.20093 0.37995 0.20278 0.38138 0.20463 C 0.3819 0.20811 0.38294 0.21135 0.38281 0.21505 C 0.38255 0.22223 0.37995 0.23588 0.37995 0.23611 C 0.38034 0.24028 0.37982 0.24561 0.38138 0.24908 C 0.38346 0.25394 0.38763 0.2551 0.39024 0.25949 C 0.39583 0.26945 0.39284 0.26528 0.39896 0.27246 C 0.39857 0.2551 0.39844 0.23773 0.39753 0.22014 C 0.3974 0.2176 0.39636 0.21505 0.39609 0.2125 C 0.39531 0.20556 0.39649 0.19769 0.39453 0.19144 C 0.39362 0.18843 0.39063 0.18982 0.38867 0.18889 C 0.38776 0.18635 0.38399 0.18125 0.38581 0.18102 C 0.42122 0.17732 0.42305 0.17871 0.44466 0.18635 C 0.4431 0.18704 0.44154 0.18773 0.44024 0.18889 C 0.43763 0.19121 0.43568 0.19561 0.43281 0.19676 C 0.43086 0.19746 0.42891 0.19491 0.42695 0.19422 C 0.4263 0.20741 0.42969 0.29144 0.41966 0.2463 C 0.41862 0.24236 0.4194 0.23727 0.4181 0.23334 C 0.41732 0.23079 0.40859 0.22361 0.40781 0.22292 C 0.40195 0.22639 0.39727 0.22732 0.3931 0.23588 C 0.39167 0.23889 0.39128 0.24306 0.39024 0.2463 C 0.38932 0.24908 0.38633 0.25695 0.38724 0.25417 C 0.39011 0.24537 0.3931 0.23681 0.39609 0.22801 C 0.39662 0.22454 0.39675 0.22084 0.39753 0.2176 C 0.39818 0.21482 0.4 0.21273 0.40052 0.20973 C 0.40755 0.16482 0.39818 0.17871 0.40925 0.16528 C 0.43073 0.17801 0.41497 0.17037 0.45781 0.17315 C 0.4569 0.18102 0.45638 0.18912 0.45495 0.19676 C 0.4543 0.19977 0.45261 0.20162 0.45195 0.20463 C 0.45052 0.21135 0.44896 0.22547 0.44896 0.2257 C 0.44948 0.22801 0.44896 0.23311 0.45052 0.23334 C 0.45169 0.23357 0.46198 0.22732 0.46524 0.22547 C 0.46471 0.23588 0.4655 0.24676 0.46367 0.25695 C 0.46328 0.25949 0.46081 0.25949 0.45938 0.25949 C 0.45482 0.25949 0.45052 0.25764 0.44609 0.25695 C 0.44414 0.25348 0.4418 0.25047 0.44024 0.2463 C 0.43841 0.24213 0.43659 0.23357 0.43581 0.22801 C 0.43529 0.22454 0.43529 0.22084 0.43425 0.2176 C 0.43333 0.21436 0.43138 0.2125 0.42995 0.20973 C 0.42943 0.20463 0.42761 0.19931 0.42839 0.19422 C 0.42891 0.19144 0.43125 0.19167 0.43281 0.19144 C 0.44115 0.19005 0.44948 0.18982 0.45781 0.18889 C 0.46524 0.18982 0.47279 0.18843 0.47995 0.19144 C 0.48164 0.19213 0.48151 0.19746 0.48281 0.19931 C 0.48386 0.2007 0.49271 0.2044 0.4931 0.20463 C 0.48138 0.23241 0.49636 0.20023 0.48281 0.22014 C 0.48151 0.22223 0.48099 0.2257 0.47995 0.22801 C 0.47852 0.23102 0.47695 0.23334 0.47552 0.23588 C 0.47357 0.24653 0.4707 0.25186 0.47396 0.26204 C 0.475 0.26528 0.47708 0.26713 0.47839 0.26991 C 0.47956 0.27246 0.48268 0.2801 0.48138 0.27778 C 0.47917 0.27385 0.47761 0.26898 0.47552 0.26482 C 0.46732 0.24815 0.47461 0.26713 0.46667 0.24375 C 0.46615 0.24028 0.46615 0.23658 0.46524 0.23334 C 0.46406 0.2294 0.46224 0.22639 0.46081 0.22292 C 0.45977 0.22037 0.45886 0.2176 0.45781 0.21505 C 0.45729 0.2125 0.45677 0.20973 0.45638 0.20718 C 0.45586 0.20371 0.45573 0.2 0.45495 0.19676 C 0.45339 0.19028 0.45013 0.18565 0.44753 0.18102 C 0.44857 0.17662 0.44792 0.16875 0.45052 0.16806 C 0.46068 0.16482 0.47109 0.16898 0.48138 0.17061 C 0.48294 0.17084 0.48425 0.17269 0.48581 0.17315 C 0.48867 0.17431 0.49167 0.17547 0.49466 0.1757 C 0.50638 0.17709 0.5181 0.17755 0.52995 0.17848 C 0.53151 0.19792 0.53386 0.21922 0.52995 0.23866 C 0.52891 0.24329 0.52695 0.22986 0.52552 0.22547 C 0.52461 0.22292 0.52357 0.22014 0.52253 0.2176 C 0.52162 0.2125 0.5207 0.20556 0.5181 0.20186 C 0.51693 0.20023 0.51524 0.20023 0.51367 0.19931 C 0.50886 0.20023 0.50117 0.19422 0.49909 0.20186 C 0.48359 0.25672 0.49831 0.24699 0.50938 0.24375 C 0.50886 0.23588 0.50703 0.22801 0.50781 0.22014 C 0.5082 0.21713 0.51185 0.21806 0.51224 0.21505 C 0.51393 0.20324 0.51328 0.19051 0.51367 0.17848 C 0.51615 0.1794 0.51862 0.18056 0.52109 0.18102 C 0.53281 0.1838 0.53164 0.18357 0.5388 0.18357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12" dur="7000" fill="hold"/>
                                        <p:tgtEl>
                                          <p:spTgt spid="5"/>
                                        </p:tgtEl>
                                        <p:attrNameLst>
                                          <p:attrName>ppt_x</p:attrName>
                                          <p:attrName>ppt_y</p:attrName>
                                        </p:attrNameLst>
                                      </p:cBhvr>
                                      <p:rCtr x="26549" y="1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08702" y="2422071"/>
            <a:ext cx="8798337" cy="1307927"/>
          </a:xfrm>
          <a:prstGeom prst="rect">
            <a:avLst/>
          </a:prstGeom>
          <a:solidFill>
            <a:schemeClr val="accent1">
              <a:lumMod val="40000"/>
              <a:lumOff val="60000"/>
            </a:schemeClr>
          </a:solidFill>
          <a:ln>
            <a:solidFill>
              <a:srgbClr val="FF00FF"/>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4800" dirty="0" smtClean="0">
                <a:solidFill>
                  <a:srgbClr val="FF0000"/>
                </a:solidFill>
                <a:latin typeface="NikoshBAN" panose="02000000000000000000" pitchFamily="2" charset="0"/>
                <a:cs typeface="NikoshBAN" panose="02000000000000000000" pitchFamily="2" charset="0"/>
              </a:rPr>
              <a:t>জীবের বেঁচে থাকার জন্য আর কী কী প্রয়োজন?</a:t>
            </a:r>
            <a:endParaRPr lang="en-US" sz="4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967623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85659" y="543871"/>
            <a:ext cx="9487142" cy="704020"/>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dirty="0" smtClean="0">
                <a:solidFill>
                  <a:srgbClr val="FFFF00"/>
                </a:solidFill>
                <a:latin typeface="NikoshBAN" panose="02000000000000000000" pitchFamily="2" charset="0"/>
                <a:cs typeface="NikoshBAN" panose="02000000000000000000" pitchFamily="2" charset="0"/>
              </a:rPr>
              <a:t>কাজটি নিয়ে জোড়ায় আলোচনা কর।</a:t>
            </a:r>
            <a:endParaRPr lang="en-US" dirty="0">
              <a:solidFill>
                <a:srgbClr val="FFFF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529" y="3855606"/>
            <a:ext cx="1957306" cy="224461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1182" y="3756326"/>
            <a:ext cx="2251618" cy="2343897"/>
          </a:xfrm>
          <a:prstGeom prst="rect">
            <a:avLst/>
          </a:prstGeom>
        </p:spPr>
      </p:pic>
      <p:sp>
        <p:nvSpPr>
          <p:cNvPr id="10" name="Rectangular Callout 9"/>
          <p:cNvSpPr/>
          <p:nvPr/>
        </p:nvSpPr>
        <p:spPr>
          <a:xfrm>
            <a:off x="1485658" y="1493634"/>
            <a:ext cx="4538624" cy="207981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18744" y="1448002"/>
            <a:ext cx="4162107" cy="2308324"/>
          </a:xfrm>
          <a:prstGeom prst="rect">
            <a:avLst/>
          </a:prstGeom>
        </p:spPr>
        <p:txBody>
          <a:bodyPr wrap="square">
            <a:spAutoFit/>
          </a:bodyPr>
          <a:lstStyle/>
          <a:p>
            <a:pPr algn="ctr"/>
            <a:r>
              <a:rPr lang="bn-IN" sz="4800" dirty="0" smtClean="0">
                <a:solidFill>
                  <a:schemeClr val="bg1"/>
                </a:solidFill>
                <a:latin typeface="NikoshBAN" panose="02000000000000000000" pitchFamily="2" charset="0"/>
                <a:cs typeface="NikoshBAN" panose="02000000000000000000" pitchFamily="2" charset="0"/>
              </a:rPr>
              <a:t>আমি হাত দিয়ে নাক ও মুখ বন্ধ করলে শ্বাস নিতে পারি না।</a:t>
            </a:r>
            <a:endParaRPr lang="en-US" sz="4800" dirty="0">
              <a:solidFill>
                <a:schemeClr val="bg1"/>
              </a:solidFill>
              <a:latin typeface="NikoshBAN" panose="02000000000000000000" pitchFamily="2" charset="0"/>
              <a:cs typeface="NikoshBAN" panose="02000000000000000000" pitchFamily="2" charset="0"/>
            </a:endParaRPr>
          </a:p>
        </p:txBody>
      </p:sp>
      <p:sp>
        <p:nvSpPr>
          <p:cNvPr id="12" name="Rectangular Callout 11"/>
          <p:cNvSpPr/>
          <p:nvPr/>
        </p:nvSpPr>
        <p:spPr>
          <a:xfrm flipH="1">
            <a:off x="6490447" y="1448002"/>
            <a:ext cx="4482353" cy="212544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90447" y="1725893"/>
            <a:ext cx="4482353" cy="1569660"/>
          </a:xfrm>
          <a:prstGeom prst="rect">
            <a:avLst/>
          </a:prstGeom>
        </p:spPr>
        <p:txBody>
          <a:bodyPr wrap="square">
            <a:spAutoFit/>
          </a:bodyPr>
          <a:lstStyle/>
          <a:p>
            <a:pPr algn="ctr"/>
            <a:r>
              <a:rPr lang="bn-IN" sz="4800" dirty="0" smtClean="0">
                <a:solidFill>
                  <a:schemeClr val="bg1"/>
                </a:solidFill>
                <a:latin typeface="NikoshBAN" panose="02000000000000000000" pitchFamily="2" charset="0"/>
                <a:cs typeface="NikoshBAN" panose="02000000000000000000" pitchFamily="2" charset="0"/>
              </a:rPr>
              <a:t>পিপাসা পেলে আমি পানি পান করি।</a:t>
            </a:r>
            <a:endParaRPr lang="en-US" sz="4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590469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p:bldP spid="12" grpId="0" animBg="1"/>
      <p:bldP spid="13" grpId="0"/>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TotalTime>
  <Words>413</Words>
  <Application>Microsoft Office PowerPoint</Application>
  <PresentationFormat>Widescreen</PresentationFormat>
  <Paragraphs>60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নিচে দেখানো ছকের মত তোমাদের খাতায় একটি ছক তৈরি কর।</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6</cp:revision>
  <dcterms:created xsi:type="dcterms:W3CDTF">2021-08-18T16:49:29Z</dcterms:created>
  <dcterms:modified xsi:type="dcterms:W3CDTF">2021-08-30T02:42:29Z</dcterms:modified>
</cp:coreProperties>
</file>