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1" r:id="rId14"/>
    <p:sldId id="277" r:id="rId15"/>
    <p:sldId id="274" r:id="rId16"/>
    <p:sldId id="273" r:id="rId17"/>
    <p:sldId id="272" r:id="rId18"/>
    <p:sldId id="270" r:id="rId19"/>
    <p:sldId id="268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02945-185F-43CC-9823-5E2F4BA4D0C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613CC0-F709-4F3E-9F69-AA6AA0B272EF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A1DB7-E5C9-4720-B4EC-2FF618EC97FB}" type="parTrans" cxnId="{FD0BB0FD-DC53-44F1-A4EC-09CDA9129AB3}">
      <dgm:prSet/>
      <dgm:spPr/>
      <dgm:t>
        <a:bodyPr/>
        <a:lstStyle/>
        <a:p>
          <a:endParaRPr lang="en-US"/>
        </a:p>
      </dgm:t>
    </dgm:pt>
    <dgm:pt modelId="{B141BC68-21DC-4928-B276-50D5891C6A04}" type="sibTrans" cxnId="{FD0BB0FD-DC53-44F1-A4EC-09CDA9129AB3}">
      <dgm:prSet/>
      <dgm:spPr/>
      <dgm:t>
        <a:bodyPr/>
        <a:lstStyle/>
        <a:p>
          <a:endParaRPr lang="en-US"/>
        </a:p>
      </dgm:t>
    </dgm:pt>
    <dgm:pt modelId="{900CF5A4-6446-4CA9-B3F7-F9BBF3CFE20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DDB3AC-EC79-48AE-97DA-85E3CDC1A90D}" type="parTrans" cxnId="{16331698-F6DE-4FD1-8612-1690DFC36A42}">
      <dgm:prSet/>
      <dgm:spPr/>
      <dgm:t>
        <a:bodyPr/>
        <a:lstStyle/>
        <a:p>
          <a:endParaRPr lang="en-US"/>
        </a:p>
      </dgm:t>
    </dgm:pt>
    <dgm:pt modelId="{FC0FDAFC-7423-4806-916A-1F59D6840539}" type="sibTrans" cxnId="{16331698-F6DE-4FD1-8612-1690DFC36A42}">
      <dgm:prSet/>
      <dgm:spPr/>
      <dgm:t>
        <a:bodyPr/>
        <a:lstStyle/>
        <a:p>
          <a:endParaRPr lang="en-US"/>
        </a:p>
      </dgm:t>
    </dgm:pt>
    <dgm:pt modelId="{CF6F4BB1-3A49-4882-BE54-B899DA48988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42E7-3792-432F-B9BF-C012F6C437BE}" type="parTrans" cxnId="{45883888-4357-457B-A9C9-56AF994C10BD}">
      <dgm:prSet/>
      <dgm:spPr/>
      <dgm:t>
        <a:bodyPr/>
        <a:lstStyle/>
        <a:p>
          <a:endParaRPr lang="en-US"/>
        </a:p>
      </dgm:t>
    </dgm:pt>
    <dgm:pt modelId="{EFC0AAFE-97F9-40F0-A40A-0ECE8CEAC21E}" type="sibTrans" cxnId="{45883888-4357-457B-A9C9-56AF994C10BD}">
      <dgm:prSet/>
      <dgm:spPr/>
      <dgm:t>
        <a:bodyPr/>
        <a:lstStyle/>
        <a:p>
          <a:endParaRPr lang="en-US"/>
        </a:p>
      </dgm:t>
    </dgm:pt>
    <dgm:pt modelId="{E8A83C24-0D3C-4109-AD12-9238EE3C7A5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F084D-0B8D-4D07-8CA7-7B75FA51D182}" type="parTrans" cxnId="{9DF31C24-49D8-4418-B11D-3F6052D3531B}">
      <dgm:prSet/>
      <dgm:spPr/>
      <dgm:t>
        <a:bodyPr/>
        <a:lstStyle/>
        <a:p>
          <a:endParaRPr lang="en-US"/>
        </a:p>
      </dgm:t>
    </dgm:pt>
    <dgm:pt modelId="{46D92FFA-7178-43B6-A828-D7AB83EC42BE}" type="sibTrans" cxnId="{9DF31C24-49D8-4418-B11D-3F6052D3531B}">
      <dgm:prSet/>
      <dgm:spPr/>
      <dgm:t>
        <a:bodyPr/>
        <a:lstStyle/>
        <a:p>
          <a:endParaRPr lang="en-US"/>
        </a:p>
      </dgm:t>
    </dgm:pt>
    <dgm:pt modelId="{AC10537A-9F8B-4F67-B700-ED0DA094BCC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1E680-875D-4DEA-B348-2D180FDA3CAE}" type="parTrans" cxnId="{2AC9FB27-F179-4B2B-A3FF-BE7DD34B5B72}">
      <dgm:prSet/>
      <dgm:spPr/>
      <dgm:t>
        <a:bodyPr/>
        <a:lstStyle/>
        <a:p>
          <a:endParaRPr lang="en-US"/>
        </a:p>
      </dgm:t>
    </dgm:pt>
    <dgm:pt modelId="{29DDB9BB-96DD-4249-9D77-33546BC6CAEE}" type="sibTrans" cxnId="{2AC9FB27-F179-4B2B-A3FF-BE7DD34B5B72}">
      <dgm:prSet/>
      <dgm:spPr/>
      <dgm:t>
        <a:bodyPr/>
        <a:lstStyle/>
        <a:p>
          <a:endParaRPr lang="en-US"/>
        </a:p>
      </dgm:t>
    </dgm:pt>
    <dgm:pt modelId="{BB8DA1D0-9739-4D59-9272-CBA04D9E4C72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A5984-DF70-44EF-BBC9-91CA4B4D6B68}" type="parTrans" cxnId="{66FB4155-E2C7-4A5F-A90E-A48A0ABA15F9}">
      <dgm:prSet/>
      <dgm:spPr/>
      <dgm:t>
        <a:bodyPr/>
        <a:lstStyle/>
        <a:p>
          <a:endParaRPr lang="en-US"/>
        </a:p>
      </dgm:t>
    </dgm:pt>
    <dgm:pt modelId="{DCA5A9C2-A692-4006-87CB-AB885AB9C29B}" type="sibTrans" cxnId="{66FB4155-E2C7-4A5F-A90E-A48A0ABA15F9}">
      <dgm:prSet/>
      <dgm:spPr/>
      <dgm:t>
        <a:bodyPr/>
        <a:lstStyle/>
        <a:p>
          <a:endParaRPr lang="en-US"/>
        </a:p>
      </dgm:t>
    </dgm:pt>
    <dgm:pt modelId="{B70ACA70-BEF9-4AF9-926C-2CCB3F1DA949}">
      <dgm:prSet custT="1"/>
      <dgm:spPr/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34DA41-892B-4E06-8EE9-98B4C709AAED}" type="parTrans" cxnId="{CBA406A4-DD4E-4CB1-ADE2-B4B9ABAF54EC}">
      <dgm:prSet/>
      <dgm:spPr/>
      <dgm:t>
        <a:bodyPr/>
        <a:lstStyle/>
        <a:p>
          <a:endParaRPr lang="en-US"/>
        </a:p>
      </dgm:t>
    </dgm:pt>
    <dgm:pt modelId="{03481D79-47DE-4BA2-963D-12F929E2A854}" type="sibTrans" cxnId="{CBA406A4-DD4E-4CB1-ADE2-B4B9ABAF54EC}">
      <dgm:prSet/>
      <dgm:spPr/>
      <dgm:t>
        <a:bodyPr/>
        <a:lstStyle/>
        <a:p>
          <a:endParaRPr lang="en-US"/>
        </a:p>
      </dgm:t>
    </dgm:pt>
    <dgm:pt modelId="{2E465B09-F691-40CD-9C11-DBB9DBC48466}" type="pres">
      <dgm:prSet presAssocID="{CEC02945-185F-43CC-9823-5E2F4BA4D0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124B3-AE90-4808-B9AF-F83D99AA5724}" type="pres">
      <dgm:prSet presAssocID="{AE613CC0-F709-4F3E-9F69-AA6AA0B272EF}" presName="centerShape" presStyleLbl="node0" presStyleIdx="0" presStyleCnt="1"/>
      <dgm:spPr/>
      <dgm:t>
        <a:bodyPr/>
        <a:lstStyle/>
        <a:p>
          <a:endParaRPr lang="en-US"/>
        </a:p>
      </dgm:t>
    </dgm:pt>
    <dgm:pt modelId="{9CE9598E-CD22-49D4-AF05-3B96AC1665E8}" type="pres">
      <dgm:prSet presAssocID="{AFDDB3AC-EC79-48AE-97DA-85E3CDC1A90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7B9F6F6-26EC-4C41-A42C-982B88B28693}" type="pres">
      <dgm:prSet presAssocID="{AFDDB3AC-EC79-48AE-97DA-85E3CDC1A90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8F0EF5C-72D6-402F-8F70-EA2786179FD3}" type="pres">
      <dgm:prSet presAssocID="{900CF5A4-6446-4CA9-B3F7-F9BBF3CFE2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8B942-1914-4583-84DD-0E1448C8F877}" type="pres">
      <dgm:prSet presAssocID="{F3DC42E7-3792-432F-B9BF-C012F6C437B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18C5CDC-9FAE-4BEF-963D-F82DBEC11BDD}" type="pres">
      <dgm:prSet presAssocID="{F3DC42E7-3792-432F-B9BF-C012F6C437B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4F6FBF0-4FA4-4507-B783-722DCFA86BAF}" type="pres">
      <dgm:prSet presAssocID="{CF6F4BB1-3A49-4882-BE54-B899DA4898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49BDF-1E35-4717-96E1-4A5303706C3B}" type="pres">
      <dgm:prSet presAssocID="{F034DA41-892B-4E06-8EE9-98B4C709AAE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CBE0777-262C-46A1-AB36-EC1D43D642C8}" type="pres">
      <dgm:prSet presAssocID="{F034DA41-892B-4E06-8EE9-98B4C709AAE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B24AD19-3F4D-42B3-A8E6-251CAF6779ED}" type="pres">
      <dgm:prSet presAssocID="{B70ACA70-BEF9-4AF9-926C-2CCB3F1DA9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BD82B-E3AA-439A-9B6D-9E0C4167017D}" type="pres">
      <dgm:prSet presAssocID="{414A5984-DF70-44EF-BBC9-91CA4B4D6B6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8C100E7-CF54-4B78-8843-34423C2F0066}" type="pres">
      <dgm:prSet presAssocID="{414A5984-DF70-44EF-BBC9-91CA4B4D6B6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0049902-B2E3-4BB8-8F05-7D0721405AA9}" type="pres">
      <dgm:prSet presAssocID="{BB8DA1D0-9739-4D59-9272-CBA04D9E4C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32E8-4AB8-47D9-86C4-B10FC5D95B04}" type="pres">
      <dgm:prSet presAssocID="{FBCF084D-0B8D-4D07-8CA7-7B75FA51D1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3679B16-A369-4E78-8B2F-A4FFD5E92E46}" type="pres">
      <dgm:prSet presAssocID="{FBCF084D-0B8D-4D07-8CA7-7B75FA51D1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04EB5D2-8451-4889-8B11-B056B32C1D20}" type="pres">
      <dgm:prSet presAssocID="{E8A83C24-0D3C-4109-AD12-9238EE3C7A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A1012-0BAF-4789-9147-FCDA22083E12}" type="pres">
      <dgm:prSet presAssocID="{44E1E680-875D-4DEA-B348-2D180FDA3CA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D8906FD-52A9-4032-9AE2-E292DF7DD3C5}" type="pres">
      <dgm:prSet presAssocID="{44E1E680-875D-4DEA-B348-2D180FDA3CA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6D39AB4-CD2F-455C-9561-4B019DC622DD}" type="pres">
      <dgm:prSet presAssocID="{AC10537A-9F8B-4F67-B700-ED0DA094BCCB}" presName="node" presStyleLbl="node1" presStyleIdx="5" presStyleCnt="6" custScaleX="111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F0576-E679-4F7E-B70E-56AED790F3DB}" type="presOf" srcId="{FBCF084D-0B8D-4D07-8CA7-7B75FA51D182}" destId="{23679B16-A369-4E78-8B2F-A4FFD5E92E46}" srcOrd="1" destOrd="0" presId="urn:microsoft.com/office/officeart/2005/8/layout/radial5"/>
    <dgm:cxn modelId="{B6FFC21C-7A8B-4E7D-8971-8A69F82D31BE}" type="presOf" srcId="{F3DC42E7-3792-432F-B9BF-C012F6C437BE}" destId="{0908B942-1914-4583-84DD-0E1448C8F877}" srcOrd="0" destOrd="0" presId="urn:microsoft.com/office/officeart/2005/8/layout/radial5"/>
    <dgm:cxn modelId="{854681D4-5CEA-41FF-B86B-9241D7E26FA1}" type="presOf" srcId="{B70ACA70-BEF9-4AF9-926C-2CCB3F1DA949}" destId="{8B24AD19-3F4D-42B3-A8E6-251CAF6779ED}" srcOrd="0" destOrd="0" presId="urn:microsoft.com/office/officeart/2005/8/layout/radial5"/>
    <dgm:cxn modelId="{C800436B-ACCA-462D-A077-33138E86181E}" type="presOf" srcId="{900CF5A4-6446-4CA9-B3F7-F9BBF3CFE205}" destId="{38F0EF5C-72D6-402F-8F70-EA2786179FD3}" srcOrd="0" destOrd="0" presId="urn:microsoft.com/office/officeart/2005/8/layout/radial5"/>
    <dgm:cxn modelId="{589554C9-3DCD-4BB3-87DA-30418DF3D61F}" type="presOf" srcId="{AE613CC0-F709-4F3E-9F69-AA6AA0B272EF}" destId="{0D9124B3-AE90-4808-B9AF-F83D99AA5724}" srcOrd="0" destOrd="0" presId="urn:microsoft.com/office/officeart/2005/8/layout/radial5"/>
    <dgm:cxn modelId="{9FD33B43-86C7-4D11-959E-A4E213D6D01B}" type="presOf" srcId="{44E1E680-875D-4DEA-B348-2D180FDA3CAE}" destId="{760A1012-0BAF-4789-9147-FCDA22083E12}" srcOrd="0" destOrd="0" presId="urn:microsoft.com/office/officeart/2005/8/layout/radial5"/>
    <dgm:cxn modelId="{DF2D5127-5FD0-44C9-8D2B-B3A0D5C01D94}" type="presOf" srcId="{F034DA41-892B-4E06-8EE9-98B4C709AAED}" destId="{2CBE0777-262C-46A1-AB36-EC1D43D642C8}" srcOrd="1" destOrd="0" presId="urn:microsoft.com/office/officeart/2005/8/layout/radial5"/>
    <dgm:cxn modelId="{8DDEDD27-D722-4BB6-903C-E642E443DE25}" type="presOf" srcId="{BB8DA1D0-9739-4D59-9272-CBA04D9E4C72}" destId="{F0049902-B2E3-4BB8-8F05-7D0721405AA9}" srcOrd="0" destOrd="0" presId="urn:microsoft.com/office/officeart/2005/8/layout/radial5"/>
    <dgm:cxn modelId="{EE640918-20CC-4F21-8B1F-610CB690F1EE}" type="presOf" srcId="{F3DC42E7-3792-432F-B9BF-C012F6C437BE}" destId="{D18C5CDC-9FAE-4BEF-963D-F82DBEC11BDD}" srcOrd="1" destOrd="0" presId="urn:microsoft.com/office/officeart/2005/8/layout/radial5"/>
    <dgm:cxn modelId="{AD768E7D-6709-4BAA-A879-1ACC8A8C0D2A}" type="presOf" srcId="{AC10537A-9F8B-4F67-B700-ED0DA094BCCB}" destId="{A6D39AB4-CD2F-455C-9561-4B019DC622DD}" srcOrd="0" destOrd="0" presId="urn:microsoft.com/office/officeart/2005/8/layout/radial5"/>
    <dgm:cxn modelId="{16331698-F6DE-4FD1-8612-1690DFC36A42}" srcId="{AE613CC0-F709-4F3E-9F69-AA6AA0B272EF}" destId="{900CF5A4-6446-4CA9-B3F7-F9BBF3CFE205}" srcOrd="0" destOrd="0" parTransId="{AFDDB3AC-EC79-48AE-97DA-85E3CDC1A90D}" sibTransId="{FC0FDAFC-7423-4806-916A-1F59D6840539}"/>
    <dgm:cxn modelId="{7D9803B1-5C4D-48B6-B9C8-BB51F55CED1F}" type="presOf" srcId="{44E1E680-875D-4DEA-B348-2D180FDA3CAE}" destId="{2D8906FD-52A9-4032-9AE2-E292DF7DD3C5}" srcOrd="1" destOrd="0" presId="urn:microsoft.com/office/officeart/2005/8/layout/radial5"/>
    <dgm:cxn modelId="{0CBFAF35-53FF-4E9E-882E-22854B6F54E4}" type="presOf" srcId="{414A5984-DF70-44EF-BBC9-91CA4B4D6B68}" destId="{7ABBD82B-E3AA-439A-9B6D-9E0C4167017D}" srcOrd="0" destOrd="0" presId="urn:microsoft.com/office/officeart/2005/8/layout/radial5"/>
    <dgm:cxn modelId="{45883888-4357-457B-A9C9-56AF994C10BD}" srcId="{AE613CC0-F709-4F3E-9F69-AA6AA0B272EF}" destId="{CF6F4BB1-3A49-4882-BE54-B899DA489881}" srcOrd="1" destOrd="0" parTransId="{F3DC42E7-3792-432F-B9BF-C012F6C437BE}" sibTransId="{EFC0AAFE-97F9-40F0-A40A-0ECE8CEAC21E}"/>
    <dgm:cxn modelId="{004F1F05-566C-4D64-9BB8-F5E85DD8E4A7}" type="presOf" srcId="{CF6F4BB1-3A49-4882-BE54-B899DA489881}" destId="{74F6FBF0-4FA4-4507-B783-722DCFA86BAF}" srcOrd="0" destOrd="0" presId="urn:microsoft.com/office/officeart/2005/8/layout/radial5"/>
    <dgm:cxn modelId="{A6B420DB-CCE1-4EE4-A518-B948CE74AFBA}" type="presOf" srcId="{414A5984-DF70-44EF-BBC9-91CA4B4D6B68}" destId="{38C100E7-CF54-4B78-8843-34423C2F0066}" srcOrd="1" destOrd="0" presId="urn:microsoft.com/office/officeart/2005/8/layout/radial5"/>
    <dgm:cxn modelId="{66FB4155-E2C7-4A5F-A90E-A48A0ABA15F9}" srcId="{AE613CC0-F709-4F3E-9F69-AA6AA0B272EF}" destId="{BB8DA1D0-9739-4D59-9272-CBA04D9E4C72}" srcOrd="3" destOrd="0" parTransId="{414A5984-DF70-44EF-BBC9-91CA4B4D6B68}" sibTransId="{DCA5A9C2-A692-4006-87CB-AB885AB9C29B}"/>
    <dgm:cxn modelId="{255C556B-39E6-4601-9983-8015478C5C20}" type="presOf" srcId="{F034DA41-892B-4E06-8EE9-98B4C709AAED}" destId="{9A949BDF-1E35-4717-96E1-4A5303706C3B}" srcOrd="0" destOrd="0" presId="urn:microsoft.com/office/officeart/2005/8/layout/radial5"/>
    <dgm:cxn modelId="{3EC6AAED-E748-4953-BF90-42DF9C9851CD}" type="presOf" srcId="{E8A83C24-0D3C-4109-AD12-9238EE3C7A51}" destId="{B04EB5D2-8451-4889-8B11-B056B32C1D20}" srcOrd="0" destOrd="0" presId="urn:microsoft.com/office/officeart/2005/8/layout/radial5"/>
    <dgm:cxn modelId="{7DEBE9A1-A300-463A-B6A6-EB3179552884}" type="presOf" srcId="{AFDDB3AC-EC79-48AE-97DA-85E3CDC1A90D}" destId="{9CE9598E-CD22-49D4-AF05-3B96AC1665E8}" srcOrd="0" destOrd="0" presId="urn:microsoft.com/office/officeart/2005/8/layout/radial5"/>
    <dgm:cxn modelId="{9DF31C24-49D8-4418-B11D-3F6052D3531B}" srcId="{AE613CC0-F709-4F3E-9F69-AA6AA0B272EF}" destId="{E8A83C24-0D3C-4109-AD12-9238EE3C7A51}" srcOrd="4" destOrd="0" parTransId="{FBCF084D-0B8D-4D07-8CA7-7B75FA51D182}" sibTransId="{46D92FFA-7178-43B6-A828-D7AB83EC42BE}"/>
    <dgm:cxn modelId="{F4D8C75B-C2B3-45AD-B547-B50463D07FED}" type="presOf" srcId="{CEC02945-185F-43CC-9823-5E2F4BA4D0C4}" destId="{2E465B09-F691-40CD-9C11-DBB9DBC48466}" srcOrd="0" destOrd="0" presId="urn:microsoft.com/office/officeart/2005/8/layout/radial5"/>
    <dgm:cxn modelId="{D519F3E7-3373-4F5B-AC69-424C09ACFB40}" type="presOf" srcId="{AFDDB3AC-EC79-48AE-97DA-85E3CDC1A90D}" destId="{07B9F6F6-26EC-4C41-A42C-982B88B28693}" srcOrd="1" destOrd="0" presId="urn:microsoft.com/office/officeart/2005/8/layout/radial5"/>
    <dgm:cxn modelId="{37C5A35E-DB17-441D-9EDA-F3F07455BBAC}" type="presOf" srcId="{FBCF084D-0B8D-4D07-8CA7-7B75FA51D182}" destId="{E33732E8-4AB8-47D9-86C4-B10FC5D95B04}" srcOrd="0" destOrd="0" presId="urn:microsoft.com/office/officeart/2005/8/layout/radial5"/>
    <dgm:cxn modelId="{2AC9FB27-F179-4B2B-A3FF-BE7DD34B5B72}" srcId="{AE613CC0-F709-4F3E-9F69-AA6AA0B272EF}" destId="{AC10537A-9F8B-4F67-B700-ED0DA094BCCB}" srcOrd="5" destOrd="0" parTransId="{44E1E680-875D-4DEA-B348-2D180FDA3CAE}" sibTransId="{29DDB9BB-96DD-4249-9D77-33546BC6CAEE}"/>
    <dgm:cxn modelId="{CBA406A4-DD4E-4CB1-ADE2-B4B9ABAF54EC}" srcId="{AE613CC0-F709-4F3E-9F69-AA6AA0B272EF}" destId="{B70ACA70-BEF9-4AF9-926C-2CCB3F1DA949}" srcOrd="2" destOrd="0" parTransId="{F034DA41-892B-4E06-8EE9-98B4C709AAED}" sibTransId="{03481D79-47DE-4BA2-963D-12F929E2A854}"/>
    <dgm:cxn modelId="{FD0BB0FD-DC53-44F1-A4EC-09CDA9129AB3}" srcId="{CEC02945-185F-43CC-9823-5E2F4BA4D0C4}" destId="{AE613CC0-F709-4F3E-9F69-AA6AA0B272EF}" srcOrd="0" destOrd="0" parTransId="{39CA1DB7-E5C9-4720-B4EC-2FF618EC97FB}" sibTransId="{B141BC68-21DC-4928-B276-50D5891C6A04}"/>
    <dgm:cxn modelId="{E693BBA8-CF05-4D5E-9808-D78EA04D2FC6}" type="presParOf" srcId="{2E465B09-F691-40CD-9C11-DBB9DBC48466}" destId="{0D9124B3-AE90-4808-B9AF-F83D99AA5724}" srcOrd="0" destOrd="0" presId="urn:microsoft.com/office/officeart/2005/8/layout/radial5"/>
    <dgm:cxn modelId="{0668388D-6405-440F-86A5-9429F9BDE509}" type="presParOf" srcId="{2E465B09-F691-40CD-9C11-DBB9DBC48466}" destId="{9CE9598E-CD22-49D4-AF05-3B96AC1665E8}" srcOrd="1" destOrd="0" presId="urn:microsoft.com/office/officeart/2005/8/layout/radial5"/>
    <dgm:cxn modelId="{45154299-78E9-4FFE-AC44-A5E10992515C}" type="presParOf" srcId="{9CE9598E-CD22-49D4-AF05-3B96AC1665E8}" destId="{07B9F6F6-26EC-4C41-A42C-982B88B28693}" srcOrd="0" destOrd="0" presId="urn:microsoft.com/office/officeart/2005/8/layout/radial5"/>
    <dgm:cxn modelId="{FF8EB043-8321-4058-A139-8D7A275EB29F}" type="presParOf" srcId="{2E465B09-F691-40CD-9C11-DBB9DBC48466}" destId="{38F0EF5C-72D6-402F-8F70-EA2786179FD3}" srcOrd="2" destOrd="0" presId="urn:microsoft.com/office/officeart/2005/8/layout/radial5"/>
    <dgm:cxn modelId="{766106AE-A76F-456D-9D9A-C1147A564271}" type="presParOf" srcId="{2E465B09-F691-40CD-9C11-DBB9DBC48466}" destId="{0908B942-1914-4583-84DD-0E1448C8F877}" srcOrd="3" destOrd="0" presId="urn:microsoft.com/office/officeart/2005/8/layout/radial5"/>
    <dgm:cxn modelId="{3F05AD29-50E1-4C5E-97FB-B9664109404F}" type="presParOf" srcId="{0908B942-1914-4583-84DD-0E1448C8F877}" destId="{D18C5CDC-9FAE-4BEF-963D-F82DBEC11BDD}" srcOrd="0" destOrd="0" presId="urn:microsoft.com/office/officeart/2005/8/layout/radial5"/>
    <dgm:cxn modelId="{A8E14024-85DA-4821-8716-FF1818DB8F6B}" type="presParOf" srcId="{2E465B09-F691-40CD-9C11-DBB9DBC48466}" destId="{74F6FBF0-4FA4-4507-B783-722DCFA86BAF}" srcOrd="4" destOrd="0" presId="urn:microsoft.com/office/officeart/2005/8/layout/radial5"/>
    <dgm:cxn modelId="{4B47CDC4-3F58-4B01-9292-A16FCF775226}" type="presParOf" srcId="{2E465B09-F691-40CD-9C11-DBB9DBC48466}" destId="{9A949BDF-1E35-4717-96E1-4A5303706C3B}" srcOrd="5" destOrd="0" presId="urn:microsoft.com/office/officeart/2005/8/layout/radial5"/>
    <dgm:cxn modelId="{6D13098C-B94E-498E-9F7A-8AF4F748D3FA}" type="presParOf" srcId="{9A949BDF-1E35-4717-96E1-4A5303706C3B}" destId="{2CBE0777-262C-46A1-AB36-EC1D43D642C8}" srcOrd="0" destOrd="0" presId="urn:microsoft.com/office/officeart/2005/8/layout/radial5"/>
    <dgm:cxn modelId="{1B122F9C-FD7D-4DBD-AC78-DD2CC0A585D4}" type="presParOf" srcId="{2E465B09-F691-40CD-9C11-DBB9DBC48466}" destId="{8B24AD19-3F4D-42B3-A8E6-251CAF6779ED}" srcOrd="6" destOrd="0" presId="urn:microsoft.com/office/officeart/2005/8/layout/radial5"/>
    <dgm:cxn modelId="{1C9BE8CE-0EA0-468A-B6A0-2A91C74481AA}" type="presParOf" srcId="{2E465B09-F691-40CD-9C11-DBB9DBC48466}" destId="{7ABBD82B-E3AA-439A-9B6D-9E0C4167017D}" srcOrd="7" destOrd="0" presId="urn:microsoft.com/office/officeart/2005/8/layout/radial5"/>
    <dgm:cxn modelId="{D989CAFC-61A7-42A1-B7DD-6F792C9AC8C0}" type="presParOf" srcId="{7ABBD82B-E3AA-439A-9B6D-9E0C4167017D}" destId="{38C100E7-CF54-4B78-8843-34423C2F0066}" srcOrd="0" destOrd="0" presId="urn:microsoft.com/office/officeart/2005/8/layout/radial5"/>
    <dgm:cxn modelId="{77AB4041-E63D-4612-8A05-DD93F80AD2A3}" type="presParOf" srcId="{2E465B09-F691-40CD-9C11-DBB9DBC48466}" destId="{F0049902-B2E3-4BB8-8F05-7D0721405AA9}" srcOrd="8" destOrd="0" presId="urn:microsoft.com/office/officeart/2005/8/layout/radial5"/>
    <dgm:cxn modelId="{BF3F00D4-F1B0-47B9-A333-C5E3CBE26444}" type="presParOf" srcId="{2E465B09-F691-40CD-9C11-DBB9DBC48466}" destId="{E33732E8-4AB8-47D9-86C4-B10FC5D95B04}" srcOrd="9" destOrd="0" presId="urn:microsoft.com/office/officeart/2005/8/layout/radial5"/>
    <dgm:cxn modelId="{569AA9D0-83AB-434E-8E9A-01EF349CB615}" type="presParOf" srcId="{E33732E8-4AB8-47D9-86C4-B10FC5D95B04}" destId="{23679B16-A369-4E78-8B2F-A4FFD5E92E46}" srcOrd="0" destOrd="0" presId="urn:microsoft.com/office/officeart/2005/8/layout/radial5"/>
    <dgm:cxn modelId="{A5C122E3-317F-4AC9-ACCB-552F404FCB01}" type="presParOf" srcId="{2E465B09-F691-40CD-9C11-DBB9DBC48466}" destId="{B04EB5D2-8451-4889-8B11-B056B32C1D20}" srcOrd="10" destOrd="0" presId="urn:microsoft.com/office/officeart/2005/8/layout/radial5"/>
    <dgm:cxn modelId="{52F62779-D8C2-4B90-A6CD-1CF1AFF9013E}" type="presParOf" srcId="{2E465B09-F691-40CD-9C11-DBB9DBC48466}" destId="{760A1012-0BAF-4789-9147-FCDA22083E12}" srcOrd="11" destOrd="0" presId="urn:microsoft.com/office/officeart/2005/8/layout/radial5"/>
    <dgm:cxn modelId="{7B2D2353-0AB3-476D-A206-F2DA724E583E}" type="presParOf" srcId="{760A1012-0BAF-4789-9147-FCDA22083E12}" destId="{2D8906FD-52A9-4032-9AE2-E292DF7DD3C5}" srcOrd="0" destOrd="0" presId="urn:microsoft.com/office/officeart/2005/8/layout/radial5"/>
    <dgm:cxn modelId="{C59DEE26-E223-4AC9-9C87-93151B59AED4}" type="presParOf" srcId="{2E465B09-F691-40CD-9C11-DBB9DBC48466}" destId="{A6D39AB4-CD2F-455C-9561-4B019DC622D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124B3-AE90-4808-B9AF-F83D99AA5724}">
      <dsp:nvSpPr>
        <dsp:cNvPr id="0" name=""/>
        <dsp:cNvSpPr/>
      </dsp:nvSpPr>
      <dsp:spPr>
        <a:xfrm>
          <a:off x="4007921" y="2182910"/>
          <a:ext cx="1555144" cy="1555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34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667" y="2410656"/>
        <a:ext cx="1099652" cy="1099652"/>
      </dsp:txXfrm>
    </dsp:sp>
    <dsp:sp modelId="{9CE9598E-CD22-49D4-AF05-3B96AC1665E8}">
      <dsp:nvSpPr>
        <dsp:cNvPr id="0" name=""/>
        <dsp:cNvSpPr/>
      </dsp:nvSpPr>
      <dsp:spPr>
        <a:xfrm rot="16200000">
          <a:off x="4620259" y="1616126"/>
          <a:ext cx="33046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69829" y="1771446"/>
        <a:ext cx="231328" cy="317249"/>
      </dsp:txXfrm>
    </dsp:sp>
    <dsp:sp modelId="{38F0EF5C-72D6-402F-8F70-EA2786179FD3}">
      <dsp:nvSpPr>
        <dsp:cNvPr id="0" name=""/>
        <dsp:cNvSpPr/>
      </dsp:nvSpPr>
      <dsp:spPr>
        <a:xfrm>
          <a:off x="4007921" y="4240"/>
          <a:ext cx="1555144" cy="155514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4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667" y="231986"/>
        <a:ext cx="1099652" cy="1099652"/>
      </dsp:txXfrm>
    </dsp:sp>
    <dsp:sp modelId="{0908B942-1914-4583-84DD-0E1448C8F877}">
      <dsp:nvSpPr>
        <dsp:cNvPr id="0" name=""/>
        <dsp:cNvSpPr/>
      </dsp:nvSpPr>
      <dsp:spPr>
        <a:xfrm rot="19800000">
          <a:off x="5555551" y="2156117"/>
          <a:ext cx="33046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62192" y="2286652"/>
        <a:ext cx="231328" cy="317249"/>
      </dsp:txXfrm>
    </dsp:sp>
    <dsp:sp modelId="{74F6FBF0-4FA4-4507-B783-722DCFA86BAF}">
      <dsp:nvSpPr>
        <dsp:cNvPr id="0" name=""/>
        <dsp:cNvSpPr/>
      </dsp:nvSpPr>
      <dsp:spPr>
        <a:xfrm>
          <a:off x="5894705" y="1093575"/>
          <a:ext cx="1555144" cy="155514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4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2451" y="1321321"/>
        <a:ext cx="1099652" cy="1099652"/>
      </dsp:txXfrm>
    </dsp:sp>
    <dsp:sp modelId="{9A949BDF-1E35-4717-96E1-4A5303706C3B}">
      <dsp:nvSpPr>
        <dsp:cNvPr id="0" name=""/>
        <dsp:cNvSpPr/>
      </dsp:nvSpPr>
      <dsp:spPr>
        <a:xfrm rot="1800000">
          <a:off x="5555551" y="3236099"/>
          <a:ext cx="33046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62192" y="3317064"/>
        <a:ext cx="231328" cy="317249"/>
      </dsp:txXfrm>
    </dsp:sp>
    <dsp:sp modelId="{8B24AD19-3F4D-42B3-A8E6-251CAF6779ED}">
      <dsp:nvSpPr>
        <dsp:cNvPr id="0" name=""/>
        <dsp:cNvSpPr/>
      </dsp:nvSpPr>
      <dsp:spPr>
        <a:xfrm>
          <a:off x="5894705" y="3272245"/>
          <a:ext cx="1555144" cy="1555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2451" y="3499991"/>
        <a:ext cx="1099652" cy="1099652"/>
      </dsp:txXfrm>
    </dsp:sp>
    <dsp:sp modelId="{7ABBD82B-E3AA-439A-9B6D-9E0C4167017D}">
      <dsp:nvSpPr>
        <dsp:cNvPr id="0" name=""/>
        <dsp:cNvSpPr/>
      </dsp:nvSpPr>
      <dsp:spPr>
        <a:xfrm rot="5400000">
          <a:off x="4620259" y="3776090"/>
          <a:ext cx="33046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69829" y="3832270"/>
        <a:ext cx="231328" cy="317249"/>
      </dsp:txXfrm>
    </dsp:sp>
    <dsp:sp modelId="{F0049902-B2E3-4BB8-8F05-7D0721405AA9}">
      <dsp:nvSpPr>
        <dsp:cNvPr id="0" name=""/>
        <dsp:cNvSpPr/>
      </dsp:nvSpPr>
      <dsp:spPr>
        <a:xfrm>
          <a:off x="4007921" y="4361580"/>
          <a:ext cx="1555144" cy="1555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sz="3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4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5667" y="4589326"/>
        <a:ext cx="1099652" cy="1099652"/>
      </dsp:txXfrm>
    </dsp:sp>
    <dsp:sp modelId="{E33732E8-4AB8-47D9-86C4-B10FC5D95B04}">
      <dsp:nvSpPr>
        <dsp:cNvPr id="0" name=""/>
        <dsp:cNvSpPr/>
      </dsp:nvSpPr>
      <dsp:spPr>
        <a:xfrm rot="9000000">
          <a:off x="3684967" y="3236099"/>
          <a:ext cx="33046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777466" y="3317064"/>
        <a:ext cx="231328" cy="317249"/>
      </dsp:txXfrm>
    </dsp:sp>
    <dsp:sp modelId="{B04EB5D2-8451-4889-8B11-B056B32C1D20}">
      <dsp:nvSpPr>
        <dsp:cNvPr id="0" name=""/>
        <dsp:cNvSpPr/>
      </dsp:nvSpPr>
      <dsp:spPr>
        <a:xfrm>
          <a:off x="2121137" y="3272245"/>
          <a:ext cx="1555144" cy="15551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883" y="3499991"/>
        <a:ext cx="1099652" cy="1099652"/>
      </dsp:txXfrm>
    </dsp:sp>
    <dsp:sp modelId="{760A1012-0BAF-4789-9147-FCDA22083E12}">
      <dsp:nvSpPr>
        <dsp:cNvPr id="0" name=""/>
        <dsp:cNvSpPr/>
      </dsp:nvSpPr>
      <dsp:spPr>
        <a:xfrm rot="12600000">
          <a:off x="3730166" y="2172117"/>
          <a:ext cx="295498" cy="528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12877" y="2300029"/>
        <a:ext cx="206849" cy="317249"/>
      </dsp:txXfrm>
    </dsp:sp>
    <dsp:sp modelId="{A6D39AB4-CD2F-455C-9561-4B019DC622DD}">
      <dsp:nvSpPr>
        <dsp:cNvPr id="0" name=""/>
        <dsp:cNvSpPr/>
      </dsp:nvSpPr>
      <dsp:spPr>
        <a:xfrm>
          <a:off x="2029127" y="1093575"/>
          <a:ext cx="1739165" cy="1555144"/>
        </a:xfrm>
        <a:prstGeom prst="ellipse">
          <a:avLst/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3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34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3822" y="1321321"/>
        <a:ext cx="1229775" cy="109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0" y="329186"/>
            <a:ext cx="1137607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8" y="434162"/>
            <a:ext cx="11075746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7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6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4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3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58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" y="329186"/>
            <a:ext cx="1137607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8" y="434164"/>
            <a:ext cx="11075746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8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8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0" y="329186"/>
            <a:ext cx="1137607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4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0" y="329186"/>
            <a:ext cx="1137607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0" y="434162"/>
            <a:ext cx="3099474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50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4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0" y="329186"/>
            <a:ext cx="1137607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8" y="434162"/>
            <a:ext cx="11075746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7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10/4/2021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7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7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tmp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2218" y="1224740"/>
            <a:ext cx="967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4" y="2403323"/>
            <a:ext cx="3023858" cy="36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0770862"/>
              </p:ext>
            </p:extLst>
          </p:nvPr>
        </p:nvGraphicFramePr>
        <p:xfrm>
          <a:off x="1231272" y="461728"/>
          <a:ext cx="9478978" cy="59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4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124B3-AE90-4808-B9AF-F83D99AA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D9124B3-AE90-4808-B9AF-F83D99AA5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D9124B3-AE90-4808-B9AF-F83D99AA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D9124B3-AE90-4808-B9AF-F83D99AA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9598E-CD22-49D4-AF05-3B96AC16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CE9598E-CD22-49D4-AF05-3B96AC16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CE9598E-CD22-49D4-AF05-3B96AC16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CE9598E-CD22-49D4-AF05-3B96AC16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0EF5C-72D6-402F-8F70-EA2786179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8F0EF5C-72D6-402F-8F70-EA2786179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8F0EF5C-72D6-402F-8F70-EA2786179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8F0EF5C-72D6-402F-8F70-EA2786179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8B942-1914-4583-84DD-0E1448C8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0908B942-1914-4583-84DD-0E1448C8F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0908B942-1914-4583-84DD-0E1448C8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908B942-1914-4583-84DD-0E1448C8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6FBF0-4FA4-4507-B783-722DCFA8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4F6FBF0-4FA4-4507-B783-722DCFA8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4F6FBF0-4FA4-4507-B783-722DCFA8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4F6FBF0-4FA4-4507-B783-722DCFA8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49BDF-1E35-4717-96E1-4A530370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A949BDF-1E35-4717-96E1-4A5303706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A949BDF-1E35-4717-96E1-4A530370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A949BDF-1E35-4717-96E1-4A530370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4AD19-3F4D-42B3-A8E6-251CAF677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B24AD19-3F4D-42B3-A8E6-251CAF677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B24AD19-3F4D-42B3-A8E6-251CAF677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B24AD19-3F4D-42B3-A8E6-251CAF677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BD82B-E3AA-439A-9B6D-9E0C4167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ABBD82B-E3AA-439A-9B6D-9E0C41670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ABBD82B-E3AA-439A-9B6D-9E0C4167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ABBD82B-E3AA-439A-9B6D-9E0C4167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49902-B2E3-4BB8-8F05-7D072140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0049902-B2E3-4BB8-8F05-7D0721405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0049902-B2E3-4BB8-8F05-7D072140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0049902-B2E3-4BB8-8F05-7D072140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732E8-4AB8-47D9-86C4-B10FC5D95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E33732E8-4AB8-47D9-86C4-B10FC5D95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33732E8-4AB8-47D9-86C4-B10FC5D95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33732E8-4AB8-47D9-86C4-B10FC5D95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EB5D2-8451-4889-8B11-B056B32C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B04EB5D2-8451-4889-8B11-B056B32C1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B04EB5D2-8451-4889-8B11-B056B32C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B04EB5D2-8451-4889-8B11-B056B32C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A1012-0BAF-4789-9147-FCDA2208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760A1012-0BAF-4789-9147-FCDA22083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760A1012-0BAF-4789-9147-FCDA2208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760A1012-0BAF-4789-9147-FCDA22083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39AB4-CD2F-455C-9561-4B019DC62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A6D39AB4-CD2F-455C-9561-4B019DC62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A6D39AB4-CD2F-455C-9561-4B019DC62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A6D39AB4-CD2F-455C-9561-4B019DC62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1664DA-77FF-4585-9EBA-0AEB3A1F3DD0}"/>
              </a:ext>
            </a:extLst>
          </p:cNvPr>
          <p:cNvSpPr txBox="1"/>
          <p:nvPr/>
        </p:nvSpPr>
        <p:spPr>
          <a:xfrm>
            <a:off x="1702051" y="652612"/>
            <a:ext cx="874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0736" y="2199992"/>
            <a:ext cx="93069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6" name="Picture 5" descr="pro.jpg">
            <a:extLst>
              <a:ext uri="{FF2B5EF4-FFF2-40B4-BE49-F238E27FC236}">
                <a16:creationId xmlns:a16="http://schemas.microsoft.com/office/drawing/2014/main" xmlns="" id="{BBCCD4A8-FBBC-4330-98A6-50D4D281F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514" y="1720159"/>
            <a:ext cx="3023550" cy="1722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>
          <a:xfrm>
            <a:off x="8294611" y="1720159"/>
            <a:ext cx="2967265" cy="1948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04" y="3866706"/>
            <a:ext cx="3033230" cy="1854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102851" y="4318503"/>
            <a:ext cx="1439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6057" y="5839215"/>
            <a:ext cx="193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774" y="3733728"/>
            <a:ext cx="246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মাছ,মাংশ,ডিম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164" y="578409"/>
            <a:ext cx="589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9751" y="1846907"/>
            <a:ext cx="3585172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340" y="3165407"/>
            <a:ext cx="11140844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771" y="1597575"/>
            <a:ext cx="564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435205" y="1721926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435205" y="1959291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312451" y="1841988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2552013" y="1841988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15861" r="4525" b="34678"/>
          <a:stretch/>
        </p:blipFill>
        <p:spPr>
          <a:xfrm>
            <a:off x="3330289" y="1720159"/>
            <a:ext cx="5696016" cy="3928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761306" y="357498"/>
            <a:ext cx="681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9450" y="929857"/>
            <a:ext cx="331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797" y="5731169"/>
            <a:ext cx="52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1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02" y="1937441"/>
            <a:ext cx="3543879" cy="44188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02" y="1937440"/>
            <a:ext cx="3401450" cy="4338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9231"/>
          <a:stretch/>
        </p:blipFill>
        <p:spPr>
          <a:xfrm>
            <a:off x="1133739" y="2110929"/>
            <a:ext cx="2995027" cy="4164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4313" y="618158"/>
            <a:ext cx="707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 ও ৪২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2740"/>
              </p:ext>
            </p:extLst>
          </p:nvPr>
        </p:nvGraphicFramePr>
        <p:xfrm>
          <a:off x="1213166" y="2820066"/>
          <a:ext cx="10013133" cy="2847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7711"/>
                <a:gridCol w="3337711"/>
                <a:gridCol w="3337711"/>
              </a:tblGrid>
              <a:tr h="9491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কখন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খেয়ছি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খেয়েছি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কতটুকু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খেয়েছি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491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9616" y="667926"/>
            <a:ext cx="289710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099" y="1674890"/>
            <a:ext cx="642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91" y="1021869"/>
            <a:ext cx="1423657" cy="14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044" y="769544"/>
            <a:ext cx="267982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9139"/>
              </p:ext>
            </p:extLst>
          </p:nvPr>
        </p:nvGraphicFramePr>
        <p:xfrm>
          <a:off x="923451" y="2489704"/>
          <a:ext cx="10239471" cy="3303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3157"/>
                <a:gridCol w="3413157"/>
                <a:gridCol w="3413157"/>
              </a:tblGrid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খেয়েছি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কতবার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খেয়েছি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খাদ্যশস্য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ফল-মূল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মাছ,মাংশ,ও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দুগ্ধজাতীয়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1885" y="1674891"/>
            <a:ext cx="710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59" y="737760"/>
            <a:ext cx="1754815" cy="13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2543" y="637148"/>
            <a:ext cx="448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501" y="3874884"/>
            <a:ext cx="8157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১।সুষম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২।অতিরিক্ত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05" y="1946495"/>
            <a:ext cx="25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022" y="1946495"/>
            <a:ext cx="21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ওজনজনিত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24662 0.25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703 0.4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1683" y="2190939"/>
            <a:ext cx="362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4CDE84-4BCB-430F-A496-BD0FCDDE00DD}"/>
              </a:ext>
            </a:extLst>
          </p:cNvPr>
          <p:cNvSpPr txBox="1"/>
          <p:nvPr/>
        </p:nvSpPr>
        <p:spPr>
          <a:xfrm>
            <a:off x="793719" y="2836306"/>
            <a:ext cx="927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বেঁচে থাকা এবং বৃদ্ধির জন্য যা খায় তাই খাদ্য।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601577" y="2437632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1716076" y="2291252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1716076" y="2557902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831374" y="2433403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1683359" y="3734239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1567461" y="3877365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1799257" y="3865333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1683359" y="4007572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67013" y="796705"/>
            <a:ext cx="418687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1664DA-77FF-4585-9EBA-0AEB3A1F3DD0}"/>
              </a:ext>
            </a:extLst>
          </p:cNvPr>
          <p:cNvSpPr txBox="1"/>
          <p:nvPr/>
        </p:nvSpPr>
        <p:spPr>
          <a:xfrm>
            <a:off x="1131683" y="3615505"/>
            <a:ext cx="548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719" y="4337485"/>
            <a:ext cx="10773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07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309036" y="373710"/>
            <a:ext cx="4983937" cy="15390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304" y="3451980"/>
            <a:ext cx="5400396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75" y="2064190"/>
            <a:ext cx="1308067" cy="1239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00" y="2245260"/>
            <a:ext cx="803275" cy="32688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1168" y="3340253"/>
            <a:ext cx="4801927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9231"/>
          <a:stretch/>
        </p:blipFill>
        <p:spPr>
          <a:xfrm>
            <a:off x="8843774" y="2064190"/>
            <a:ext cx="1056714" cy="11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1712" y="1021869"/>
            <a:ext cx="368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03" y="798729"/>
            <a:ext cx="1539090" cy="162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461" y="2797791"/>
            <a:ext cx="1127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কেন প্রয়োজন ৫টি বাক্যে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10694" y="2875604"/>
            <a:ext cx="1004934" cy="5522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66" y="1995533"/>
            <a:ext cx="6790099" cy="4197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13980" y="510934"/>
            <a:ext cx="492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385996" y="373032"/>
            <a:ext cx="5042781" cy="2007347"/>
          </a:xfrm>
          <a:prstGeom prst="horizontalScroll">
            <a:avLst>
              <a:gd name="adj" fmla="val 96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7585" y="2613679"/>
            <a:ext cx="1665838" cy="150287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89846" y="2412240"/>
            <a:ext cx="1910280" cy="1905755"/>
          </a:xfrm>
          <a:prstGeom prst="chevron">
            <a:avLst>
              <a:gd name="adj" fmla="val 59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7585" y="4640911"/>
            <a:ext cx="1665838" cy="150287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89846" y="4439472"/>
            <a:ext cx="1910280" cy="1905755"/>
          </a:xfrm>
          <a:prstGeom prst="chevron">
            <a:avLst>
              <a:gd name="adj" fmla="val 59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00125" y="2682498"/>
            <a:ext cx="8769792" cy="133337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00125" y="4725659"/>
            <a:ext cx="8860326" cy="12858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1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8" y="1682320"/>
            <a:ext cx="3233082" cy="2755690"/>
          </a:xfrm>
          <a:prstGeom prst="round2DiagRect">
            <a:avLst>
              <a:gd name="adj1" fmla="val 2060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8" y="1568842"/>
            <a:ext cx="3111062" cy="285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86D35D-57CD-46CE-B14D-A2C0C033A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98" y="1505561"/>
            <a:ext cx="3100186" cy="2964887"/>
          </a:xfrm>
          <a:prstGeom prst="round2DiagRect">
            <a:avLst>
              <a:gd name="adj1" fmla="val 2063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6291" y="349472"/>
            <a:ext cx="727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592" y="4647473"/>
            <a:ext cx="142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764" y="4647472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126" y="4705346"/>
            <a:ext cx="420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মাছ,আরো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6862" y="5055947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814" y="5053605"/>
            <a:ext cx="459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6473" y="5555454"/>
            <a:ext cx="5814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2" grpId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22" y="690911"/>
            <a:ext cx="8606833" cy="571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099" y="1093921"/>
            <a:ext cx="4995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0588" y="2439283"/>
            <a:ext cx="6309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70" y="2310175"/>
            <a:ext cx="3111061" cy="296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86D35D-57CD-46CE-B14D-A2C0C033A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47" y="2310175"/>
            <a:ext cx="3100186" cy="296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99169" y="1021869"/>
            <a:ext cx="839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597529" y="2544024"/>
            <a:ext cx="2933322" cy="2815627"/>
          </a:xfrm>
          <a:prstGeom prst="wave">
            <a:avLst>
              <a:gd name="adj1" fmla="val 14429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83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4CDE84-4BCB-430F-A496-BD0FCDDE00DD}"/>
              </a:ext>
            </a:extLst>
          </p:cNvPr>
          <p:cNvSpPr txBox="1"/>
          <p:nvPr/>
        </p:nvSpPr>
        <p:spPr>
          <a:xfrm>
            <a:off x="1635690" y="3485881"/>
            <a:ext cx="9273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 এবং বৃদ্ধির জন্য যা খায় তাই খাদ্য। খাদ্য উদ্ভিদ ও প্রাণী থেকে আসে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0194" y="1683945"/>
            <a:ext cx="5459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 descr="C:\Users\D\Downloads\অপুষ্টি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557" y="1893417"/>
            <a:ext cx="3952537" cy="2901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05" y="1981066"/>
            <a:ext cx="3808838" cy="2866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56513" y="698703"/>
            <a:ext cx="663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599" y="5431096"/>
            <a:ext cx="10322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 কারণে শিশুর স্বাভাবিক বৃদ্ধি ও বিকাশ বাধাগ্রস্ত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501" cy="102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2" y="11576"/>
            <a:ext cx="1291628" cy="1213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71" y="4209861"/>
            <a:ext cx="3033230" cy="1854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3" y="4291343"/>
            <a:ext cx="2733934" cy="1854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0" descr="প্রতিদিন পুষ্টিকর খাবার খাওয়ার উপায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t="10985" r="5000" b="12727"/>
          <a:stretch/>
        </p:blipFill>
        <p:spPr bwMode="auto">
          <a:xfrm>
            <a:off x="6753886" y="1433794"/>
            <a:ext cx="2761306" cy="2033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5057" y="1224740"/>
            <a:ext cx="48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080" y="2272420"/>
            <a:ext cx="496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1046652" y="2522239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1160740" y="2634983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160740" y="2404543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79250" y="2519763"/>
            <a:ext cx="175566" cy="208230"/>
          </a:xfrm>
          <a:prstGeom prst="flowChartDecisi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388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42</cp:revision>
  <dcterms:created xsi:type="dcterms:W3CDTF">2021-10-02T04:10:28Z</dcterms:created>
  <dcterms:modified xsi:type="dcterms:W3CDTF">2021-10-04T01:01:19Z</dcterms:modified>
</cp:coreProperties>
</file>