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90" r:id="rId4"/>
    <p:sldId id="258" r:id="rId5"/>
    <p:sldId id="276" r:id="rId6"/>
    <p:sldId id="277" r:id="rId7"/>
    <p:sldId id="280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91" r:id="rId18"/>
    <p:sldId id="289" r:id="rId19"/>
    <p:sldId id="262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20039"/>
            <a:ext cx="8836068" cy="6052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39946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24842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5900" y="421141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444657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59897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9098" y="2066422"/>
            <a:ext cx="735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83" y="838200"/>
            <a:ext cx="426849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6" y="1874694"/>
            <a:ext cx="415896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7" y="3295620"/>
            <a:ext cx="4286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380" y="5410200"/>
            <a:ext cx="3564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উদাহারনঃ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, রকি, আন্দিজ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03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187976"/>
            <a:ext cx="4158960" cy="990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1530" y="762000"/>
            <a:ext cx="3739470" cy="4466511"/>
            <a:chOff x="451530" y="762000"/>
            <a:chExt cx="3739470" cy="4466511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4582180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১। ভঙ্গিল পর্বত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1530" y="762000"/>
              <a:ext cx="3739470" cy="3581399"/>
              <a:chOff x="451530" y="762000"/>
              <a:chExt cx="3739470" cy="3581399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6">
                <a:lum bright="-20000" contrast="6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30" y="762000"/>
                <a:ext cx="3105686" cy="3581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8.jpe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9800" y="831269"/>
                <a:ext cx="1981200" cy="33623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4934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533400"/>
            <a:ext cx="8077199" cy="3670377"/>
            <a:chOff x="264680" y="533400"/>
            <a:chExt cx="4069195" cy="2800371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3400"/>
              <a:ext cx="3800475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4680" y="2887608"/>
              <a:ext cx="1645961" cy="44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২। আগ্নেয় পর্বত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48200" y="-36758"/>
            <a:ext cx="225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3297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উদাহারনঃ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ইতালির বিশুভিয়াস,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জাপানের ফুজিয়ামা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1457"/>
            <a:ext cx="3448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3343870"/>
            <a:ext cx="2190750" cy="22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3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177" y="50920"/>
            <a:ext cx="3557155" cy="2809220"/>
            <a:chOff x="443345" y="762000"/>
            <a:chExt cx="3557155" cy="2809220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0"/>
              <a:ext cx="3314700" cy="204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3345" y="3048000"/>
              <a:ext cx="252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৩। স্তূপ পর্বত   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02296" y="40805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24400" y="2137230"/>
            <a:ext cx="4295775" cy="3429000"/>
            <a:chOff x="4343400" y="2025503"/>
            <a:chExt cx="4524375" cy="27740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75403"/>
              <a:ext cx="4524375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3820001" y="2798801"/>
              <a:ext cx="2524126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bn-BD" dirty="0" smtClean="0"/>
            </a:p>
            <a:p>
              <a:endParaRPr lang="bn-BD" dirty="0"/>
            </a:p>
            <a:p>
              <a:endParaRPr lang="bn-BD" dirty="0" smtClean="0"/>
            </a:p>
            <a:p>
              <a:endParaRPr lang="bn-BD" dirty="0"/>
            </a:p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21329208">
              <a:off x="5771005" y="2025503"/>
              <a:ext cx="308217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bn-BD" sz="200" dirty="0" smtClean="0"/>
            </a:p>
            <a:p>
              <a:endParaRPr lang="bn-BD" sz="200" dirty="0"/>
            </a:p>
            <a:p>
              <a:endParaRPr lang="bn-BD" sz="200" dirty="0" smtClean="0"/>
            </a:p>
            <a:p>
              <a:endParaRPr lang="bn-BD" sz="200" dirty="0"/>
            </a:p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658" y="4527525"/>
            <a:ext cx="3606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উদাহারনঃ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ভারতের বিন্ধা,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পাকিস্তানের লবন পর্বত।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Administrator\Desktop\IMAJ\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6384" y="2336920"/>
            <a:ext cx="3158523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972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387182"/>
            <a:ext cx="4267200" cy="3429000"/>
            <a:chOff x="914400" y="1219200"/>
            <a:chExt cx="3448050" cy="2870775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219200"/>
              <a:ext cx="344805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19200" y="35052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ল্যাকলিথ পর্বত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52800" y="118839"/>
            <a:ext cx="243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1" y="5562600"/>
            <a:ext cx="6476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উদাহারনঃ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আমেরিকার হেনরি পর্বত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7182"/>
            <a:ext cx="3429000" cy="39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5257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676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31" y="138509"/>
            <a:ext cx="3733800" cy="16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955800"/>
            <a:ext cx="39011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56" y="3168399"/>
            <a:ext cx="34194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1" y="1981200"/>
            <a:ext cx="555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পর্বত মধ্যবর্তী মালভূমি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উদাহারনঃ বলিভিয়া, তারিম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পাদদেশিয়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মালভূমি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উদাহারনঃ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কলোরাডো,পাতাগনিয়া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360418"/>
            <a:ext cx="49634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মহাদেশিয়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মালভূমি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উদাহারনঃস্পেন,ভারতিয়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উপদ্বিপ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341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উৎপত্তি এবং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শ্রেণীবিভাগ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5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0" y="1295400"/>
            <a:ext cx="437371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5105400"/>
            <a:ext cx="415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সমভুমি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36" y="1371601"/>
            <a:ext cx="47024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903658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উৎপত্তি এবং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শ্রেণীবিভাগ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1001"/>
            <a:ext cx="4343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4114800"/>
            <a:ext cx="2857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4038600"/>
            <a:ext cx="28860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2991278"/>
            <a:ext cx="594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ক্ষয়জাত সমভূমি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599" y="5791200"/>
            <a:ext cx="593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সঞ্চয়জাত সমভূমি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9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520125"/>
            <a:ext cx="8215313" cy="601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1700" y="747712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08076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‘ক’ দল – পর্বত কাকে বলে এবং কত প্রকার লিখ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30025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‘খ’ দল – মালভূমি কাকে বলে এবং কত প্রকার লিখ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‘গ’ দল – সমভূমি কাকে বলে এবং কত প্রকার লিখ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2" y="747712"/>
            <a:ext cx="1247775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0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bn-BD" sz="6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tabLst>
                <a:tab pos="685800" algn="l"/>
              </a:tabLst>
            </a:pP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85800" algn="l"/>
              </a:tabLst>
            </a:pPr>
            <a:r>
              <a:rPr lang="bn-BD" sz="2800" b="1" dirty="0" smtClean="0">
                <a:solidFill>
                  <a:srgbClr val="1AA635"/>
                </a:solidFill>
                <a:latin typeface="NikoshBAN" pitchFamily="2" charset="0"/>
                <a:cs typeface="NikoshBAN" pitchFamily="2" charset="0"/>
              </a:rPr>
              <a:t>১|  ভঙ্গিল পর্বত কিভাবে উৎপত্তি হয়েছে?</a:t>
            </a:r>
          </a:p>
          <a:p>
            <a:pPr>
              <a:tabLst>
                <a:tab pos="685800" algn="l"/>
              </a:tabLst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85800" algn="l"/>
              </a:tabLst>
            </a:pPr>
            <a:r>
              <a:rPr lang="bn-BD" sz="2800" b="1" dirty="0" smtClean="0">
                <a:solidFill>
                  <a:srgbClr val="1AA635"/>
                </a:solidFill>
                <a:latin typeface="NikoshBAN" pitchFamily="2" charset="0"/>
                <a:cs typeface="NikoshBAN" pitchFamily="2" charset="0"/>
              </a:rPr>
              <a:t>২|  পর্বত মধ্যবর্তী মালভূমি কাকে বলে?</a:t>
            </a:r>
          </a:p>
          <a:p>
            <a:pPr>
              <a:tabLst>
                <a:tab pos="685800" algn="l"/>
              </a:tabLst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85800" algn="l"/>
              </a:tabLst>
            </a:pPr>
            <a:r>
              <a:rPr lang="bn-BD" sz="2800" b="1" dirty="0" smtClean="0">
                <a:solidFill>
                  <a:srgbClr val="1AA635"/>
                </a:solidFill>
                <a:latin typeface="NikoshBAN" pitchFamily="2" charset="0"/>
                <a:cs typeface="NikoshBAN" pitchFamily="2" charset="0"/>
              </a:rPr>
              <a:t>৩। একটি ক্ষয়জাত সমভূমির নাম লিখ।</a:t>
            </a:r>
          </a:p>
          <a:p>
            <a:pPr algn="r">
              <a:tabLst>
                <a:tab pos="685800" algn="l"/>
              </a:tabLst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9406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4086"/>
            <a:ext cx="8991600" cy="632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" y="2635684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কাহারোল পাইলট বালিকা উচ্চ বিদ্যালয়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কাহারোল,দিনাজপুর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solidFill>
                <a:srgbClr val="FF0000"/>
              </a:solidFill>
            </a:endParaRPr>
          </a:p>
          <a:p>
            <a:endParaRPr lang="en-US" sz="400" dirty="0"/>
          </a:p>
        </p:txBody>
      </p:sp>
      <p:sp>
        <p:nvSpPr>
          <p:cNvPr id="3" name="TextBox 2"/>
          <p:cNvSpPr txBox="1"/>
          <p:nvPr/>
        </p:nvSpPr>
        <p:spPr>
          <a:xfrm>
            <a:off x="5254171" y="2635684"/>
            <a:ext cx="3886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1AA635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rgbClr val="1AA63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1AA635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ভূগোল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6186" y="587367"/>
            <a:ext cx="5181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4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457200"/>
            <a:ext cx="1752600" cy="151892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026" name="Picture 2" descr="C:\Documents and Settings\Administrator\Desktop\IMAJ\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81000"/>
            <a:ext cx="1383957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75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544669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 পর্বত এবং ভঙ্গীল পর্বতের মধ্যে </a:t>
            </a:r>
          </a:p>
          <a:p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তিনটি  পার্থক্য লিখ।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57200"/>
            <a:ext cx="487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/>
              <a:t>বাড়ীর </a:t>
            </a:r>
            <a:r>
              <a:rPr lang="bn-BD" sz="6000" b="1" u="sng" dirty="0" smtClean="0"/>
              <a:t>কাজ়</a:t>
            </a:r>
            <a:endParaRPr lang="bn-BD" sz="6000" b="1" u="sng" dirty="0"/>
          </a:p>
          <a:p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09550"/>
            <a:ext cx="1752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1" y="304800"/>
            <a:ext cx="876086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05" y="304800"/>
            <a:ext cx="8271711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9573" y="2181761"/>
            <a:ext cx="7848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1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6" y="304800"/>
            <a:ext cx="3984734" cy="2971800"/>
          </a:xfrm>
          <a:prstGeom prst="rect">
            <a:avLst/>
          </a:prstGeom>
        </p:spPr>
      </p:pic>
      <p:pic>
        <p:nvPicPr>
          <p:cNvPr id="3" name="Picture 2" descr="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"/>
            <a:ext cx="4259154" cy="2971800"/>
          </a:xfrm>
          <a:prstGeom prst="rect">
            <a:avLst/>
          </a:prstGeom>
        </p:spPr>
      </p:pic>
      <p:pic>
        <p:nvPicPr>
          <p:cNvPr id="4" name="Picture 3" descr="2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65" y="3443515"/>
            <a:ext cx="3984734" cy="2990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259154" cy="2908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392784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চিত্র দেখে কি বুঝতে পারছ?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76814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0"/>
            <a:ext cx="8444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‘পৃথিবীর প্রধান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প্রধান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ভূমিরূপের গঠন, উৎপত্তি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50520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এবং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শ্রেণীবিভাগ’’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6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9005908" cy="5638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829270"/>
            <a:ext cx="900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853" y="20574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পর্বতের গঠন এবং শ্রেণিবিভাগ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মালভূমির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গঠন এবং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বর্ণনা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সমভুমির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গঠন এবং শ্রেণিবিভাগ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2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64" y="256309"/>
            <a:ext cx="480063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076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9814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6419" y="2362200"/>
            <a:ext cx="353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86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791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সমভুমি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197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43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324600" cy="381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1981200" y="51054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2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20000" contras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10568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28600"/>
            <a:ext cx="3800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314700" cy="20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448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743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ভঙ্গিল পর্বত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9212" y="267209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আগ্নেয় পর্বত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8013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ল্যাকলিথ পর্বত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" y="5801380"/>
            <a:ext cx="340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স্তূপ পর্বত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0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1109</TotalTime>
  <Words>251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Courier New</vt:lpstr>
      <vt:lpstr>NikoshBAN</vt:lpstr>
      <vt:lpstr>NikoshLightBAN</vt:lpstr>
      <vt:lpstr>Palatino Linotype</vt:lpstr>
      <vt:lpstr>Vrinda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131</cp:revision>
  <dcterms:created xsi:type="dcterms:W3CDTF">2006-08-16T00:00:00Z</dcterms:created>
  <dcterms:modified xsi:type="dcterms:W3CDTF">2021-10-05T15:20:01Z</dcterms:modified>
</cp:coreProperties>
</file>