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3B5B-16A9-4A7F-9491-CC70850F63FC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91EA9-8B81-41E2-875B-4CC649D5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5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91EA9-8B81-41E2-875B-4CC649D53D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3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2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3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5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0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1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8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1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939F-B1BA-4C92-A201-6196C64A7B4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73AB-8570-4B7F-A6D9-62072FC60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6" y="1676399"/>
            <a:ext cx="9978529" cy="3337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5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0781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84218" y="346364"/>
            <a:ext cx="84651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gaps with clues from the box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288473"/>
            <a:ext cx="5209309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poor wood cutter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7348" y="2189018"/>
            <a:ext cx="292330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One day he was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38255" y="2563091"/>
            <a:ext cx="1357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03818" y="2215094"/>
            <a:ext cx="491836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 in the jungle beside a river.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3490" y="2840182"/>
            <a:ext cx="3020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Suddenly his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001491" y="3214255"/>
            <a:ext cx="245225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1" y="2798616"/>
            <a:ext cx="19396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hand.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7345" y="3505200"/>
            <a:ext cx="14962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fell 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380510" y="3837709"/>
            <a:ext cx="1039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58139" y="3463635"/>
            <a:ext cx="19119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water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4170218"/>
            <a:ext cx="2576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4.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a great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558139" y="4502728"/>
            <a:ext cx="1039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18909" y="4087085"/>
            <a:ext cx="1371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him.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81201" y="4807527"/>
            <a:ext cx="2327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5.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began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364178" y="5140037"/>
            <a:ext cx="1039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03247" y="4906882"/>
                <a:ext cx="36022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47" y="4906882"/>
                <a:ext cx="3602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080655" y="5708071"/>
            <a:ext cx="1274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3200" y="5708075"/>
            <a:ext cx="181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slipped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9932" y="5708068"/>
            <a:ext cx="108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80912" y="5708069"/>
            <a:ext cx="858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66374" y="5708068"/>
            <a:ext cx="101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8 0.00556 L 0.30234 -0.518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20065 -0.4289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26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94 -0.08495 L -0.13294 -0.3349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0417 L -0.16927 -0.2361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2" y="-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0417 L -0.29818 -0.1486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22" y="-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9564" y="401782"/>
            <a:ext cx="630381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sentences from the </a:t>
            </a:r>
            <a:r>
              <a:rPr lang="en-US" sz="36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endParaRPr lang="en-US" sz="3600" b="1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75131"/>
              </p:ext>
            </p:extLst>
          </p:nvPr>
        </p:nvGraphicFramePr>
        <p:xfrm>
          <a:off x="831273" y="1720423"/>
          <a:ext cx="10280072" cy="48126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9236">
                  <a:extLst>
                    <a:ext uri="{9D8B030D-6E8A-4147-A177-3AD203B41FA5}">
                      <a16:colId xmlns:a16="http://schemas.microsoft.com/office/drawing/2014/main" val="2977505386"/>
                    </a:ext>
                  </a:extLst>
                </a:gridCol>
                <a:gridCol w="7730836">
                  <a:extLst>
                    <a:ext uri="{9D8B030D-6E8A-4147-A177-3AD203B41FA5}">
                      <a16:colId xmlns:a16="http://schemas.microsoft.com/office/drawing/2014/main" val="1209684473"/>
                    </a:ext>
                  </a:extLst>
                </a:gridCol>
              </a:tblGrid>
              <a:tr h="7232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Told about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his great loss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66283"/>
                  </a:ext>
                </a:extLst>
              </a:tr>
              <a:tr h="7332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water goddess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Asked the wood cutter, “Why are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you crying?”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723977"/>
                  </a:ext>
                </a:extLst>
              </a:tr>
              <a:tr h="7332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wood cutter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Rose up from the river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06976"/>
                  </a:ext>
                </a:extLst>
              </a:tr>
              <a:tr h="7332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“No”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47935"/>
                  </a:ext>
                </a:extLst>
              </a:tr>
              <a:tr h="7332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Took pity on him and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diving into the water she brought golden axe and asked him, “Is it your?”</a:t>
                      </a:r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98248"/>
                  </a:ext>
                </a:extLst>
              </a:tr>
              <a:tr h="7332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Told about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his great loss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683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5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73235" y="360218"/>
            <a:ext cx="392083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 story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4768" y="1482436"/>
            <a:ext cx="6303818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“An honest wood-cutter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55" y="2757055"/>
            <a:ext cx="10640290" cy="23083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there lived a poor wood-cutter. But he was very honest. Everyday he went out to cut wood in the jungle. He earned his livelihood by selling wood in the market. One day while………………………. </a:t>
            </a:r>
          </a:p>
        </p:txBody>
      </p:sp>
    </p:spTree>
    <p:extLst>
      <p:ext uri="{BB962C8B-B14F-4D97-AF65-F5344CB8AC3E}">
        <p14:creationId xmlns:p14="http://schemas.microsoft.com/office/powerpoint/2010/main" val="36275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65413" y="831280"/>
            <a:ext cx="2881745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82" y="2687790"/>
            <a:ext cx="10460182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Think, you and some of your friends  went to visit Shalban Bihar. Your friend Tamanna was capturing picture with her digital camera. Suddenly she lost her camera. She started weeping. A fairy come down from a tree and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58" y="295061"/>
            <a:ext cx="2014970" cy="173117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7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894" y="2230581"/>
            <a:ext cx="7022212" cy="239683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943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6982" y="3289110"/>
            <a:ext cx="70680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 Mohammad Lutful Haider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28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LUTFUNNESA BALIKA BIDDANIKETON</a:t>
            </a:r>
          </a:p>
          <a:p>
            <a:pPr lvl="0">
              <a:defRPr/>
            </a:pPr>
            <a:r>
              <a:rPr lang="en-US" sz="3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PAGLA,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GAFARGAON</a:t>
            </a:r>
            <a:endParaRPr lang="en-US" sz="36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0524" y="3785167"/>
            <a:ext cx="4299044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Class- 8</a:t>
            </a:r>
          </a:p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Story writing.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Time: 50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minutes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2263" y="709684"/>
            <a:ext cx="3302758" cy="2579426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524" y="811132"/>
            <a:ext cx="2598774" cy="26736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224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33458" y="471055"/>
            <a:ext cx="282632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617" y="1787236"/>
            <a:ext cx="7855527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to……….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Guess the Story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Give the Title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Write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189183"/>
            <a:ext cx="11720945" cy="64796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0" y="5320145"/>
            <a:ext cx="4322618" cy="95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6696" y="5691070"/>
            <a:ext cx="2563091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Jungle</a:t>
            </a:r>
            <a:endParaRPr lang="en-US" sz="4400" b="1" dirty="0">
              <a:ln w="381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4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" y="178950"/>
            <a:ext cx="11776363" cy="6531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4435" y="5708073"/>
            <a:ext cx="784167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river is running through the </a:t>
            </a:r>
            <a:r>
              <a:rPr lang="en-US" sz="3600" b="1" dirty="0" smtClean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jungle</a:t>
            </a:r>
            <a:endParaRPr lang="en-US" sz="3600" b="1" dirty="0">
              <a:ln w="381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33038"/>
            <a:ext cx="11776363" cy="6510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2727" y="5375564"/>
            <a:ext cx="382385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Wood </a:t>
            </a:r>
            <a:r>
              <a:rPr lang="en-US" sz="3600" b="1" dirty="0" smtClean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Cutter</a:t>
            </a:r>
            <a:endParaRPr lang="en-US" sz="3600" b="1" dirty="0">
              <a:ln w="381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5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8" y="1203036"/>
            <a:ext cx="7426037" cy="4451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5752" y="415636"/>
            <a:ext cx="378229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</a:t>
            </a:r>
            <a:r>
              <a:rPr lang="en-US" sz="3600" b="1" dirty="0" smtClean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n w="381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7279" y="5846617"/>
            <a:ext cx="605443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Wood Cutter lost his </a:t>
            </a:r>
            <a:r>
              <a:rPr lang="en-US" sz="3600" b="1" dirty="0" smtClean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axe</a:t>
            </a:r>
            <a:endParaRPr lang="en-US" sz="3600" b="1" dirty="0">
              <a:ln w="381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9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9" r="4420"/>
          <a:stretch/>
        </p:blipFill>
        <p:spPr>
          <a:xfrm>
            <a:off x="2782828" y="734290"/>
            <a:ext cx="6333463" cy="46213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75709" y="5680364"/>
            <a:ext cx="558338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was</a:t>
            </a:r>
            <a:r>
              <a:rPr lang="en-US" sz="3600" b="1" dirty="0" smtClean="0">
                <a:ln w="381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………..</a:t>
            </a:r>
            <a:endParaRPr lang="en-US" sz="3600" b="1" dirty="0">
              <a:ln w="381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27463 w 12192000"/>
              <a:gd name="connsiteY0" fmla="*/ 167185 h 6858000"/>
              <a:gd name="connsiteX1" fmla="*/ 227463 w 12192000"/>
              <a:gd name="connsiteY1" fmla="*/ 6690815 h 6858000"/>
              <a:gd name="connsiteX2" fmla="*/ 11964538 w 12192000"/>
              <a:gd name="connsiteY2" fmla="*/ 6690815 h 6858000"/>
              <a:gd name="connsiteX3" fmla="*/ 11964538 w 12192000"/>
              <a:gd name="connsiteY3" fmla="*/ 16718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27463" y="167185"/>
                </a:moveTo>
                <a:lnTo>
                  <a:pt x="227463" y="6690815"/>
                </a:lnTo>
                <a:lnTo>
                  <a:pt x="11964538" y="6690815"/>
                </a:lnTo>
                <a:lnTo>
                  <a:pt x="11964538" y="16718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16727" y="526473"/>
            <a:ext cx="7647709" cy="70788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be the title of the story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408215" y="2105899"/>
            <a:ext cx="5334000" cy="242454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28575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 Honest Woodcutter</a:t>
            </a:r>
            <a:endParaRPr lang="en-US" sz="3600" dirty="0">
              <a:ln w="28575" cmpd="sng">
                <a:noFill/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323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295</Words>
  <Application>Microsoft Office PowerPoint</Application>
  <PresentationFormat>Widescreen</PresentationFormat>
  <Paragraphs>55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</dc:creator>
  <cp:lastModifiedBy>s</cp:lastModifiedBy>
  <cp:revision>31</cp:revision>
  <dcterms:created xsi:type="dcterms:W3CDTF">2021-09-28T00:52:52Z</dcterms:created>
  <dcterms:modified xsi:type="dcterms:W3CDTF">2021-10-05T03:23:48Z</dcterms:modified>
</cp:coreProperties>
</file>