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56" r:id="rId3"/>
    <p:sldId id="304" r:id="rId4"/>
    <p:sldId id="258" r:id="rId5"/>
    <p:sldId id="259" r:id="rId6"/>
    <p:sldId id="261" r:id="rId7"/>
    <p:sldId id="274" r:id="rId8"/>
    <p:sldId id="275" r:id="rId9"/>
    <p:sldId id="294" r:id="rId10"/>
    <p:sldId id="262" r:id="rId11"/>
    <p:sldId id="297" r:id="rId12"/>
    <p:sldId id="296" r:id="rId13"/>
    <p:sldId id="292" r:id="rId14"/>
    <p:sldId id="265" r:id="rId15"/>
    <p:sldId id="29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FB"/>
    <a:srgbClr val="0000CC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203F-E538-49E9-8A29-8322FE5EAF8D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507A-53A1-46C6-A528-56A56276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ট্র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3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692C-404F-48FF-96E5-AC03F13858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507A-53A1-46C6-A528-56A562760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FF3-6D99-44F3-854E-3052BE1C80D5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1169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FF3-6D99-44F3-854E-3052BE1C80D5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6503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FF3-6D99-44F3-854E-3052BE1C80D5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6332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21D4CA-92D8-4B38-8755-B03A965A5B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0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3776" y="27392"/>
            <a:ext cx="1120048" cy="1338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51626E-D3A1-423E-A5E4-F87FFD1BD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0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31028" y="5383161"/>
            <a:ext cx="1120048" cy="1338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EE17E-3BFE-440F-A318-D76AD35B03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0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176" y="5492294"/>
            <a:ext cx="1120048" cy="1338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E5568-7D18-4C84-BBE5-00D94C90BF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0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136525"/>
            <a:ext cx="1120048" cy="13383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9FF3-6D99-44F3-854E-3052BE1C80D5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D138-98EA-41C2-B775-94B38238C4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F8F6573-3621-4395-B38C-1A46682C5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45"/>
            </a:avLst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9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slow">
    <p:cover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E740-E38E-47DC-94DC-F2219121D97E}" type="datetime1">
              <a:rPr lang="en-US" smtClean="0"/>
              <a:t>18-Sep-21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B245A5-D72D-45D1-B63F-D778B7E6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সিড বেড প্রিপারেমন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DF144-40DA-4334-9195-CE63D1D47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" b="993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0818"/>
            <a:ext cx="6858000" cy="6858000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091531" y="4611756"/>
            <a:ext cx="1737360" cy="914400"/>
          </a:xfrm>
          <a:prstGeom prst="wedgeEllipseCallout">
            <a:avLst>
              <a:gd name="adj1" fmla="val -226811"/>
              <a:gd name="adj2" fmla="val -331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01501" y="3824909"/>
            <a:ext cx="1737360" cy="914400"/>
          </a:xfrm>
          <a:prstGeom prst="wedgeEllipseCallout">
            <a:avLst>
              <a:gd name="adj1" fmla="val 98195"/>
              <a:gd name="adj2" fmla="val 82714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কন্ট্রোল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0038523" y="1391478"/>
            <a:ext cx="1737360" cy="914400"/>
          </a:xfrm>
          <a:prstGeom prst="wedgeEllipseCallout">
            <a:avLst>
              <a:gd name="adj1" fmla="val -246853"/>
              <a:gd name="adj2" fmla="val 7180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স্টিয়ারিং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0104784" y="3599622"/>
            <a:ext cx="1737360" cy="914400"/>
          </a:xfrm>
          <a:prstGeom prst="wedgeEllipseCallout">
            <a:avLst>
              <a:gd name="adj1" fmla="val -238170"/>
              <a:gd name="adj2" fmla="val -104068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031896" y="2459153"/>
            <a:ext cx="1737360" cy="914400"/>
          </a:xfrm>
          <a:prstGeom prst="wedgeEllipseCallout">
            <a:avLst>
              <a:gd name="adj1" fmla="val -172729"/>
              <a:gd name="adj2" fmla="val 13606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01501" y="2660228"/>
            <a:ext cx="1737360" cy="914400"/>
          </a:xfrm>
          <a:prstGeom prst="wedgeEllipseCallout">
            <a:avLst>
              <a:gd name="adj1" fmla="val 132299"/>
              <a:gd name="adj2" fmla="val 11480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7">
            <a:extLst>
              <a:ext uri="{FF2B5EF4-FFF2-40B4-BE49-F238E27FC236}">
                <a16:creationId xmlns:a16="http://schemas.microsoft.com/office/drawing/2014/main" id="{E370B68E-11B9-4E3C-8388-CE5C86466C16}"/>
              </a:ext>
            </a:extLst>
          </p:cNvPr>
          <p:cNvSpPr/>
          <p:nvPr/>
        </p:nvSpPr>
        <p:spPr>
          <a:xfrm>
            <a:off x="501501" y="1497497"/>
            <a:ext cx="1737360" cy="914400"/>
          </a:xfrm>
          <a:prstGeom prst="wedgeEllipseCallout">
            <a:avLst>
              <a:gd name="adj1" fmla="val 204332"/>
              <a:gd name="adj2" fmla="val 9199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7">
            <a:extLst>
              <a:ext uri="{FF2B5EF4-FFF2-40B4-BE49-F238E27FC236}">
                <a16:creationId xmlns:a16="http://schemas.microsoft.com/office/drawing/2014/main" id="{966D6ED3-9CA9-413A-A981-7A8855D3A7E3}"/>
              </a:ext>
            </a:extLst>
          </p:cNvPr>
          <p:cNvSpPr/>
          <p:nvPr/>
        </p:nvSpPr>
        <p:spPr>
          <a:xfrm>
            <a:off x="10171046" y="5739791"/>
            <a:ext cx="1737360" cy="914400"/>
          </a:xfrm>
          <a:prstGeom prst="wedgeEllipseCallout">
            <a:avLst>
              <a:gd name="adj1" fmla="val -354531"/>
              <a:gd name="adj2" fmla="val -7603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গার্ড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DF828-A2A1-438C-89F4-7A295E7F762D}"/>
              </a:ext>
            </a:extLst>
          </p:cNvPr>
          <p:cNvSpPr/>
          <p:nvPr/>
        </p:nvSpPr>
        <p:spPr>
          <a:xfrm>
            <a:off x="2647780" y="274981"/>
            <a:ext cx="68964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ট্রান্সপ্লান্টারের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402455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9" grpId="0" animBg="1"/>
      <p:bldP spid="10" grpId="0" animBg="1"/>
      <p:bldP spid="15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D0764-ABD3-4585-A9A3-1F0A2A957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535188"/>
            <a:ext cx="3154015" cy="2365511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0E56B-9A81-4D6F-8F79-87319744D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2" y="535188"/>
            <a:ext cx="3154015" cy="2365511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10A62-1D62-4408-8162-48DE486B4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3718761"/>
            <a:ext cx="3154015" cy="2365511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C748A-2679-400E-A575-EDFF6C814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3" y="3718762"/>
            <a:ext cx="3154015" cy="2365511"/>
          </a:xfrm>
          <a:prstGeom prst="round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283B2D-A076-4D3A-86BB-3B633C3AE780}"/>
              </a:ext>
            </a:extLst>
          </p:cNvPr>
          <p:cNvSpPr/>
          <p:nvPr/>
        </p:nvSpPr>
        <p:spPr>
          <a:xfrm>
            <a:off x="2067339" y="2994992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49575-90FD-4CC0-95E2-ECB85FC5F5E0}"/>
              </a:ext>
            </a:extLst>
          </p:cNvPr>
          <p:cNvSpPr/>
          <p:nvPr/>
        </p:nvSpPr>
        <p:spPr>
          <a:xfrm>
            <a:off x="7010399" y="3114261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22754-99A1-4C01-8743-80D20D275026}"/>
              </a:ext>
            </a:extLst>
          </p:cNvPr>
          <p:cNvSpPr/>
          <p:nvPr/>
        </p:nvSpPr>
        <p:spPr>
          <a:xfrm>
            <a:off x="2014330" y="6090898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5990D-7429-4EBD-8609-AA460B81D516}"/>
              </a:ext>
            </a:extLst>
          </p:cNvPr>
          <p:cNvSpPr/>
          <p:nvPr/>
        </p:nvSpPr>
        <p:spPr>
          <a:xfrm>
            <a:off x="6997147" y="6137281"/>
            <a:ext cx="2888974" cy="39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7971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রাইস ট্রান্সপ্লান্টার মেশিনের সুবিধা   রাইস ট্রান্সপ্লান্টার মেশিনের দাম   Rice Transplanter in BD[2]">
            <a:hlinkClick r:id="" action="ppaction://media"/>
            <a:extLst>
              <a:ext uri="{FF2B5EF4-FFF2-40B4-BE49-F238E27FC236}">
                <a16:creationId xmlns:a16="http://schemas.microsoft.com/office/drawing/2014/main" id="{DBBC4BB9-9D07-4AC6-8440-463D4AB199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111" y="1323642"/>
            <a:ext cx="9289775" cy="5225498"/>
          </a:xfrm>
          <a:prstGeom prst="roundRect">
            <a:avLst>
              <a:gd name="adj" fmla="val 36421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C97B48-E907-4E01-8168-AD351F148170}"/>
              </a:ext>
            </a:extLst>
          </p:cNvPr>
          <p:cNvSpPr/>
          <p:nvPr/>
        </p:nvSpPr>
        <p:spPr>
          <a:xfrm>
            <a:off x="1033667" y="308860"/>
            <a:ext cx="1012466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7576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A0BA01-1DD2-4D8A-A641-8C638592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73419"/>
              </p:ext>
            </p:extLst>
          </p:nvPr>
        </p:nvGraphicFramePr>
        <p:xfrm>
          <a:off x="499475" y="1298713"/>
          <a:ext cx="11193050" cy="36706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9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77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প্রচলিত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ট্রেডিশনাল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/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মর্ডান</a:t>
                      </a:r>
                      <a:r>
                        <a:rPr lang="en-US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itchFamily="2" charset="0"/>
                          <a:cs typeface="NikoshBAN" pitchFamily="2" charset="0"/>
                        </a:rPr>
                        <a:t>পদ্ধতি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87"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বেডে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ট্রেতে</a:t>
                      </a:r>
                      <a:endParaRPr lang="en-US" sz="1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76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উঠাতে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লাগে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ধানের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উঠাতে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লাগে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460"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বিঘা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১৭০০-২০০০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algn="l"/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রোপন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বিঘা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১২০০-১৩০০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চারা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রোপন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r>
                        <a:rPr kumimoji="0" lang="en-US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32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1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667" marR="91667" marT="45833" marB="458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149DC3A-7E1B-496B-85AD-8AF24FE74E56}"/>
              </a:ext>
            </a:extLst>
          </p:cNvPr>
          <p:cNvSpPr/>
          <p:nvPr/>
        </p:nvSpPr>
        <p:spPr>
          <a:xfrm>
            <a:off x="1126434" y="289136"/>
            <a:ext cx="993913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ট্রেডিশনাল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ট্রান্সপ্লান্টিং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F816-DC61-4C19-9CC2-29C43ACF0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87" y="4981129"/>
            <a:ext cx="2463061" cy="1639055"/>
          </a:xfrm>
          <a:prstGeom prst="roundRect">
            <a:avLst>
              <a:gd name="adj" fmla="val 4462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09468-DD29-4CB7-8066-55708324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4405" b="15054"/>
          <a:stretch/>
        </p:blipFill>
        <p:spPr>
          <a:xfrm>
            <a:off x="7570785" y="4929809"/>
            <a:ext cx="2337146" cy="1639055"/>
          </a:xfrm>
          <a:prstGeom prst="roundRect">
            <a:avLst>
              <a:gd name="adj" fmla="val 35325"/>
            </a:avLst>
          </a:prstGeom>
        </p:spPr>
      </p:pic>
    </p:spTree>
    <p:extLst>
      <p:ext uri="{BB962C8B-B14F-4D97-AF65-F5344CB8AC3E}">
        <p14:creationId xmlns:p14="http://schemas.microsoft.com/office/powerpoint/2010/main" val="21179518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F0F174-D507-468A-85D8-F51234841262}"/>
              </a:ext>
            </a:extLst>
          </p:cNvPr>
          <p:cNvSpPr txBox="1"/>
          <p:nvPr/>
        </p:nvSpPr>
        <p:spPr>
          <a:xfrm>
            <a:off x="3256625" y="4876800"/>
            <a:ext cx="5681926" cy="7094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 কি?  </a:t>
            </a:r>
            <a:endParaRPr lang="en-US" sz="401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D NAZRUL ISLAM\Desktop\indexfdgfhgjhftgdrfedfdhgfhg.jpg">
            <a:extLst>
              <a:ext uri="{FF2B5EF4-FFF2-40B4-BE49-F238E27FC236}">
                <a16:creationId xmlns:a16="http://schemas.microsoft.com/office/drawing/2014/main" id="{847081B3-820A-4A7E-9610-CB3D9ED3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1" y="1981200"/>
            <a:ext cx="4506233" cy="253333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A9494-1A5A-40B7-8BB9-128A7C381CA4}"/>
              </a:ext>
            </a:extLst>
          </p:cNvPr>
          <p:cNvSpPr txBox="1"/>
          <p:nvPr/>
        </p:nvSpPr>
        <p:spPr>
          <a:xfrm>
            <a:off x="4535488" y="533400"/>
            <a:ext cx="31242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961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 NAZRUL ISLAM\Desktop\images4yr4ty.jpg">
            <a:extLst>
              <a:ext uri="{FF2B5EF4-FFF2-40B4-BE49-F238E27FC236}">
                <a16:creationId xmlns:a16="http://schemas.microsoft.com/office/drawing/2014/main" id="{1F4E9465-B285-4057-B4FA-D5611F1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7" y="1655343"/>
            <a:ext cx="5330662" cy="3547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B2B52-222A-4CD7-81E3-1DB1E915EDBA}"/>
              </a:ext>
            </a:extLst>
          </p:cNvPr>
          <p:cNvSpPr/>
          <p:nvPr/>
        </p:nvSpPr>
        <p:spPr>
          <a:xfrm>
            <a:off x="1918970" y="5348502"/>
            <a:ext cx="835406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পার্থক্য কী?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D8F04-1AAC-481D-ADE0-E59C2813332B}"/>
              </a:ext>
            </a:extLst>
          </p:cNvPr>
          <p:cNvSpPr/>
          <p:nvPr/>
        </p:nvSpPr>
        <p:spPr>
          <a:xfrm>
            <a:off x="4459288" y="381000"/>
            <a:ext cx="32766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15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5785F-EA24-4852-875A-452871C98248}"/>
              </a:ext>
            </a:extLst>
          </p:cNvPr>
          <p:cNvSpPr/>
          <p:nvPr/>
        </p:nvSpPr>
        <p:spPr>
          <a:xfrm>
            <a:off x="5185319" y="838200"/>
            <a:ext cx="182453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F5AE8-011F-4A24-BE78-7670CE19D8E8}"/>
              </a:ext>
            </a:extLst>
          </p:cNvPr>
          <p:cNvSpPr/>
          <p:nvPr/>
        </p:nvSpPr>
        <p:spPr>
          <a:xfrm>
            <a:off x="3492063" y="2514600"/>
            <a:ext cx="6924145" cy="64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যন্ত্রকে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9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FE712-D9D7-41FC-8AFC-BE800D9BD22D}"/>
              </a:ext>
            </a:extLst>
          </p:cNvPr>
          <p:cNvSpPr/>
          <p:nvPr/>
        </p:nvSpPr>
        <p:spPr>
          <a:xfrm>
            <a:off x="3505200" y="3352800"/>
            <a:ext cx="5748690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9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93F4DE-56AE-46E8-9C98-83073C97CB92}"/>
              </a:ext>
            </a:extLst>
          </p:cNvPr>
          <p:cNvSpPr/>
          <p:nvPr/>
        </p:nvSpPr>
        <p:spPr>
          <a:xfrm>
            <a:off x="3505200" y="4267200"/>
            <a:ext cx="5934638" cy="647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9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9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9" b="1" dirty="0"/>
          </a:p>
        </p:txBody>
      </p:sp>
    </p:spTree>
    <p:extLst>
      <p:ext uri="{BB962C8B-B14F-4D97-AF65-F5344CB8AC3E}">
        <p14:creationId xmlns:p14="http://schemas.microsoft.com/office/powerpoint/2010/main" val="23829210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43B51-B462-4915-B0FE-FFAAB7DA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73" y="2100469"/>
            <a:ext cx="5980654" cy="25208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F65B60-FBBF-4331-839B-38E3A8798D8B}"/>
              </a:ext>
            </a:extLst>
          </p:cNvPr>
          <p:cNvSpPr/>
          <p:nvPr/>
        </p:nvSpPr>
        <p:spPr>
          <a:xfrm>
            <a:off x="1639826" y="5168347"/>
            <a:ext cx="8912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ট্রে-তে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গুলো </a:t>
            </a:r>
            <a:r>
              <a:rPr lang="bn-IN" sz="4000" b="1" spc="1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আনবে।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A52006-7383-4A2D-882F-1DDB834034E1}"/>
              </a:ext>
            </a:extLst>
          </p:cNvPr>
          <p:cNvSpPr/>
          <p:nvPr/>
        </p:nvSpPr>
        <p:spPr>
          <a:xfrm>
            <a:off x="4495800" y="652669"/>
            <a:ext cx="3200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IN" sz="5400" b="1" spc="150" dirty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77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6DE726F-7B8A-45A3-8806-0BB9BC666B72}"/>
              </a:ext>
            </a:extLst>
          </p:cNvPr>
          <p:cNvSpPr/>
          <p:nvPr/>
        </p:nvSpPr>
        <p:spPr>
          <a:xfrm>
            <a:off x="680961" y="2743200"/>
            <a:ext cx="10833254" cy="4960183"/>
          </a:xfrm>
          <a:prstGeom prst="ellipse">
            <a:avLst/>
          </a:prstGeom>
          <a:noFill/>
          <a:ln w="762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24" b="1" kern="0" dirty="0" err="1">
                <a:ln w="11430"/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7" b="1" kern="0" dirty="0">
              <a:ln w="11430"/>
              <a:solidFill>
                <a:srgbClr val="008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D61C8-3A0B-41E4-91D3-72AD4C52147F}"/>
              </a:ext>
            </a:extLst>
          </p:cNvPr>
          <p:cNvSpPr/>
          <p:nvPr/>
        </p:nvSpPr>
        <p:spPr>
          <a:xfrm>
            <a:off x="5094764" y="386114"/>
            <a:ext cx="20024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kern="0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5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b="1" kern="0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A1C43-51A1-421A-BC00-DF5B0AF62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1447800"/>
            <a:ext cx="3657600" cy="33463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756654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07407E-6 L -2.08333E-7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619" y="1624446"/>
            <a:ext cx="9462050" cy="53860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92D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92D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BC886-7748-4303-B38A-D8D93B56B8F0}"/>
              </a:ext>
            </a:extLst>
          </p:cNvPr>
          <p:cNvSpPr/>
          <p:nvPr/>
        </p:nvSpPr>
        <p:spPr>
          <a:xfrm>
            <a:off x="2955235" y="1139685"/>
            <a:ext cx="6281530" cy="1073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587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925671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92239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005DBA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1DF497-A4F4-43E1-8BA6-76D8A0E4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71B4-CAE9-41A7-B2D0-91A65D932E5A}" type="datetime1">
              <a:rPr lang="en-US" smtClean="0"/>
              <a:t>18-Sep-21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2D681CF-0EAE-4BC2-BAEE-23282B0F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সিড বেড প্রিপারেমন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1C86C-EE4B-4C6F-9029-37BB5F17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EE2C4E-F48F-49F8-A864-9734C06D95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7" y="817490"/>
            <a:ext cx="1311205" cy="540612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88F5D9AE-0E63-4D7D-9D5B-56800E5D737C}"/>
              </a:ext>
            </a:extLst>
          </p:cNvPr>
          <p:cNvSpPr txBox="1">
            <a:spLocks/>
          </p:cNvSpPr>
          <p:nvPr/>
        </p:nvSpPr>
        <p:spPr>
          <a:xfrm>
            <a:off x="7436889" y="5212491"/>
            <a:ext cx="3572435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F04E05F4-44C2-4776-AAB7-0A25A1A8611B}"/>
              </a:ext>
            </a:extLst>
          </p:cNvPr>
          <p:cNvSpPr/>
          <p:nvPr/>
        </p:nvSpPr>
        <p:spPr>
          <a:xfrm>
            <a:off x="7780568" y="44483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9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5" tmFilter="0, 0; 0.125,0.2665; 0.25,0.4; 0.375,0.465; 0.5,0.5;  0.625,0.535; 0.75,0.6; 0.875,0.7335; 1,1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9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7" tmFilter="0, 0; 0.125,0.2665; 0.25,0.4; 0.375,0.465; 0.5,0.5;  0.625,0.535; 0.75,0.6; 0.875,0.7335; 1,1">
                                          <p:stCondLst>
                                            <p:cond delay="248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3">
                                          <p:stCondLst>
                                            <p:cond delay="97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47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3">
                                          <p:stCondLst>
                                            <p:cond delay="19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47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3">
                                          <p:stCondLst>
                                            <p:cond delay="2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47" decel="50000">
                                          <p:stCondLst>
                                            <p:cond delay="250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3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47" decel="50000">
                                          <p:stCondLst>
                                            <p:cond delay="27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7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42">
                                          <p:stCondLst>
                                            <p:cond delay="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246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42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246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42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246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42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7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42">
                                          <p:stCondLst>
                                            <p:cond delay="97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46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42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46" decel="50000">
                                          <p:stCondLst>
                                            <p:cond delay="20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42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46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42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ধান লাগানো মেশিন গুলো কৃষকদের কাজ করে দিয়েছে, কোটি গুণ সহজ Rice Transplanter Machine[1]">
            <a:hlinkClick r:id="" action="ppaction://media"/>
            <a:extLst>
              <a:ext uri="{FF2B5EF4-FFF2-40B4-BE49-F238E27FC236}">
                <a16:creationId xmlns:a16="http://schemas.microsoft.com/office/drawing/2014/main" id="{265D956E-242F-4E59-8651-5480EF6AB4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800" y="1381981"/>
            <a:ext cx="9254399" cy="5205599"/>
          </a:xfrm>
          <a:prstGeom prst="roundRect">
            <a:avLst>
              <a:gd name="adj" fmla="val 38596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9425F8-668E-4664-BD29-C856AFDDD433}"/>
              </a:ext>
            </a:extLst>
          </p:cNvPr>
          <p:cNvSpPr/>
          <p:nvPr/>
        </p:nvSpPr>
        <p:spPr>
          <a:xfrm>
            <a:off x="3733799" y="270420"/>
            <a:ext cx="4724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7290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19"/>
            <a:ext cx="12192000" cy="684978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A3DA20-178C-49FF-A4F6-A58AA95F329B}"/>
              </a:ext>
            </a:extLst>
          </p:cNvPr>
          <p:cNvSpPr/>
          <p:nvPr/>
        </p:nvSpPr>
        <p:spPr>
          <a:xfrm>
            <a:off x="4363243" y="406345"/>
            <a:ext cx="3465512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D790D3-36C8-43FB-A6D1-A36580697585}"/>
              </a:ext>
            </a:extLst>
          </p:cNvPr>
          <p:cNvSpPr/>
          <p:nvPr/>
        </p:nvSpPr>
        <p:spPr>
          <a:xfrm>
            <a:off x="4363243" y="5641862"/>
            <a:ext cx="3253409" cy="841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65E0E-0E2D-4966-AC34-906422A37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023151" y="1778563"/>
            <a:ext cx="6145696" cy="345695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7434493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5FEF48-FF65-4B08-93B1-1D0BB2ED87C0}"/>
              </a:ext>
            </a:extLst>
          </p:cNvPr>
          <p:cNvSpPr/>
          <p:nvPr/>
        </p:nvSpPr>
        <p:spPr>
          <a:xfrm>
            <a:off x="4687888" y="304800"/>
            <a:ext cx="2819400" cy="9975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FCE78-90B3-439A-BCBD-5B1AF80A008F}"/>
              </a:ext>
            </a:extLst>
          </p:cNvPr>
          <p:cNvSpPr/>
          <p:nvPr/>
        </p:nvSpPr>
        <p:spPr>
          <a:xfrm>
            <a:off x="2239947" y="2871773"/>
            <a:ext cx="8838870" cy="2792339"/>
          </a:xfrm>
          <a:prstGeom prst="rect">
            <a:avLst/>
          </a:prstGeom>
          <a:noFill/>
        </p:spPr>
        <p:txBody>
          <a:bodyPr wrap="square" lIns="91667" tIns="45833" rIns="91667" bIns="45833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1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marL="571500" indent="-5715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1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441A6-F0CA-444F-93EF-993F12B8D654}"/>
              </a:ext>
            </a:extLst>
          </p:cNvPr>
          <p:cNvSpPr txBox="1"/>
          <p:nvPr/>
        </p:nvSpPr>
        <p:spPr>
          <a:xfrm>
            <a:off x="3018896" y="1905000"/>
            <a:ext cx="6157384" cy="70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401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36166279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9030" y="288234"/>
            <a:ext cx="38539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5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11159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যাইগায়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150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8734C-CEB0-4EF5-8124-B8FBB2E2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895599"/>
            <a:ext cx="6667500" cy="350520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740817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964" y="178904"/>
            <a:ext cx="64860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4" y="1719469"/>
            <a:ext cx="3975652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28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96000" y="2322363"/>
            <a:ext cx="0" cy="672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72185" y="307981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71111" y="3105046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352801" y="3053309"/>
            <a:ext cx="4731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484244" y="3559866"/>
            <a:ext cx="3841507" cy="58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6096000" y="3579341"/>
            <a:ext cx="4131367" cy="581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1805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1E8C71-9241-4D77-9243-A45A4A03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10131" r="30907" b="14670"/>
          <a:stretch/>
        </p:blipFill>
        <p:spPr>
          <a:xfrm>
            <a:off x="1444488" y="4233740"/>
            <a:ext cx="3856382" cy="2445356"/>
          </a:xfrm>
          <a:prstGeom prst="round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66A30C-6DAD-4392-B176-FF112E49D4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4718" r="7699" b="18027"/>
          <a:stretch/>
        </p:blipFill>
        <p:spPr>
          <a:xfrm>
            <a:off x="6122504" y="4273826"/>
            <a:ext cx="4068418" cy="235226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3863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964" y="178904"/>
            <a:ext cx="648607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ট্রান্সপ্লান্টারের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8174" y="1719469"/>
            <a:ext cx="3975652" cy="576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ট্রান্সপ্লান্টার</a:t>
            </a:r>
            <a:endParaRPr lang="en-US" sz="2800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096000" y="2322363"/>
            <a:ext cx="0" cy="672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56498" y="297404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28919" y="2974044"/>
            <a:ext cx="0" cy="493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730487" y="2987048"/>
            <a:ext cx="4731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93213" y="3612875"/>
            <a:ext cx="3616221" cy="58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1805" dirty="0"/>
          </a:p>
        </p:txBody>
      </p:sp>
      <p:sp>
        <p:nvSpPr>
          <p:cNvPr id="19" name="Rectangle 18"/>
          <p:cNvSpPr/>
          <p:nvPr/>
        </p:nvSpPr>
        <p:spPr>
          <a:xfrm>
            <a:off x="6793395" y="3467100"/>
            <a:ext cx="3627784" cy="5818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সিটে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1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1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1805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66A30C-6DAD-4392-B176-FF112E49D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14718" r="7699" b="18027"/>
          <a:stretch/>
        </p:blipFill>
        <p:spPr>
          <a:xfrm>
            <a:off x="6573078" y="4161585"/>
            <a:ext cx="4068418" cy="2352261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96CF4-87DB-409F-825F-556E6E66A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r="4882"/>
          <a:stretch/>
        </p:blipFill>
        <p:spPr>
          <a:xfrm>
            <a:off x="1470991" y="4287078"/>
            <a:ext cx="3869634" cy="236378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859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352</Words>
  <Application>Microsoft Office PowerPoint</Application>
  <PresentationFormat>Widescreen</PresentationFormat>
  <Paragraphs>87</Paragraphs>
  <Slides>18</Slides>
  <Notes>5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62</cp:revision>
  <dcterms:created xsi:type="dcterms:W3CDTF">2014-10-09T07:17:30Z</dcterms:created>
  <dcterms:modified xsi:type="dcterms:W3CDTF">2021-09-18T10:18:03Z</dcterms:modified>
</cp:coreProperties>
</file>