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74" r:id="rId5"/>
    <p:sldId id="264" r:id="rId6"/>
    <p:sldId id="266" r:id="rId7"/>
    <p:sldId id="262" r:id="rId8"/>
    <p:sldId id="273" r:id="rId9"/>
    <p:sldId id="275" r:id="rId10"/>
    <p:sldId id="267" r:id="rId11"/>
    <p:sldId id="259" r:id="rId12"/>
    <p:sldId id="263" r:id="rId13"/>
    <p:sldId id="261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1FF"/>
    <a:srgbClr val="4FE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5545D-A5B5-44F3-8227-D900AA3967F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F96B53A-F624-4191-A8BD-C1596DD3536A}">
      <dgm:prSet phldrT="[Text]" custT="1"/>
      <dgm:spPr/>
      <dgm:t>
        <a:bodyPr/>
        <a:lstStyle/>
        <a:p>
          <a:r>
            <a:rPr lang="bn-BD" sz="6000" b="1" dirty="0" smtClean="0"/>
            <a:t>৬</a:t>
          </a:r>
          <a:endParaRPr lang="en-US" sz="6000" b="1" dirty="0"/>
        </a:p>
      </dgm:t>
    </dgm:pt>
    <dgm:pt modelId="{94199F2D-6CE3-49A9-8FCF-56CE2F7186CA}" type="parTrans" cxnId="{7D62524A-5A64-42FE-B457-2F094B6E6B82}">
      <dgm:prSet/>
      <dgm:spPr/>
      <dgm:t>
        <a:bodyPr/>
        <a:lstStyle/>
        <a:p>
          <a:endParaRPr lang="en-US"/>
        </a:p>
      </dgm:t>
    </dgm:pt>
    <dgm:pt modelId="{079F96A1-2F53-4350-BC3F-E78BE25422DF}" type="sibTrans" cxnId="{7D62524A-5A64-42FE-B457-2F094B6E6B82}">
      <dgm:prSet/>
      <dgm:spPr/>
      <dgm:t>
        <a:bodyPr/>
        <a:lstStyle/>
        <a:p>
          <a:endParaRPr lang="en-US"/>
        </a:p>
      </dgm:t>
    </dgm:pt>
    <dgm:pt modelId="{11233795-1CC1-4797-9667-0352F11B062A}">
      <dgm:prSet phldrT="[Text]" custT="1"/>
      <dgm:spPr/>
      <dgm:t>
        <a:bodyPr/>
        <a:lstStyle/>
        <a:p>
          <a:r>
            <a:rPr lang="bn-BD" sz="6000" b="1" dirty="0" smtClean="0"/>
            <a:t>৯</a:t>
          </a:r>
          <a:endParaRPr lang="en-US" sz="6000" b="1" dirty="0"/>
        </a:p>
      </dgm:t>
    </dgm:pt>
    <dgm:pt modelId="{BF0F4641-36EC-49FB-ACC8-638A208CF4EF}" type="parTrans" cxnId="{B1B2FA92-955C-41A2-9BC9-0D942509C9E8}">
      <dgm:prSet/>
      <dgm:spPr/>
      <dgm:t>
        <a:bodyPr/>
        <a:lstStyle/>
        <a:p>
          <a:endParaRPr lang="en-US"/>
        </a:p>
      </dgm:t>
    </dgm:pt>
    <dgm:pt modelId="{BB978D41-3EFA-4C26-846B-0E01AA159CAD}" type="sibTrans" cxnId="{B1B2FA92-955C-41A2-9BC9-0D942509C9E8}">
      <dgm:prSet/>
      <dgm:spPr/>
      <dgm:t>
        <a:bodyPr/>
        <a:lstStyle/>
        <a:p>
          <a:endParaRPr lang="en-US"/>
        </a:p>
      </dgm:t>
    </dgm:pt>
    <dgm:pt modelId="{A752E145-4BF8-479D-9056-CDEA7877A256}">
      <dgm:prSet phldrT="[Text]" custT="1"/>
      <dgm:spPr/>
      <dgm:t>
        <a:bodyPr/>
        <a:lstStyle/>
        <a:p>
          <a:r>
            <a:rPr lang="bn-BD" sz="6000" b="1" dirty="0" smtClean="0"/>
            <a:t>১২</a:t>
          </a:r>
          <a:endParaRPr lang="en-US" sz="6000" b="1" dirty="0"/>
        </a:p>
      </dgm:t>
    </dgm:pt>
    <dgm:pt modelId="{31CCADC9-EF99-4494-8DC8-4D97D007097D}" type="parTrans" cxnId="{EC7DA2C8-1312-4573-A052-95DDD0CD0BCD}">
      <dgm:prSet/>
      <dgm:spPr/>
      <dgm:t>
        <a:bodyPr/>
        <a:lstStyle/>
        <a:p>
          <a:endParaRPr lang="en-US"/>
        </a:p>
      </dgm:t>
    </dgm:pt>
    <dgm:pt modelId="{4D3E9C2F-5AF6-48A8-AC34-4969B7973542}" type="sibTrans" cxnId="{EC7DA2C8-1312-4573-A052-95DDD0CD0BCD}">
      <dgm:prSet/>
      <dgm:spPr/>
      <dgm:t>
        <a:bodyPr/>
        <a:lstStyle/>
        <a:p>
          <a:endParaRPr lang="en-US"/>
        </a:p>
      </dgm:t>
    </dgm:pt>
    <dgm:pt modelId="{8BA0F19E-0D80-4A2C-A95C-05573615C412}" type="pres">
      <dgm:prSet presAssocID="{B645545D-A5B5-44F3-8227-D900AA3967FD}" presName="Name0" presStyleCnt="0">
        <dgm:presLayoutVars>
          <dgm:dir/>
          <dgm:resizeHandles val="exact"/>
        </dgm:presLayoutVars>
      </dgm:prSet>
      <dgm:spPr/>
    </dgm:pt>
    <dgm:pt modelId="{71F398F2-8DA9-4481-B948-CDA90956CA39}" type="pres">
      <dgm:prSet presAssocID="{1F96B53A-F624-4191-A8BD-C1596DD353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BEFCB-15CE-4328-A615-A16646E6CBAF}" type="pres">
      <dgm:prSet presAssocID="{079F96A1-2F53-4350-BC3F-E78BE25422D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9C16851-DC45-44F6-B349-08368293D227}" type="pres">
      <dgm:prSet presAssocID="{079F96A1-2F53-4350-BC3F-E78BE25422D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A3AD849-A7AB-40BE-A2F3-11209C45C9B1}" type="pres">
      <dgm:prSet presAssocID="{11233795-1CC1-4797-9667-0352F11B062A}" presName="node" presStyleLbl="node1" presStyleIdx="1" presStyleCnt="3" custLinFactNeighborX="-3047" custLinFactNeighborY="-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243C6-49BB-4C66-B991-6FF8FE4A9FD1}" type="pres">
      <dgm:prSet presAssocID="{BB978D41-3EFA-4C26-846B-0E01AA159CA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B2E4DF4-A45F-41C1-999E-EF5DC84338F4}" type="pres">
      <dgm:prSet presAssocID="{BB978D41-3EFA-4C26-846B-0E01AA159CA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1FDEBE0-3047-43FB-BD3D-ABB03A7E9840}" type="pres">
      <dgm:prSet presAssocID="{A752E145-4BF8-479D-9056-CDEA7877A2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698CA-D599-4442-8A46-E1EBE64D9896}" type="presOf" srcId="{11233795-1CC1-4797-9667-0352F11B062A}" destId="{5A3AD849-A7AB-40BE-A2F3-11209C45C9B1}" srcOrd="0" destOrd="0" presId="urn:microsoft.com/office/officeart/2005/8/layout/process1"/>
    <dgm:cxn modelId="{055CA157-419A-4C8D-ACD2-684636FF7EA5}" type="presOf" srcId="{BB978D41-3EFA-4C26-846B-0E01AA159CAD}" destId="{5B9243C6-49BB-4C66-B991-6FF8FE4A9FD1}" srcOrd="0" destOrd="0" presId="urn:microsoft.com/office/officeart/2005/8/layout/process1"/>
    <dgm:cxn modelId="{0CC3FBD8-80BA-4A32-8CF1-3FFCFAF2AAF7}" type="presOf" srcId="{079F96A1-2F53-4350-BC3F-E78BE25422DF}" destId="{89C16851-DC45-44F6-B349-08368293D227}" srcOrd="1" destOrd="0" presId="urn:microsoft.com/office/officeart/2005/8/layout/process1"/>
    <dgm:cxn modelId="{B1B2FA92-955C-41A2-9BC9-0D942509C9E8}" srcId="{B645545D-A5B5-44F3-8227-D900AA3967FD}" destId="{11233795-1CC1-4797-9667-0352F11B062A}" srcOrd="1" destOrd="0" parTransId="{BF0F4641-36EC-49FB-ACC8-638A208CF4EF}" sibTransId="{BB978D41-3EFA-4C26-846B-0E01AA159CAD}"/>
    <dgm:cxn modelId="{95EA7DB9-2A55-44B9-B883-18A18221A287}" type="presOf" srcId="{B645545D-A5B5-44F3-8227-D900AA3967FD}" destId="{8BA0F19E-0D80-4A2C-A95C-05573615C412}" srcOrd="0" destOrd="0" presId="urn:microsoft.com/office/officeart/2005/8/layout/process1"/>
    <dgm:cxn modelId="{FD158124-4C9C-47E1-970B-E6FB36D10776}" type="presOf" srcId="{1F96B53A-F624-4191-A8BD-C1596DD3536A}" destId="{71F398F2-8DA9-4481-B948-CDA90956CA39}" srcOrd="0" destOrd="0" presId="urn:microsoft.com/office/officeart/2005/8/layout/process1"/>
    <dgm:cxn modelId="{7D62524A-5A64-42FE-B457-2F094B6E6B82}" srcId="{B645545D-A5B5-44F3-8227-D900AA3967FD}" destId="{1F96B53A-F624-4191-A8BD-C1596DD3536A}" srcOrd="0" destOrd="0" parTransId="{94199F2D-6CE3-49A9-8FCF-56CE2F7186CA}" sibTransId="{079F96A1-2F53-4350-BC3F-E78BE25422DF}"/>
    <dgm:cxn modelId="{AC94310D-2E47-40AF-B68F-F9CC4BF4E5A9}" type="presOf" srcId="{079F96A1-2F53-4350-BC3F-E78BE25422DF}" destId="{A89BEFCB-15CE-4328-A615-A16646E6CBAF}" srcOrd="0" destOrd="0" presId="urn:microsoft.com/office/officeart/2005/8/layout/process1"/>
    <dgm:cxn modelId="{EC7DA2C8-1312-4573-A052-95DDD0CD0BCD}" srcId="{B645545D-A5B5-44F3-8227-D900AA3967FD}" destId="{A752E145-4BF8-479D-9056-CDEA7877A256}" srcOrd="2" destOrd="0" parTransId="{31CCADC9-EF99-4494-8DC8-4D97D007097D}" sibTransId="{4D3E9C2F-5AF6-48A8-AC34-4969B7973542}"/>
    <dgm:cxn modelId="{9AEC169D-5B12-4D2A-B3D5-454CC2D57136}" type="presOf" srcId="{A752E145-4BF8-479D-9056-CDEA7877A256}" destId="{E1FDEBE0-3047-43FB-BD3D-ABB03A7E9840}" srcOrd="0" destOrd="0" presId="urn:microsoft.com/office/officeart/2005/8/layout/process1"/>
    <dgm:cxn modelId="{FE179CB9-C4E3-4CE5-92E3-4C54B3F89391}" type="presOf" srcId="{BB978D41-3EFA-4C26-846B-0E01AA159CAD}" destId="{1B2E4DF4-A45F-41C1-999E-EF5DC84338F4}" srcOrd="1" destOrd="0" presId="urn:microsoft.com/office/officeart/2005/8/layout/process1"/>
    <dgm:cxn modelId="{F014C779-F2C2-4A82-B8DA-6D1DF8E5BF39}" type="presParOf" srcId="{8BA0F19E-0D80-4A2C-A95C-05573615C412}" destId="{71F398F2-8DA9-4481-B948-CDA90956CA39}" srcOrd="0" destOrd="0" presId="urn:microsoft.com/office/officeart/2005/8/layout/process1"/>
    <dgm:cxn modelId="{0BF12BC9-BF84-4263-939A-F76E900581BA}" type="presParOf" srcId="{8BA0F19E-0D80-4A2C-A95C-05573615C412}" destId="{A89BEFCB-15CE-4328-A615-A16646E6CBAF}" srcOrd="1" destOrd="0" presId="urn:microsoft.com/office/officeart/2005/8/layout/process1"/>
    <dgm:cxn modelId="{6F5BB4B0-2254-4742-AF4D-E9051A31D075}" type="presParOf" srcId="{A89BEFCB-15CE-4328-A615-A16646E6CBAF}" destId="{89C16851-DC45-44F6-B349-08368293D227}" srcOrd="0" destOrd="0" presId="urn:microsoft.com/office/officeart/2005/8/layout/process1"/>
    <dgm:cxn modelId="{571D91BF-ADA3-4159-9BFA-38484348C6DE}" type="presParOf" srcId="{8BA0F19E-0D80-4A2C-A95C-05573615C412}" destId="{5A3AD849-A7AB-40BE-A2F3-11209C45C9B1}" srcOrd="2" destOrd="0" presId="urn:microsoft.com/office/officeart/2005/8/layout/process1"/>
    <dgm:cxn modelId="{CFA5EC65-0441-4ED8-970F-A34F84321CDF}" type="presParOf" srcId="{8BA0F19E-0D80-4A2C-A95C-05573615C412}" destId="{5B9243C6-49BB-4C66-B991-6FF8FE4A9FD1}" srcOrd="3" destOrd="0" presId="urn:microsoft.com/office/officeart/2005/8/layout/process1"/>
    <dgm:cxn modelId="{0EE699B3-074E-4D03-BDF6-6640C559D651}" type="presParOf" srcId="{5B9243C6-49BB-4C66-B991-6FF8FE4A9FD1}" destId="{1B2E4DF4-A45F-41C1-999E-EF5DC84338F4}" srcOrd="0" destOrd="0" presId="urn:microsoft.com/office/officeart/2005/8/layout/process1"/>
    <dgm:cxn modelId="{25ABBE88-FF75-4038-88B9-9CE3D6B0ED21}" type="presParOf" srcId="{8BA0F19E-0D80-4A2C-A95C-05573615C412}" destId="{E1FDEBE0-3047-43FB-BD3D-ABB03A7E984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1D43C-19B9-4517-BD83-0EF88D4D16E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F5633F4B-8F3E-426A-89A7-C90313680A5A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B4B09C-967A-4F61-A9F4-789863069CCD}" type="parTrans" cxnId="{E78081B3-73B0-4E50-9F72-B8E06D344B4D}">
      <dgm:prSet/>
      <dgm:spPr/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AEA0A0-6D6A-435B-A7C8-87B611BB1D67}" type="sibTrans" cxnId="{E78081B3-73B0-4E50-9F72-B8E06D344B4D}">
      <dgm:prSet/>
      <dgm:spPr/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7A2142-7BD0-48A1-AB33-DFE8426A35FA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</a:p>
      </dgm:t>
    </dgm:pt>
    <dgm:pt modelId="{58910188-2322-4EF0-AC9D-CED085720BC7}" type="parTrans" cxnId="{18084E7A-ABB5-4097-A4E4-32AAB30D60BA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5D5CBE-98AA-4DC0-83A3-605B390DD9C1}" type="sibTrans" cxnId="{18084E7A-ABB5-4097-A4E4-32AAB30D60BA}">
      <dgm:prSet/>
      <dgm:spPr/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B73EEC-8917-4A4B-BBDB-87FF10A7A24D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</a:p>
      </dgm:t>
    </dgm:pt>
    <dgm:pt modelId="{298CC08F-6E04-4406-83CB-9B1759BDAD2E}" type="parTrans" cxnId="{C33B643E-78FA-4224-A05C-36064F79DB66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FC02C0-2D29-4AE3-83C8-5ABF88F913FE}" type="sibTrans" cxnId="{C33B643E-78FA-4224-A05C-36064F79DB66}">
      <dgm:prSet/>
      <dgm:spPr/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652C8E-3A64-4443-953B-7984EA3723C4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</a:p>
      </dgm:t>
    </dgm:pt>
    <dgm:pt modelId="{CD160EED-1B1E-4B42-8230-96AD15655607}" type="parTrans" cxnId="{31BBA7C3-7925-4C81-AC89-D81A74541997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9997F0-C3AF-4768-A89A-DE84FBDA4609}" type="sibTrans" cxnId="{31BBA7C3-7925-4C81-AC89-D81A74541997}">
      <dgm:prSet/>
      <dgm:spPr/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ABEF8D-01EB-4598-B6BF-123C9226F7A6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</a:p>
      </dgm:t>
    </dgm:pt>
    <dgm:pt modelId="{2C943958-1FFB-4A14-AA76-C9D4F912A1E2}" type="parTrans" cxnId="{EE5F9115-F65C-41D5-A463-E16E7446644A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4EC65-0704-47F5-BB14-54C262058715}" type="sibTrans" cxnId="{EE5F9115-F65C-41D5-A463-E16E7446644A}">
      <dgm:prSet/>
      <dgm:spPr/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D045C0-42F2-4A9E-A095-0B8815355E17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0" dirty="0" err="1">
              <a:latin typeface="NikoshBAN" panose="02000000000000000000" pitchFamily="2" charset="0"/>
              <a:cs typeface="NikoshBAN" panose="02000000000000000000" pitchFamily="2" charset="0"/>
            </a:rPr>
            <a:t>আরও</a:t>
          </a:r>
          <a:r>
            <a:rPr lang="en-US" b="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endParaRPr lang="en-US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188732-A8A7-4810-918C-AE71AF83CF92}" type="parTrans" cxnId="{27EDD664-273C-4AB6-B953-84178D27F062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C32AFD-4E80-4A25-842F-9C30793C315A}" type="sibTrans" cxnId="{27EDD664-273C-4AB6-B953-84178D27F062}">
      <dgm:prSet/>
      <dgm:spPr/>
      <dgm:t>
        <a:bodyPr/>
        <a:lstStyle/>
        <a:p>
          <a:endParaRPr lang="en-US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7CCC3E-2434-4D57-BECB-75328D0813F0}" type="pres">
      <dgm:prSet presAssocID="{7171D43C-19B9-4517-BD83-0EF88D4D16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B9924-41D5-4232-B1A4-83F8B4587E63}" type="pres">
      <dgm:prSet presAssocID="{F5633F4B-8F3E-426A-89A7-C90313680A5A}" presName="root1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31CA2CF7-0CEA-4D9D-966C-C7D6CCA51199}" type="pres">
      <dgm:prSet presAssocID="{F5633F4B-8F3E-426A-89A7-C90313680A5A}" presName="LevelOneTextNode" presStyleLbl="node0" presStyleIdx="0" presStyleCnt="1" custScaleY="114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1BBFEB-6B5F-43CA-8446-50B7515FDAB0}" type="pres">
      <dgm:prSet presAssocID="{F5633F4B-8F3E-426A-89A7-C90313680A5A}" presName="level2hierChild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768CEE97-DE12-49C3-9006-992937ADE038}" type="pres">
      <dgm:prSet presAssocID="{58910188-2322-4EF0-AC9D-CED085720BC7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29447159-F162-457F-94C3-CBA25DA1E9C4}" type="pres">
      <dgm:prSet presAssocID="{58910188-2322-4EF0-AC9D-CED085720BC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E766E2E-030F-4E95-98C0-DD68B1AD1A33}" type="pres">
      <dgm:prSet presAssocID="{1D7A2142-7BD0-48A1-AB33-DFE8426A35FA}" presName="root2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AAF012CF-6B78-4443-87A7-A5299E2E9113}" type="pres">
      <dgm:prSet presAssocID="{1D7A2142-7BD0-48A1-AB33-DFE8426A35FA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4BCB4-CA55-4860-9DBF-DCC7E47CEF16}" type="pres">
      <dgm:prSet presAssocID="{1D7A2142-7BD0-48A1-AB33-DFE8426A35FA}" presName="level3hierChild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D8AA3D1B-DD56-4D95-A20C-E99451AB4FFE}" type="pres">
      <dgm:prSet presAssocID="{298CC08F-6E04-4406-83CB-9B1759BDAD2E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CCDE6002-1CBE-4922-89A7-8A46E551BB0B}" type="pres">
      <dgm:prSet presAssocID="{298CC08F-6E04-4406-83CB-9B1759BDAD2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C120095-19AE-4CCD-963F-CBBF11684046}" type="pres">
      <dgm:prSet presAssocID="{F5B73EEC-8917-4A4B-BBDB-87FF10A7A24D}" presName="root2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FF23FA3E-198D-4D7F-9C59-06F6FC3C3BFA}" type="pres">
      <dgm:prSet presAssocID="{F5B73EEC-8917-4A4B-BBDB-87FF10A7A24D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B7F57C-9E29-432E-8224-E205A570857F}" type="pres">
      <dgm:prSet presAssocID="{F5B73EEC-8917-4A4B-BBDB-87FF10A7A24D}" presName="level3hierChild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08E9E880-63D5-48DC-8EEA-1CD1F05DE1F4}" type="pres">
      <dgm:prSet presAssocID="{CD160EED-1B1E-4B42-8230-96AD15655607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02DE8238-9661-451A-9673-86F59AD08AB5}" type="pres">
      <dgm:prSet presAssocID="{CD160EED-1B1E-4B42-8230-96AD1565560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3362234-2F0B-4166-A31E-1E6F6B46A612}" type="pres">
      <dgm:prSet presAssocID="{79652C8E-3A64-4443-953B-7984EA3723C4}" presName="root2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07AF0A04-3401-4AC9-985E-51227F49759F}" type="pres">
      <dgm:prSet presAssocID="{79652C8E-3A64-4443-953B-7984EA3723C4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41E6B5-F819-4CDB-9F79-049D5F568672}" type="pres">
      <dgm:prSet presAssocID="{79652C8E-3A64-4443-953B-7984EA3723C4}" presName="level3hierChild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660E9A97-7452-4E89-8C5B-33297C68F9E4}" type="pres">
      <dgm:prSet presAssocID="{2C943958-1FFB-4A14-AA76-C9D4F912A1E2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023B7CEE-3E72-4AB3-9BA5-F5C28557AE66}" type="pres">
      <dgm:prSet presAssocID="{2C943958-1FFB-4A14-AA76-C9D4F912A1E2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1F826EB-E6C3-47E4-A300-E2E6861CAF9A}" type="pres">
      <dgm:prSet presAssocID="{ACABEF8D-01EB-4598-B6BF-123C9226F7A6}" presName="root2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2A2D4C32-D150-4955-94CC-4A57EF770AEE}" type="pres">
      <dgm:prSet presAssocID="{ACABEF8D-01EB-4598-B6BF-123C9226F7A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49FB2F-7A05-438A-9DCA-D2113F647BB5}" type="pres">
      <dgm:prSet presAssocID="{ACABEF8D-01EB-4598-B6BF-123C9226F7A6}" presName="level3hierChild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35DDBD7C-82CC-4985-8B6F-EC71E9648AAA}" type="pres">
      <dgm:prSet presAssocID="{7A188732-A8A7-4810-918C-AE71AF83CF9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AB3F47C-02AA-4323-8BDE-4EE8A753A5EC}" type="pres">
      <dgm:prSet presAssocID="{7A188732-A8A7-4810-918C-AE71AF83CF9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BB59104-6BC3-477B-BF3A-62DA1EA7D26A}" type="pres">
      <dgm:prSet presAssocID="{26D045C0-42F2-4A9E-A095-0B8815355E17}" presName="root2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6A7E6B7B-F4A4-4E91-A543-D8E942E60A63}" type="pres">
      <dgm:prSet presAssocID="{26D045C0-42F2-4A9E-A095-0B8815355E1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7618B-63D9-49EB-B6F5-B195DFE67834}" type="pres">
      <dgm:prSet presAssocID="{26D045C0-42F2-4A9E-A095-0B8815355E17}" presName="level3hierChild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</dgm:ptLst>
  <dgm:cxnLst>
    <dgm:cxn modelId="{031EE571-C9B0-4AD1-8C9E-04ADAC878638}" type="presOf" srcId="{26D045C0-42F2-4A9E-A095-0B8815355E17}" destId="{6A7E6B7B-F4A4-4E91-A543-D8E942E60A63}" srcOrd="0" destOrd="0" presId="urn:microsoft.com/office/officeart/2008/layout/HorizontalMultiLevelHierarchy"/>
    <dgm:cxn modelId="{CE9906BA-F120-419A-B72F-B7A709B6200C}" type="presOf" srcId="{298CC08F-6E04-4406-83CB-9B1759BDAD2E}" destId="{CCDE6002-1CBE-4922-89A7-8A46E551BB0B}" srcOrd="1" destOrd="0" presId="urn:microsoft.com/office/officeart/2008/layout/HorizontalMultiLevelHierarchy"/>
    <dgm:cxn modelId="{7386C1F9-8FA9-4A1E-B6DC-77FC7DB1C074}" type="presOf" srcId="{298CC08F-6E04-4406-83CB-9B1759BDAD2E}" destId="{D8AA3D1B-DD56-4D95-A20C-E99451AB4FFE}" srcOrd="0" destOrd="0" presId="urn:microsoft.com/office/officeart/2008/layout/HorizontalMultiLevelHierarchy"/>
    <dgm:cxn modelId="{EFB4C9FB-B888-4078-89C6-34CD0CF4922B}" type="presOf" srcId="{ACABEF8D-01EB-4598-B6BF-123C9226F7A6}" destId="{2A2D4C32-D150-4955-94CC-4A57EF770AEE}" srcOrd="0" destOrd="0" presId="urn:microsoft.com/office/officeart/2008/layout/HorizontalMultiLevelHierarchy"/>
    <dgm:cxn modelId="{156CA56B-D788-4B6E-BE69-35D9C7ECABCE}" type="presOf" srcId="{CD160EED-1B1E-4B42-8230-96AD15655607}" destId="{08E9E880-63D5-48DC-8EEA-1CD1F05DE1F4}" srcOrd="0" destOrd="0" presId="urn:microsoft.com/office/officeart/2008/layout/HorizontalMultiLevelHierarchy"/>
    <dgm:cxn modelId="{C33B643E-78FA-4224-A05C-36064F79DB66}" srcId="{F5633F4B-8F3E-426A-89A7-C90313680A5A}" destId="{F5B73EEC-8917-4A4B-BBDB-87FF10A7A24D}" srcOrd="1" destOrd="0" parTransId="{298CC08F-6E04-4406-83CB-9B1759BDAD2E}" sibTransId="{EEFC02C0-2D29-4AE3-83C8-5ABF88F913FE}"/>
    <dgm:cxn modelId="{2ADFACF1-DCF2-4634-BD60-327F07CA6AC2}" type="presOf" srcId="{F5633F4B-8F3E-426A-89A7-C90313680A5A}" destId="{31CA2CF7-0CEA-4D9D-966C-C7D6CCA51199}" srcOrd="0" destOrd="0" presId="urn:microsoft.com/office/officeart/2008/layout/HorizontalMultiLevelHierarchy"/>
    <dgm:cxn modelId="{E00C6E9B-FFCC-437B-96B6-634A6C11D648}" type="presOf" srcId="{7171D43C-19B9-4517-BD83-0EF88D4D16E5}" destId="{CB7CCC3E-2434-4D57-BECB-75328D0813F0}" srcOrd="0" destOrd="0" presId="urn:microsoft.com/office/officeart/2008/layout/HorizontalMultiLevelHierarchy"/>
    <dgm:cxn modelId="{B307D84C-1394-4395-A19C-6DDDBA21144B}" type="presOf" srcId="{1D7A2142-7BD0-48A1-AB33-DFE8426A35FA}" destId="{AAF012CF-6B78-4443-87A7-A5299E2E9113}" srcOrd="0" destOrd="0" presId="urn:microsoft.com/office/officeart/2008/layout/HorizontalMultiLevelHierarchy"/>
    <dgm:cxn modelId="{6E292496-C2C3-46F5-80ED-4A803E2B4982}" type="presOf" srcId="{2C943958-1FFB-4A14-AA76-C9D4F912A1E2}" destId="{023B7CEE-3E72-4AB3-9BA5-F5C28557AE66}" srcOrd="1" destOrd="0" presId="urn:microsoft.com/office/officeart/2008/layout/HorizontalMultiLevelHierarchy"/>
    <dgm:cxn modelId="{F9621B2C-DE56-4B52-9735-C348FB081BA2}" type="presOf" srcId="{79652C8E-3A64-4443-953B-7984EA3723C4}" destId="{07AF0A04-3401-4AC9-985E-51227F49759F}" srcOrd="0" destOrd="0" presId="urn:microsoft.com/office/officeart/2008/layout/HorizontalMultiLevelHierarchy"/>
    <dgm:cxn modelId="{EE5F9115-F65C-41D5-A463-E16E7446644A}" srcId="{F5633F4B-8F3E-426A-89A7-C90313680A5A}" destId="{ACABEF8D-01EB-4598-B6BF-123C9226F7A6}" srcOrd="3" destOrd="0" parTransId="{2C943958-1FFB-4A14-AA76-C9D4F912A1E2}" sibTransId="{CFF4EC65-0704-47F5-BB14-54C262058715}"/>
    <dgm:cxn modelId="{0EEB7708-3CF6-4369-9F49-1CC90438C751}" type="presOf" srcId="{58910188-2322-4EF0-AC9D-CED085720BC7}" destId="{768CEE97-DE12-49C3-9006-992937ADE038}" srcOrd="0" destOrd="0" presId="urn:microsoft.com/office/officeart/2008/layout/HorizontalMultiLevelHierarchy"/>
    <dgm:cxn modelId="{23152E9E-54B2-490F-9E59-CC2A4BABFDC5}" type="presOf" srcId="{F5B73EEC-8917-4A4B-BBDB-87FF10A7A24D}" destId="{FF23FA3E-198D-4D7F-9C59-06F6FC3C3BFA}" srcOrd="0" destOrd="0" presId="urn:microsoft.com/office/officeart/2008/layout/HorizontalMultiLevelHierarchy"/>
    <dgm:cxn modelId="{9FEEF8F8-F518-4417-A71F-242F7EC4055D}" type="presOf" srcId="{7A188732-A8A7-4810-918C-AE71AF83CF92}" destId="{35DDBD7C-82CC-4985-8B6F-EC71E9648AAA}" srcOrd="0" destOrd="0" presId="urn:microsoft.com/office/officeart/2008/layout/HorizontalMultiLevelHierarchy"/>
    <dgm:cxn modelId="{ABD14826-0B58-4054-8228-75BA2BDF920A}" type="presOf" srcId="{7A188732-A8A7-4810-918C-AE71AF83CF92}" destId="{DAB3F47C-02AA-4323-8BDE-4EE8A753A5EC}" srcOrd="1" destOrd="0" presId="urn:microsoft.com/office/officeart/2008/layout/HorizontalMultiLevelHierarchy"/>
    <dgm:cxn modelId="{A70DEF90-055F-44B4-9826-FC100FFDEA67}" type="presOf" srcId="{2C943958-1FFB-4A14-AA76-C9D4F912A1E2}" destId="{660E9A97-7452-4E89-8C5B-33297C68F9E4}" srcOrd="0" destOrd="0" presId="urn:microsoft.com/office/officeart/2008/layout/HorizontalMultiLevelHierarchy"/>
    <dgm:cxn modelId="{E78081B3-73B0-4E50-9F72-B8E06D344B4D}" srcId="{7171D43C-19B9-4517-BD83-0EF88D4D16E5}" destId="{F5633F4B-8F3E-426A-89A7-C90313680A5A}" srcOrd="0" destOrd="0" parTransId="{C6B4B09C-967A-4F61-A9F4-789863069CCD}" sibTransId="{80AEA0A0-6D6A-435B-A7C8-87B611BB1D67}"/>
    <dgm:cxn modelId="{799A1609-0EB6-42E6-A3B4-1C5057969D5F}" type="presOf" srcId="{CD160EED-1B1E-4B42-8230-96AD15655607}" destId="{02DE8238-9661-451A-9673-86F59AD08AB5}" srcOrd="1" destOrd="0" presId="urn:microsoft.com/office/officeart/2008/layout/HorizontalMultiLevelHierarchy"/>
    <dgm:cxn modelId="{31BBA7C3-7925-4C81-AC89-D81A74541997}" srcId="{F5633F4B-8F3E-426A-89A7-C90313680A5A}" destId="{79652C8E-3A64-4443-953B-7984EA3723C4}" srcOrd="2" destOrd="0" parTransId="{CD160EED-1B1E-4B42-8230-96AD15655607}" sibTransId="{429997F0-C3AF-4768-A89A-DE84FBDA4609}"/>
    <dgm:cxn modelId="{67F10DBB-7CC2-441D-B9DD-AFD651E88BAF}" type="presOf" srcId="{58910188-2322-4EF0-AC9D-CED085720BC7}" destId="{29447159-F162-457F-94C3-CBA25DA1E9C4}" srcOrd="1" destOrd="0" presId="urn:microsoft.com/office/officeart/2008/layout/HorizontalMultiLevelHierarchy"/>
    <dgm:cxn modelId="{27EDD664-273C-4AB6-B953-84178D27F062}" srcId="{F5633F4B-8F3E-426A-89A7-C90313680A5A}" destId="{26D045C0-42F2-4A9E-A095-0B8815355E17}" srcOrd="4" destOrd="0" parTransId="{7A188732-A8A7-4810-918C-AE71AF83CF92}" sibTransId="{92C32AFD-4E80-4A25-842F-9C30793C315A}"/>
    <dgm:cxn modelId="{18084E7A-ABB5-4097-A4E4-32AAB30D60BA}" srcId="{F5633F4B-8F3E-426A-89A7-C90313680A5A}" destId="{1D7A2142-7BD0-48A1-AB33-DFE8426A35FA}" srcOrd="0" destOrd="0" parTransId="{58910188-2322-4EF0-AC9D-CED085720BC7}" sibTransId="{CF5D5CBE-98AA-4DC0-83A3-605B390DD9C1}"/>
    <dgm:cxn modelId="{F4C64CB0-B589-42FD-ACB2-48A718842F3F}" type="presParOf" srcId="{CB7CCC3E-2434-4D57-BECB-75328D0813F0}" destId="{5B6B9924-41D5-4232-B1A4-83F8B4587E63}" srcOrd="0" destOrd="0" presId="urn:microsoft.com/office/officeart/2008/layout/HorizontalMultiLevelHierarchy"/>
    <dgm:cxn modelId="{88AFDE1C-FF0B-4102-AE40-2835645CF779}" type="presParOf" srcId="{5B6B9924-41D5-4232-B1A4-83F8B4587E63}" destId="{31CA2CF7-0CEA-4D9D-966C-C7D6CCA51199}" srcOrd="0" destOrd="0" presId="urn:microsoft.com/office/officeart/2008/layout/HorizontalMultiLevelHierarchy"/>
    <dgm:cxn modelId="{B779005D-5BE9-47A9-848E-D6D31216975C}" type="presParOf" srcId="{5B6B9924-41D5-4232-B1A4-83F8B4587E63}" destId="{2D1BBFEB-6B5F-43CA-8446-50B7515FDAB0}" srcOrd="1" destOrd="0" presId="urn:microsoft.com/office/officeart/2008/layout/HorizontalMultiLevelHierarchy"/>
    <dgm:cxn modelId="{480B5978-AA8F-450A-A822-09C7FE3D09DB}" type="presParOf" srcId="{2D1BBFEB-6B5F-43CA-8446-50B7515FDAB0}" destId="{768CEE97-DE12-49C3-9006-992937ADE038}" srcOrd="0" destOrd="0" presId="urn:microsoft.com/office/officeart/2008/layout/HorizontalMultiLevelHierarchy"/>
    <dgm:cxn modelId="{64EECB41-ECBE-4569-AA00-7D2A4132B1E7}" type="presParOf" srcId="{768CEE97-DE12-49C3-9006-992937ADE038}" destId="{29447159-F162-457F-94C3-CBA25DA1E9C4}" srcOrd="0" destOrd="0" presId="urn:microsoft.com/office/officeart/2008/layout/HorizontalMultiLevelHierarchy"/>
    <dgm:cxn modelId="{08D99784-6072-4063-A76B-4C1B070C1379}" type="presParOf" srcId="{2D1BBFEB-6B5F-43CA-8446-50B7515FDAB0}" destId="{4E766E2E-030F-4E95-98C0-DD68B1AD1A33}" srcOrd="1" destOrd="0" presId="urn:microsoft.com/office/officeart/2008/layout/HorizontalMultiLevelHierarchy"/>
    <dgm:cxn modelId="{6A71F500-F208-4FAA-9FE4-2AF762BDF33D}" type="presParOf" srcId="{4E766E2E-030F-4E95-98C0-DD68B1AD1A33}" destId="{AAF012CF-6B78-4443-87A7-A5299E2E9113}" srcOrd="0" destOrd="0" presId="urn:microsoft.com/office/officeart/2008/layout/HorizontalMultiLevelHierarchy"/>
    <dgm:cxn modelId="{16CD9F8E-5DC9-471E-B335-8EC56603ED7D}" type="presParOf" srcId="{4E766E2E-030F-4E95-98C0-DD68B1AD1A33}" destId="{2F74BCB4-CA55-4860-9DBF-DCC7E47CEF16}" srcOrd="1" destOrd="0" presId="urn:microsoft.com/office/officeart/2008/layout/HorizontalMultiLevelHierarchy"/>
    <dgm:cxn modelId="{CF00E935-B564-4D65-985E-EF360594D66D}" type="presParOf" srcId="{2D1BBFEB-6B5F-43CA-8446-50B7515FDAB0}" destId="{D8AA3D1B-DD56-4D95-A20C-E99451AB4FFE}" srcOrd="2" destOrd="0" presId="urn:microsoft.com/office/officeart/2008/layout/HorizontalMultiLevelHierarchy"/>
    <dgm:cxn modelId="{2425B6BA-9E8D-456D-ADA1-78CF99BEDFB2}" type="presParOf" srcId="{D8AA3D1B-DD56-4D95-A20C-E99451AB4FFE}" destId="{CCDE6002-1CBE-4922-89A7-8A46E551BB0B}" srcOrd="0" destOrd="0" presId="urn:microsoft.com/office/officeart/2008/layout/HorizontalMultiLevelHierarchy"/>
    <dgm:cxn modelId="{5B47C72D-0E7A-4C80-A5FD-6F66FA3CC27C}" type="presParOf" srcId="{2D1BBFEB-6B5F-43CA-8446-50B7515FDAB0}" destId="{2C120095-19AE-4CCD-963F-CBBF11684046}" srcOrd="3" destOrd="0" presId="urn:microsoft.com/office/officeart/2008/layout/HorizontalMultiLevelHierarchy"/>
    <dgm:cxn modelId="{CBFBB7AE-93FB-4C38-937C-86DFB1B239D6}" type="presParOf" srcId="{2C120095-19AE-4CCD-963F-CBBF11684046}" destId="{FF23FA3E-198D-4D7F-9C59-06F6FC3C3BFA}" srcOrd="0" destOrd="0" presId="urn:microsoft.com/office/officeart/2008/layout/HorizontalMultiLevelHierarchy"/>
    <dgm:cxn modelId="{5C6259C8-1E96-4AC7-97BD-1D233C2657C5}" type="presParOf" srcId="{2C120095-19AE-4CCD-963F-CBBF11684046}" destId="{E3B7F57C-9E29-432E-8224-E205A570857F}" srcOrd="1" destOrd="0" presId="urn:microsoft.com/office/officeart/2008/layout/HorizontalMultiLevelHierarchy"/>
    <dgm:cxn modelId="{BB6F2FE0-C239-4094-99B4-01ED1A7343F7}" type="presParOf" srcId="{2D1BBFEB-6B5F-43CA-8446-50B7515FDAB0}" destId="{08E9E880-63D5-48DC-8EEA-1CD1F05DE1F4}" srcOrd="4" destOrd="0" presId="urn:microsoft.com/office/officeart/2008/layout/HorizontalMultiLevelHierarchy"/>
    <dgm:cxn modelId="{8414E69D-8317-4CD4-B9BC-C83C344B130D}" type="presParOf" srcId="{08E9E880-63D5-48DC-8EEA-1CD1F05DE1F4}" destId="{02DE8238-9661-451A-9673-86F59AD08AB5}" srcOrd="0" destOrd="0" presId="urn:microsoft.com/office/officeart/2008/layout/HorizontalMultiLevelHierarchy"/>
    <dgm:cxn modelId="{D458C2C3-CA9D-4305-B53D-7281C605D1F0}" type="presParOf" srcId="{2D1BBFEB-6B5F-43CA-8446-50B7515FDAB0}" destId="{A3362234-2F0B-4166-A31E-1E6F6B46A612}" srcOrd="5" destOrd="0" presId="urn:microsoft.com/office/officeart/2008/layout/HorizontalMultiLevelHierarchy"/>
    <dgm:cxn modelId="{8A748EF2-5002-43E6-AAEF-9E07DE3E37D6}" type="presParOf" srcId="{A3362234-2F0B-4166-A31E-1E6F6B46A612}" destId="{07AF0A04-3401-4AC9-985E-51227F49759F}" srcOrd="0" destOrd="0" presId="urn:microsoft.com/office/officeart/2008/layout/HorizontalMultiLevelHierarchy"/>
    <dgm:cxn modelId="{30730DB6-012D-4958-A493-16982414D51B}" type="presParOf" srcId="{A3362234-2F0B-4166-A31E-1E6F6B46A612}" destId="{9241E6B5-F819-4CDB-9F79-049D5F568672}" srcOrd="1" destOrd="0" presId="urn:microsoft.com/office/officeart/2008/layout/HorizontalMultiLevelHierarchy"/>
    <dgm:cxn modelId="{54B65A6D-3977-4319-A2E2-23A8770A5F00}" type="presParOf" srcId="{2D1BBFEB-6B5F-43CA-8446-50B7515FDAB0}" destId="{660E9A97-7452-4E89-8C5B-33297C68F9E4}" srcOrd="6" destOrd="0" presId="urn:microsoft.com/office/officeart/2008/layout/HorizontalMultiLevelHierarchy"/>
    <dgm:cxn modelId="{9E509D31-A634-4EAE-9F02-73B47A02AAB9}" type="presParOf" srcId="{660E9A97-7452-4E89-8C5B-33297C68F9E4}" destId="{023B7CEE-3E72-4AB3-9BA5-F5C28557AE66}" srcOrd="0" destOrd="0" presId="urn:microsoft.com/office/officeart/2008/layout/HorizontalMultiLevelHierarchy"/>
    <dgm:cxn modelId="{906A8626-9F02-4D49-8CF4-BC311B7418FE}" type="presParOf" srcId="{2D1BBFEB-6B5F-43CA-8446-50B7515FDAB0}" destId="{71F826EB-E6C3-47E4-A300-E2E6861CAF9A}" srcOrd="7" destOrd="0" presId="urn:microsoft.com/office/officeart/2008/layout/HorizontalMultiLevelHierarchy"/>
    <dgm:cxn modelId="{59B35024-2A48-46AA-83A4-19C2EDBEADE7}" type="presParOf" srcId="{71F826EB-E6C3-47E4-A300-E2E6861CAF9A}" destId="{2A2D4C32-D150-4955-94CC-4A57EF770AEE}" srcOrd="0" destOrd="0" presId="urn:microsoft.com/office/officeart/2008/layout/HorizontalMultiLevelHierarchy"/>
    <dgm:cxn modelId="{FB9BDED8-482F-457C-AB9C-919CD1FC219A}" type="presParOf" srcId="{71F826EB-E6C3-47E4-A300-E2E6861CAF9A}" destId="{C149FB2F-7A05-438A-9DCA-D2113F647BB5}" srcOrd="1" destOrd="0" presId="urn:microsoft.com/office/officeart/2008/layout/HorizontalMultiLevelHierarchy"/>
    <dgm:cxn modelId="{99DE8D6C-B384-4C94-BE98-668CD55897A2}" type="presParOf" srcId="{2D1BBFEB-6B5F-43CA-8446-50B7515FDAB0}" destId="{35DDBD7C-82CC-4985-8B6F-EC71E9648AAA}" srcOrd="8" destOrd="0" presId="urn:microsoft.com/office/officeart/2008/layout/HorizontalMultiLevelHierarchy"/>
    <dgm:cxn modelId="{3EB2CAB3-7A4B-4E62-8FE3-9568281BD8F9}" type="presParOf" srcId="{35DDBD7C-82CC-4985-8B6F-EC71E9648AAA}" destId="{DAB3F47C-02AA-4323-8BDE-4EE8A753A5EC}" srcOrd="0" destOrd="0" presId="urn:microsoft.com/office/officeart/2008/layout/HorizontalMultiLevelHierarchy"/>
    <dgm:cxn modelId="{76AE8684-26B0-4379-BC79-5555C627946A}" type="presParOf" srcId="{2D1BBFEB-6B5F-43CA-8446-50B7515FDAB0}" destId="{EBB59104-6BC3-477B-BF3A-62DA1EA7D26A}" srcOrd="9" destOrd="0" presId="urn:microsoft.com/office/officeart/2008/layout/HorizontalMultiLevelHierarchy"/>
    <dgm:cxn modelId="{F30ABEC4-2A98-4C58-AA56-6786CA0478C2}" type="presParOf" srcId="{EBB59104-6BC3-477B-BF3A-62DA1EA7D26A}" destId="{6A7E6B7B-F4A4-4E91-A543-D8E942E60A63}" srcOrd="0" destOrd="0" presId="urn:microsoft.com/office/officeart/2008/layout/HorizontalMultiLevelHierarchy"/>
    <dgm:cxn modelId="{95891956-BCDD-4364-962B-A9BFDE9AD7B8}" type="presParOf" srcId="{EBB59104-6BC3-477B-BF3A-62DA1EA7D26A}" destId="{6457618B-63D9-49EB-B6F5-B195DFE678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DBD7C-82CC-4985-8B6F-EC71E9648AAA}">
      <dsp:nvSpPr>
        <dsp:cNvPr id="0" name=""/>
        <dsp:cNvSpPr/>
      </dsp:nvSpPr>
      <dsp:spPr>
        <a:xfrm>
          <a:off x="1588603" y="2336810"/>
          <a:ext cx="510842" cy="1946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421" y="0"/>
              </a:lnTo>
              <a:lnTo>
                <a:pt x="255421" y="1946809"/>
              </a:lnTo>
              <a:lnTo>
                <a:pt x="510842" y="1946809"/>
              </a:lnTo>
            </a:path>
          </a:pathLst>
        </a:custGeom>
        <a:noFill/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3707" y="3259896"/>
        <a:ext cx="100635" cy="100635"/>
      </dsp:txXfrm>
    </dsp:sp>
    <dsp:sp modelId="{660E9A97-7452-4E89-8C5B-33297C68F9E4}">
      <dsp:nvSpPr>
        <dsp:cNvPr id="0" name=""/>
        <dsp:cNvSpPr/>
      </dsp:nvSpPr>
      <dsp:spPr>
        <a:xfrm>
          <a:off x="1588603" y="2336810"/>
          <a:ext cx="510842" cy="973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421" y="0"/>
              </a:lnTo>
              <a:lnTo>
                <a:pt x="255421" y="973404"/>
              </a:lnTo>
              <a:lnTo>
                <a:pt x="510842" y="973404"/>
              </a:lnTo>
            </a:path>
          </a:pathLst>
        </a:custGeom>
        <a:noFill/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6542" y="2796029"/>
        <a:ext cx="54965" cy="54965"/>
      </dsp:txXfrm>
    </dsp:sp>
    <dsp:sp modelId="{08E9E880-63D5-48DC-8EEA-1CD1F05DE1F4}">
      <dsp:nvSpPr>
        <dsp:cNvPr id="0" name=""/>
        <dsp:cNvSpPr/>
      </dsp:nvSpPr>
      <dsp:spPr>
        <a:xfrm>
          <a:off x="1588603" y="2291090"/>
          <a:ext cx="5108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842" y="45720"/>
              </a:lnTo>
            </a:path>
          </a:pathLst>
        </a:custGeom>
        <a:noFill/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1253" y="2324038"/>
        <a:ext cx="25542" cy="25542"/>
      </dsp:txXfrm>
    </dsp:sp>
    <dsp:sp modelId="{D8AA3D1B-DD56-4D95-A20C-E99451AB4FFE}">
      <dsp:nvSpPr>
        <dsp:cNvPr id="0" name=""/>
        <dsp:cNvSpPr/>
      </dsp:nvSpPr>
      <dsp:spPr>
        <a:xfrm>
          <a:off x="1588603" y="1363405"/>
          <a:ext cx="510842" cy="973404"/>
        </a:xfrm>
        <a:custGeom>
          <a:avLst/>
          <a:gdLst/>
          <a:ahLst/>
          <a:cxnLst/>
          <a:rect l="0" t="0" r="0" b="0"/>
          <a:pathLst>
            <a:path>
              <a:moveTo>
                <a:pt x="0" y="973404"/>
              </a:moveTo>
              <a:lnTo>
                <a:pt x="255421" y="973404"/>
              </a:lnTo>
              <a:lnTo>
                <a:pt x="255421" y="0"/>
              </a:lnTo>
              <a:lnTo>
                <a:pt x="510842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6542" y="1822625"/>
        <a:ext cx="54965" cy="54965"/>
      </dsp:txXfrm>
    </dsp:sp>
    <dsp:sp modelId="{768CEE97-DE12-49C3-9006-992937ADE038}">
      <dsp:nvSpPr>
        <dsp:cNvPr id="0" name=""/>
        <dsp:cNvSpPr/>
      </dsp:nvSpPr>
      <dsp:spPr>
        <a:xfrm>
          <a:off x="1588603" y="390000"/>
          <a:ext cx="510842" cy="1946809"/>
        </a:xfrm>
        <a:custGeom>
          <a:avLst/>
          <a:gdLst/>
          <a:ahLst/>
          <a:cxnLst/>
          <a:rect l="0" t="0" r="0" b="0"/>
          <a:pathLst>
            <a:path>
              <a:moveTo>
                <a:pt x="0" y="1946809"/>
              </a:moveTo>
              <a:lnTo>
                <a:pt x="255421" y="1946809"/>
              </a:lnTo>
              <a:lnTo>
                <a:pt x="255421" y="0"/>
              </a:lnTo>
              <a:lnTo>
                <a:pt x="510842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3707" y="1313087"/>
        <a:ext cx="100635" cy="100635"/>
      </dsp:txXfrm>
    </dsp:sp>
    <dsp:sp modelId="{31CA2CF7-0CEA-4D9D-966C-C7D6CCA51199}">
      <dsp:nvSpPr>
        <dsp:cNvPr id="0" name=""/>
        <dsp:cNvSpPr/>
      </dsp:nvSpPr>
      <dsp:spPr>
        <a:xfrm rot="16200000">
          <a:off x="-1137564" y="1947448"/>
          <a:ext cx="4673612" cy="778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137564" y="1947448"/>
        <a:ext cx="4673612" cy="778723"/>
      </dsp:txXfrm>
    </dsp:sp>
    <dsp:sp modelId="{AAF012CF-6B78-4443-87A7-A5299E2E9113}">
      <dsp:nvSpPr>
        <dsp:cNvPr id="0" name=""/>
        <dsp:cNvSpPr/>
      </dsp:nvSpPr>
      <dsp:spPr>
        <a:xfrm>
          <a:off x="2099446" y="638"/>
          <a:ext cx="2554213" cy="778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</a:p>
      </dsp:txBody>
      <dsp:txXfrm>
        <a:off x="2099446" y="638"/>
        <a:ext cx="2554213" cy="778723"/>
      </dsp:txXfrm>
    </dsp:sp>
    <dsp:sp modelId="{FF23FA3E-198D-4D7F-9C59-06F6FC3C3BFA}">
      <dsp:nvSpPr>
        <dsp:cNvPr id="0" name=""/>
        <dsp:cNvSpPr/>
      </dsp:nvSpPr>
      <dsp:spPr>
        <a:xfrm>
          <a:off x="2099446" y="974043"/>
          <a:ext cx="2554213" cy="778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</a:p>
      </dsp:txBody>
      <dsp:txXfrm>
        <a:off x="2099446" y="974043"/>
        <a:ext cx="2554213" cy="778723"/>
      </dsp:txXfrm>
    </dsp:sp>
    <dsp:sp modelId="{07AF0A04-3401-4AC9-985E-51227F49759F}">
      <dsp:nvSpPr>
        <dsp:cNvPr id="0" name=""/>
        <dsp:cNvSpPr/>
      </dsp:nvSpPr>
      <dsp:spPr>
        <a:xfrm>
          <a:off x="2099446" y="1947448"/>
          <a:ext cx="2554213" cy="778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</a:p>
      </dsp:txBody>
      <dsp:txXfrm>
        <a:off x="2099446" y="1947448"/>
        <a:ext cx="2554213" cy="778723"/>
      </dsp:txXfrm>
    </dsp:sp>
    <dsp:sp modelId="{2A2D4C32-D150-4955-94CC-4A57EF770AEE}">
      <dsp:nvSpPr>
        <dsp:cNvPr id="0" name=""/>
        <dsp:cNvSpPr/>
      </dsp:nvSpPr>
      <dsp:spPr>
        <a:xfrm>
          <a:off x="2099446" y="2920852"/>
          <a:ext cx="2554213" cy="778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</a:p>
      </dsp:txBody>
      <dsp:txXfrm>
        <a:off x="2099446" y="2920852"/>
        <a:ext cx="2554213" cy="778723"/>
      </dsp:txXfrm>
    </dsp:sp>
    <dsp:sp modelId="{6A7E6B7B-F4A4-4E91-A543-D8E942E60A63}">
      <dsp:nvSpPr>
        <dsp:cNvPr id="0" name=""/>
        <dsp:cNvSpPr/>
      </dsp:nvSpPr>
      <dsp:spPr>
        <a:xfrm>
          <a:off x="2099446" y="3894257"/>
          <a:ext cx="2554213" cy="778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আরও</a:t>
          </a:r>
          <a:r>
            <a:rPr lang="en-US" sz="4900" b="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9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endParaRPr lang="en-US" sz="49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9446" y="3894257"/>
        <a:ext cx="2554213" cy="778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9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7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5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02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466B56-8353-403E-B44A-643C8E0887F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AB541A-C907-4515-822E-F379951E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4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fif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fif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7" y="800766"/>
            <a:ext cx="9475474" cy="5256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3213" y="800766"/>
            <a:ext cx="6327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209" y="947555"/>
            <a:ext cx="3065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85364" y="1104723"/>
            <a:ext cx="2665117" cy="1670229"/>
          </a:xfrm>
          <a:prstGeom prst="wedgeEllipseCallou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5739" y="3048526"/>
            <a:ext cx="481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8510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6178" y="503840"/>
            <a:ext cx="3065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6728" y="2061292"/>
            <a:ext cx="392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0337" y="3324766"/>
            <a:ext cx="377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0683" y="4768915"/>
            <a:ext cx="463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8164" y="2706559"/>
            <a:ext cx="594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৭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8164" y="3995229"/>
            <a:ext cx="594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ও ৯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2854" y="5388360"/>
            <a:ext cx="594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১১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318" y="857028"/>
            <a:ext cx="2463431" cy="20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2294" y="572213"/>
            <a:ext cx="24074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2448" y="2088646"/>
            <a:ext cx="8993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সংখ্যাগুলোর লঘিষ্ঠ সাধারণ গুণিতক (লসাগু) নির্ণয় কর।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৪, ৬, ও ৯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৪, ৮, ও ১২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৪, ৫, ও 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1114" y="582559"/>
            <a:ext cx="3418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923" y="2072007"/>
            <a:ext cx="2828832" cy="1860715"/>
          </a:xfrm>
          <a:prstGeom prst="roundRect">
            <a:avLst>
              <a:gd name="adj" fmla="val 375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97857" y="4146383"/>
            <a:ext cx="8396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(১) ৮,১২,১৪    (২) ৯,১২,১৮ </a:t>
            </a:r>
          </a:p>
        </p:txBody>
      </p:sp>
    </p:spTree>
    <p:extLst>
      <p:ext uri="{BB962C8B-B14F-4D97-AF65-F5344CB8AC3E}">
        <p14:creationId xmlns:p14="http://schemas.microsoft.com/office/powerpoint/2010/main" val="10335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7307" y="512498"/>
            <a:ext cx="5332867" cy="132343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8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180" y="1835937"/>
            <a:ext cx="5250605" cy="53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7176" y="543973"/>
            <a:ext cx="2417650" cy="11079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en-US" sz="6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60586" y="1607649"/>
            <a:ext cx="2428459" cy="2405827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515396" y="4203290"/>
            <a:ext cx="3518838" cy="1961536"/>
          </a:xfrm>
          <a:prstGeom prst="bevel">
            <a:avLst>
              <a:gd name="adj" fmla="val 707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মহসিন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ধলাপাতা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হোসেনপুর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 descr="Rose &lt;strong&gt;PNG&lt;/strong&gt;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398" y="1947181"/>
            <a:ext cx="1525161" cy="40406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54612" y="1607649"/>
            <a:ext cx="2349478" cy="225642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14" name="Bevel 13"/>
          <p:cNvSpPr/>
          <p:nvPr/>
        </p:nvSpPr>
        <p:spPr>
          <a:xfrm>
            <a:off x="7713403" y="4101966"/>
            <a:ext cx="3429000" cy="2062860"/>
          </a:xfrm>
          <a:prstGeom prst="bevel">
            <a:avLst>
              <a:gd name="adj" fmla="val 693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GB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</a:p>
          <a:p>
            <a:pPr algn="ctr"/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endParaRPr lang="en-GB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GB" sz="2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2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2722294"/>
              </p:ext>
            </p:extLst>
          </p:nvPr>
        </p:nvGraphicFramePr>
        <p:xfrm>
          <a:off x="1609726" y="2824776"/>
          <a:ext cx="8934449" cy="121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1" y="843677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 কে ২,৩,৪ সংখ্যা দ্বারা গুণ করলে কোন কোন সংখ্যা পাওয়া য়ায় ?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62077" y="4634538"/>
            <a:ext cx="9305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আমরা গুণিতক নির্ণয় করতে পারি।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076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4442" y="1264857"/>
            <a:ext cx="396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আমরা গুণিতক সম্পর্কে জানব।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92" b="92154" l="5755" r="96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42" t="12256" r="5501" b="8262"/>
          <a:stretch/>
        </p:blipFill>
        <p:spPr>
          <a:xfrm>
            <a:off x="3152632" y="787698"/>
            <a:ext cx="6597118" cy="54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1553" y="766915"/>
            <a:ext cx="2848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1793" y="2064774"/>
            <a:ext cx="486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1103" y="2993301"/>
            <a:ext cx="6058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17.1.5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2047" y="3722723"/>
            <a:ext cx="6224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17.1.6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ণির্ণয়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3688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281E19-ECFA-496A-A298-78780AAABCF0}"/>
              </a:ext>
            </a:extLst>
          </p:cNvPr>
          <p:cNvSpPr txBox="1"/>
          <p:nvPr/>
        </p:nvSpPr>
        <p:spPr>
          <a:xfrm>
            <a:off x="868680" y="1794480"/>
            <a:ext cx="5958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57027E53-1574-48C0-B89E-D0E90564D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985547"/>
              </p:ext>
            </p:extLst>
          </p:nvPr>
        </p:nvGraphicFramePr>
        <p:xfrm>
          <a:off x="5859780" y="1065945"/>
          <a:ext cx="5463540" cy="467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39AB387-FA86-456B-8093-F4D2ADE8B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0799" y="2674220"/>
            <a:ext cx="119492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33299E4-3831-465B-8E06-73110EFC45DE}"/>
              </a:ext>
            </a:extLst>
          </p:cNvPr>
          <p:cNvSpPr/>
          <p:nvPr/>
        </p:nvSpPr>
        <p:spPr>
          <a:xfrm>
            <a:off x="4673174" y="821952"/>
            <a:ext cx="2845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4225F7-8A2A-464B-A3CA-DB9AB9E7580C}"/>
              </a:ext>
            </a:extLst>
          </p:cNvPr>
          <p:cNvSpPr/>
          <p:nvPr/>
        </p:nvSpPr>
        <p:spPr>
          <a:xfrm>
            <a:off x="1082039" y="2340919"/>
            <a:ext cx="10027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2291DF4-DE60-4E3E-8D47-016CC11BD2A6}"/>
              </a:ext>
            </a:extLst>
          </p:cNvPr>
          <p:cNvSpPr/>
          <p:nvPr/>
        </p:nvSpPr>
        <p:spPr>
          <a:xfrm>
            <a:off x="741008" y="4517081"/>
            <a:ext cx="107099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562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097E931F-18B8-497A-B64B-A44F4A119C66}"/>
              </a:ext>
            </a:extLst>
          </p:cNvPr>
          <p:cNvSpPr txBox="1"/>
          <p:nvPr/>
        </p:nvSpPr>
        <p:spPr>
          <a:xfrm>
            <a:off x="888029" y="3040511"/>
            <a:ext cx="10501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গুণিতক: ৩, ৬, ৯, ১২, ১৫, ১৮, ২১, ২৪, ২৭, ৩০, ৩৩, ৩৬, ৩৯,.....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গুণিতক: ৪, ৮, ১২, ১৬, ২০, ২৪, ২৮, ৩২, ৩৬, ৪০, ৪৪, ৪৮, ৫২,.....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="" xmlns:a16="http://schemas.microsoft.com/office/drawing/2014/main" id="{C4512737-1F6F-4D69-9408-069748B5D7C8}"/>
              </a:ext>
            </a:extLst>
          </p:cNvPr>
          <p:cNvSpPr txBox="1"/>
          <p:nvPr/>
        </p:nvSpPr>
        <p:spPr>
          <a:xfrm>
            <a:off x="1550023" y="186724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এবার ৩ ও ৪ এর সাধারণ গুণিতক চিহ্নিত করি: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5">
            <a:extLst>
              <a:ext uri="{FF2B5EF4-FFF2-40B4-BE49-F238E27FC236}">
                <a16:creationId xmlns="" xmlns:a16="http://schemas.microsoft.com/office/drawing/2014/main" id="{5F248D5A-E02A-4CC5-A7F4-1E34DB86A1B5}"/>
              </a:ext>
            </a:extLst>
          </p:cNvPr>
          <p:cNvSpPr txBox="1"/>
          <p:nvPr/>
        </p:nvSpPr>
        <p:spPr>
          <a:xfrm>
            <a:off x="3043312" y="771695"/>
            <a:ext cx="6105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 গুণিতক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6" name="TextBox 27">
            <a:extLst>
              <a:ext uri="{FF2B5EF4-FFF2-40B4-BE49-F238E27FC236}">
                <a16:creationId xmlns="" xmlns:a16="http://schemas.microsoft.com/office/drawing/2014/main" id="{E177FAF5-72B1-4E6C-9D77-457F58E1D575}"/>
              </a:ext>
            </a:extLst>
          </p:cNvPr>
          <p:cNvSpPr txBox="1"/>
          <p:nvPr/>
        </p:nvSpPr>
        <p:spPr>
          <a:xfrm>
            <a:off x="888029" y="4349090"/>
            <a:ext cx="10796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ও ৪ এর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গুণিতক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 ১২, ২৪, ৩৬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</a:p>
        </p:txBody>
      </p:sp>
      <p:sp>
        <p:nvSpPr>
          <p:cNvPr id="9" name="Oval 8"/>
          <p:cNvSpPr/>
          <p:nvPr/>
        </p:nvSpPr>
        <p:spPr>
          <a:xfrm flipV="1">
            <a:off x="9372598" y="3023089"/>
            <a:ext cx="671515" cy="677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4350542" y="3002749"/>
            <a:ext cx="671515" cy="677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6791233" y="3040509"/>
            <a:ext cx="671515" cy="677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3804090" y="3584035"/>
            <a:ext cx="671515" cy="677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5643603" y="3563469"/>
            <a:ext cx="671515" cy="677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7590893" y="3584035"/>
            <a:ext cx="671515" cy="677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0" idx="1"/>
            <a:endCxn id="12" idx="5"/>
          </p:cNvCxnSpPr>
          <p:nvPr/>
        </p:nvCxnSpPr>
        <p:spPr>
          <a:xfrm flipH="1">
            <a:off x="4377264" y="3580921"/>
            <a:ext cx="71619" cy="102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278624" y="3549181"/>
            <a:ext cx="595727" cy="192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193579" y="3496351"/>
            <a:ext cx="1193307" cy="268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2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097E931F-18B8-497A-B64B-A44F4A119C66}"/>
              </a:ext>
            </a:extLst>
          </p:cNvPr>
          <p:cNvSpPr txBox="1"/>
          <p:nvPr/>
        </p:nvSpPr>
        <p:spPr>
          <a:xfrm>
            <a:off x="985216" y="2451500"/>
            <a:ext cx="10744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২,  ৪, ৬, ৮, ১০, ১২, ১৪, ১৬, ১৮,২০, ২২, ২৪ , ২৬, ২৮, ২৯,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৩০,৩২,৩৪,৩৬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গুণিতক: ৩, ৬, ৯, ১২, ১৫, ১৮, ২১, ২৪, ২৭, ৩০, ৩৩, ৩৬, ৩৯,.....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গুণিতক: ৪, ৮, ১২, ১৬, ২০, ২৪, ২৮, ৩২, ৩৬, ৪০, ৪৪, ৪৮, ৫২,.....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="" xmlns:a16="http://schemas.microsoft.com/office/drawing/2014/main" id="{C4512737-1F6F-4D69-9408-069748B5D7C8}"/>
              </a:ext>
            </a:extLst>
          </p:cNvPr>
          <p:cNvSpPr txBox="1"/>
          <p:nvPr/>
        </p:nvSpPr>
        <p:spPr>
          <a:xfrm>
            <a:off x="1094937" y="1374636"/>
            <a:ext cx="1023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এবার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 ও ৪ এর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গুণিতক চিহ্নিত করি: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5">
            <a:extLst>
              <a:ext uri="{FF2B5EF4-FFF2-40B4-BE49-F238E27FC236}">
                <a16:creationId xmlns="" xmlns:a16="http://schemas.microsoft.com/office/drawing/2014/main" id="{5F248D5A-E02A-4CC5-A7F4-1E34DB86A1B5}"/>
              </a:ext>
            </a:extLst>
          </p:cNvPr>
          <p:cNvSpPr txBox="1"/>
          <p:nvPr/>
        </p:nvSpPr>
        <p:spPr>
          <a:xfrm>
            <a:off x="3031265" y="567062"/>
            <a:ext cx="56183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গুণিতক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" name="TextBox 42">
            <a:extLst>
              <a:ext uri="{FF2B5EF4-FFF2-40B4-BE49-F238E27FC236}">
                <a16:creationId xmlns="" xmlns:a16="http://schemas.microsoft.com/office/drawing/2014/main" id="{97623BF8-FF5C-4A32-883B-B7D5B7CD1F8B}"/>
              </a:ext>
            </a:extLst>
          </p:cNvPr>
          <p:cNvSpPr txBox="1"/>
          <p:nvPr/>
        </p:nvSpPr>
        <p:spPr>
          <a:xfrm>
            <a:off x="985216" y="4472467"/>
            <a:ext cx="103439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 ও ৪ এর সাধারণ গুণিতক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১২, ২৪, ৩৬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গুণিতকের মধ্যে সবচেয়ে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সংখ্যাটিকে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সাধারণ গুণিতক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 ও ৪ 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সাধারণ গুণিতক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4586288" y="2462471"/>
            <a:ext cx="514349" cy="5187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7339013" y="2448182"/>
            <a:ext cx="514349" cy="5187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10691813" y="2477320"/>
            <a:ext cx="514349" cy="5187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3704917" y="2891172"/>
            <a:ext cx="514349" cy="5187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5583260" y="2876884"/>
            <a:ext cx="514349" cy="5187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7659677" y="2933111"/>
            <a:ext cx="514349" cy="5187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3287411" y="3313211"/>
            <a:ext cx="514349" cy="5187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4730123" y="3321094"/>
            <a:ext cx="514349" cy="5187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6258936" y="3313442"/>
            <a:ext cx="514349" cy="5187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679849" y="3294949"/>
            <a:ext cx="71619" cy="102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76403" y="2793831"/>
            <a:ext cx="415483" cy="244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89021" y="3223849"/>
            <a:ext cx="415483" cy="244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062298" y="2736117"/>
            <a:ext cx="1319579" cy="305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46289" y="3221046"/>
            <a:ext cx="913388" cy="272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</p:cNvCxnSpPr>
          <p:nvPr/>
        </p:nvCxnSpPr>
        <p:spPr>
          <a:xfrm flipH="1">
            <a:off x="8131162" y="2736679"/>
            <a:ext cx="2560651" cy="330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4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338</TotalTime>
  <Words>496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Garamond</vt:lpstr>
      <vt:lpstr>Nikosh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Mohsin</cp:lastModifiedBy>
  <cp:revision>75</cp:revision>
  <dcterms:created xsi:type="dcterms:W3CDTF">2021-04-17T05:22:55Z</dcterms:created>
  <dcterms:modified xsi:type="dcterms:W3CDTF">2021-10-05T16:59:07Z</dcterms:modified>
</cp:coreProperties>
</file>