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0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6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4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0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61B584B-22F3-4A6A-B177-C50739C7928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C09ED7-6AF9-47C2-8841-66928957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D36F56-A9A7-4245-BE53-B54A81937FBD}"/>
              </a:ext>
            </a:extLst>
          </p:cNvPr>
          <p:cNvSpPr/>
          <p:nvPr/>
        </p:nvSpPr>
        <p:spPr>
          <a:xfrm rot="3106897">
            <a:off x="2784729" y="1719228"/>
            <a:ext cx="1590376" cy="16037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স্বা</a:t>
            </a:r>
            <a:endParaRPr lang="en-US" sz="7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87965E-E0DF-4A89-A9ED-88EE7BA4EC13}"/>
              </a:ext>
            </a:extLst>
          </p:cNvPr>
          <p:cNvSpPr/>
          <p:nvPr/>
        </p:nvSpPr>
        <p:spPr>
          <a:xfrm rot="3106897">
            <a:off x="4820395" y="1719227"/>
            <a:ext cx="1590376" cy="16037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</a:t>
            </a:r>
            <a:endParaRPr lang="en-US" sz="7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138821-2E43-4740-8382-C2AA01BEE5FE}"/>
              </a:ext>
            </a:extLst>
          </p:cNvPr>
          <p:cNvSpPr/>
          <p:nvPr/>
        </p:nvSpPr>
        <p:spPr>
          <a:xfrm rot="3106897">
            <a:off x="6856063" y="1722196"/>
            <a:ext cx="1590376" cy="16037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</a:t>
            </a:r>
            <a:endParaRPr lang="en-US" sz="7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E956EF-B8CE-4D52-B71D-CAD78A296BCB}"/>
              </a:ext>
            </a:extLst>
          </p:cNvPr>
          <p:cNvSpPr/>
          <p:nvPr/>
        </p:nvSpPr>
        <p:spPr>
          <a:xfrm rot="3106897">
            <a:off x="8891732" y="1719227"/>
            <a:ext cx="1590376" cy="16037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</a:t>
            </a:r>
            <a:endParaRPr lang="en-US" sz="7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53" y="3840352"/>
            <a:ext cx="284138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34" y="3840352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10" y="3840352"/>
            <a:ext cx="294939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80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195E7-874D-453D-AEA6-702C82743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35287" cy="4093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41BA66-CA8F-490E-8ECB-169B2DDF1B38}"/>
              </a:ext>
            </a:extLst>
          </p:cNvPr>
          <p:cNvSpPr/>
          <p:nvPr/>
        </p:nvSpPr>
        <p:spPr>
          <a:xfrm>
            <a:off x="0" y="4093698"/>
            <a:ext cx="8070574" cy="19835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গুগলিয়েলমো মার্কনি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বেতার তরঙ্গের জনক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49810E-E92F-49A5-ABCE-73CCCBCA98AD}"/>
              </a:ext>
            </a:extLst>
          </p:cNvPr>
          <p:cNvSpPr/>
          <p:nvPr/>
        </p:nvSpPr>
        <p:spPr>
          <a:xfrm>
            <a:off x="4035287" y="0"/>
            <a:ext cx="8070574" cy="19835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জগদীশ চন্দ্র বসু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বেতার তরঙ্গের ধারণা দেন তিনি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B3538-3AFD-4F38-ABF3-B29D7EE95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2149634"/>
            <a:ext cx="4035287" cy="4093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3FE1C-C11C-43AF-9268-E3EBB187D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77888" cy="3801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6E7EB9-CF9D-4F44-BB43-FF80D0E48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27" y="1900583"/>
            <a:ext cx="3867373" cy="4093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07610-4153-4879-AF37-E357374F9027}"/>
              </a:ext>
            </a:extLst>
          </p:cNvPr>
          <p:cNvSpPr/>
          <p:nvPr/>
        </p:nvSpPr>
        <p:spPr>
          <a:xfrm>
            <a:off x="3767994" y="0"/>
            <a:ext cx="8424005" cy="19835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মার্ক জুকারবার্গ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ফেসবুকের জনক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F31E51-4177-431C-8F84-C3B286794327}"/>
              </a:ext>
            </a:extLst>
          </p:cNvPr>
          <p:cNvSpPr/>
          <p:nvPr/>
        </p:nvSpPr>
        <p:spPr>
          <a:xfrm>
            <a:off x="-1" y="3947432"/>
            <a:ext cx="8324627" cy="19835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জেমস ক্লার্ক ম্যাক্সওয়েল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তড়িৎ চৌম্বকীয় বলের জনক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17F798-FDE8-45C5-ACE2-3CEE9116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6712" cy="3774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6EC95-A441-4AB2-904E-925FFDC4B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9" y="1983545"/>
            <a:ext cx="4384431" cy="4157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16F2A2-3361-4457-816B-A4A925DBEF30}"/>
              </a:ext>
            </a:extLst>
          </p:cNvPr>
          <p:cNvSpPr/>
          <p:nvPr/>
        </p:nvSpPr>
        <p:spPr>
          <a:xfrm>
            <a:off x="4346712" y="0"/>
            <a:ext cx="7788812" cy="19835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স্যামুয়েল টমলিনসন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ই-মেইলের জনক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7D4AAF-21FC-4CB4-B7AD-D5BC993FE72E}"/>
              </a:ext>
            </a:extLst>
          </p:cNvPr>
          <p:cNvSpPr/>
          <p:nvPr/>
        </p:nvSpPr>
        <p:spPr>
          <a:xfrm>
            <a:off x="0" y="4030138"/>
            <a:ext cx="7723163" cy="19835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টিমোথি জন বানার্স-লি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ওয়ার্ল্ড ওয়াইড ওয়েবের(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www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জনক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114" y="827314"/>
            <a:ext cx="5951751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শিখনফল</a:t>
            </a:r>
            <a:endParaRPr lang="en-US" sz="5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58" y="2017485"/>
            <a:ext cx="12104914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১।এ পাঠ শেষে শিক্ষার্থীরা তথ্য ও যোগাযোগ প্রযুক্তিতে গুরুত্বপূর্ণ অবদান রেখেছে এমন ১০ জন ব্যক্তিবর্গের নাম জানতে পারবে</a:t>
            </a:r>
            <a:endParaRPr lang="en-US" sz="4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58" y="4091347"/>
            <a:ext cx="12104914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</a:t>
            </a:r>
            <a:r>
              <a:rPr lang="bn-IN" sz="4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।এ পাঠ শেষে শিক্ষার্থীরা তথ্য ও যোগাযোগ প্রযুক্তির কে কিসের জনক সেটা জানতে পারবে</a:t>
            </a:r>
            <a:endParaRPr lang="en-US" sz="4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418" y="196947"/>
            <a:ext cx="5781821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একক কাজ</a:t>
            </a:r>
            <a:endParaRPr lang="en-US" sz="4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09" y="1223324"/>
            <a:ext cx="11901268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এসো কিছু ছবি দেখি এবং তাদের নাম বলি-</a:t>
            </a:r>
            <a:endParaRPr lang="en-US" sz="4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0500E-BACF-4963-9410-217BBEC85E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2133600"/>
            <a:ext cx="3594561" cy="3313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64967-6CBA-417E-87B3-CAD16788E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83" y="2160105"/>
            <a:ext cx="3906701" cy="3286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97925-7682-4DCA-AFD5-9523D22F3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84" y="2160104"/>
            <a:ext cx="3830693" cy="3286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63" y="5542669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চার্লস ব্যাবেজ</a:t>
            </a:r>
            <a:endParaRPr lang="en-US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3219" y="5540887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স্টিভ জবস</a:t>
            </a:r>
            <a:endParaRPr lang="en-US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6523" y="5540887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বিল গেটস</a:t>
            </a:r>
            <a:endParaRPr lang="en-US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0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07098" y="1463628"/>
            <a:ext cx="8074855" cy="147710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আধুনিক কম্পিউটারের জনক কে?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3079" y="-13480"/>
            <a:ext cx="11283351" cy="147710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এসো মুখে মুখে কিছু প্রশ্নের উত্তর বলিঃ-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07100" y="2906152"/>
            <a:ext cx="8074855" cy="147710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মাইক্রোসফট এর জনক কে?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07101" y="4314093"/>
            <a:ext cx="8074855" cy="115823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ফেসবুকের জনক কে?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07100" y="5472332"/>
            <a:ext cx="8074855" cy="119575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ই-মেইল এর জনক কে?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51495" y="422032"/>
            <a:ext cx="3418450" cy="1389516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বাড়ীর কাজ</a:t>
            </a:r>
            <a:endParaRPr lang="en-US" sz="4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9346" y="2233580"/>
            <a:ext cx="11493305" cy="3209780"/>
          </a:xfrm>
          <a:prstGeom prst="roundRect">
            <a:avLst>
              <a:gd name="adj" fmla="val 3376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১। তথ্য ও যোগাযোগ প্রযুক্তিতে অবদান রেখেছে এমন ১০ জন ব্যাক্তির নাম লিখ এবং কে কিসের জনক তা লিখ।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847" y="0"/>
            <a:ext cx="494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C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সবাইকে</a:t>
            </a:r>
            <a:endParaRPr lang="en-US" sz="9600" dirty="0">
              <a:solidFill>
                <a:srgbClr val="C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14886"/>
            <a:ext cx="539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C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ধন্যবাদ</a:t>
            </a:r>
            <a:endParaRPr lang="en-US" sz="9600" dirty="0">
              <a:solidFill>
                <a:srgbClr val="C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85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1FE3F-0410-4899-A70D-47A50FF12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02" y="381001"/>
            <a:ext cx="3554437" cy="3319974"/>
          </a:xfrm>
          <a:prstGeom prst="ellipse">
            <a:avLst/>
          </a:prstGeom>
          <a:ln w="63500" cap="rnd">
            <a:solidFill>
              <a:srgbClr val="3399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DC70C-6CA9-4759-AA23-537A6D649A2C}"/>
              </a:ext>
            </a:extLst>
          </p:cNvPr>
          <p:cNvSpPr/>
          <p:nvPr/>
        </p:nvSpPr>
        <p:spPr>
          <a:xfrm>
            <a:off x="1000663" y="2605176"/>
            <a:ext cx="7453224" cy="35945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নাদিয়া আক্তার</a:t>
            </a:r>
          </a:p>
          <a:p>
            <a:pPr algn="ctr"/>
            <a:r>
              <a:rPr lang="bn-IN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সহকারি শিক্ষক(আইসিটি)</a:t>
            </a:r>
          </a:p>
          <a:p>
            <a:pPr algn="ctr"/>
            <a:r>
              <a:rPr lang="bn-IN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তেতুলিয়া আল হেলাল দাখিল মাদ্রাসা</a:t>
            </a:r>
          </a:p>
          <a:p>
            <a:pPr algn="ctr"/>
            <a:r>
              <a:rPr lang="bn-IN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কেন্দুয়া,নেত্রকোণা</a:t>
            </a:r>
          </a:p>
          <a:p>
            <a:pPr algn="ctr"/>
            <a:r>
              <a:rPr lang="bn-IN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ই-মেইলঃ</a:t>
            </a:r>
            <a:r>
              <a:rPr lang="en-US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nadiakendua@gmail.com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DC70C-6CA9-4759-AA23-537A6D649A2C}"/>
              </a:ext>
            </a:extLst>
          </p:cNvPr>
          <p:cNvSpPr/>
          <p:nvPr/>
        </p:nvSpPr>
        <p:spPr>
          <a:xfrm>
            <a:off x="313116" y="159321"/>
            <a:ext cx="11565766" cy="64703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বিষয়ঃ তথ্য ও যোগাযোগ প্রযুক্তি</a:t>
            </a:r>
          </a:p>
          <a:p>
            <a:pPr algn="ctr"/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শ্রেণীঃ ৯ম ও ১০ম</a:t>
            </a:r>
          </a:p>
          <a:p>
            <a:pPr algn="ctr"/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অধ্যায়ঃ ১ম</a:t>
            </a:r>
          </a:p>
          <a:p>
            <a:pPr algn="ctr"/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সময়ঃ ৪০ মিনিট</a:t>
            </a:r>
          </a:p>
          <a:p>
            <a:pPr algn="ctr"/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তারিখঃ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০৩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-১০-২০২১</a:t>
            </a:r>
            <a:endParaRPr lang="bn-I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125" y="2122098"/>
            <a:ext cx="10989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bn-IN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এসো আমরা কিছু ছবি দেখি...</a:t>
            </a:r>
            <a:endParaRPr lang="en-US" sz="8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0500E-BACF-4963-9410-217BBEC85E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3"/>
            <a:ext cx="3867373" cy="3313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64967-6CBA-417E-87B3-CAD16788E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74" y="-53008"/>
            <a:ext cx="4203202" cy="3286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97925-7682-4DCA-AFD5-9523D22F3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5" y="-53009"/>
            <a:ext cx="4121426" cy="3286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3CBE54-4379-4BB8-ACC5-26FBA3DB6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6" y="3246782"/>
            <a:ext cx="3867373" cy="2869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9D6EB-6937-48FB-81BE-047B13D02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73" y="3260035"/>
            <a:ext cx="4203202" cy="2855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534E08-3408-4AB5-874D-8C7218F5F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5" y="3260035"/>
            <a:ext cx="4121425" cy="2869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EB640-8B55-4726-9805-78916A6ED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" y="0"/>
            <a:ext cx="3498572" cy="337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86F57-F79D-499E-BB72-C4B74E926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83" y="13253"/>
            <a:ext cx="3875610" cy="3365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DFDDA-EDEE-45DA-BB67-510C5FEB2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93" y="13252"/>
            <a:ext cx="4346714" cy="3378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5CD744-9E03-46D4-BED3-CC9325692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84" y="3378812"/>
            <a:ext cx="3875610" cy="2899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78A78-D2A8-406F-AADF-64719026885F}"/>
              </a:ext>
            </a:extLst>
          </p:cNvPr>
          <p:cNvSpPr txBox="1"/>
          <p:nvPr/>
        </p:nvSpPr>
        <p:spPr>
          <a:xfrm>
            <a:off x="395785" y="1050878"/>
            <a:ext cx="11238198" cy="1786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chemeClr val="accent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তথ্য ও যোগাযোগ প্রযুক্তির বিকাশে            উল্লেখযোগ্য ব্যক্তিবর্গের অবদান</a:t>
            </a:r>
            <a:endParaRPr lang="en-US" sz="5400" b="1" dirty="0">
              <a:ln/>
              <a:solidFill>
                <a:schemeClr val="accent3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9EA62C-B084-4303-AA4A-2DED695AC33C}"/>
              </a:ext>
            </a:extLst>
          </p:cNvPr>
          <p:cNvSpPr/>
          <p:nvPr/>
        </p:nvSpPr>
        <p:spPr>
          <a:xfrm>
            <a:off x="534572" y="3538303"/>
            <a:ext cx="2672862" cy="17543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59C98A-1302-43D0-95B4-1707A65BC364}"/>
              </a:ext>
            </a:extLst>
          </p:cNvPr>
          <p:cNvSpPr/>
          <p:nvPr/>
        </p:nvSpPr>
        <p:spPr>
          <a:xfrm>
            <a:off x="4676335" y="3538303"/>
            <a:ext cx="2672862" cy="17543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98EA00-5E5F-4988-97CF-1A69DC51797A}"/>
              </a:ext>
            </a:extLst>
          </p:cNvPr>
          <p:cNvSpPr/>
          <p:nvPr/>
        </p:nvSpPr>
        <p:spPr>
          <a:xfrm>
            <a:off x="8818098" y="3468859"/>
            <a:ext cx="2672862" cy="17543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0834F2-2D21-4581-B30F-C91AA5297B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7373" cy="3988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61EDC1-14DA-4FFD-94E0-D5A1B4226BB7}"/>
              </a:ext>
            </a:extLst>
          </p:cNvPr>
          <p:cNvSpPr/>
          <p:nvPr/>
        </p:nvSpPr>
        <p:spPr>
          <a:xfrm>
            <a:off x="3867373" y="2"/>
            <a:ext cx="8322412" cy="22648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u="sng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চার্লস</a:t>
            </a:r>
            <a:r>
              <a:rPr lang="en-US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000" i="1" u="sng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ব্যাবেজ</a:t>
            </a:r>
            <a:endParaRPr lang="en-US" sz="4000" i="1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আধুনিক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কম্পিউটারের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জনক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658355-CF8E-415F-887B-BDEDCF72B50B}"/>
              </a:ext>
            </a:extLst>
          </p:cNvPr>
          <p:cNvSpPr/>
          <p:nvPr/>
        </p:nvSpPr>
        <p:spPr>
          <a:xfrm>
            <a:off x="0" y="3988904"/>
            <a:ext cx="8627165" cy="21305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অ্যাডা লাভলেস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প্রোগ্রামিং এর জনক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AC4D40-7854-450F-B151-54DB67E1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14" y="2391506"/>
            <a:ext cx="3469186" cy="367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EAA7C7-D0B9-414F-93B3-7DB407A8D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3202" cy="3988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9FB6D-1212-4C2E-A275-48B230044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2327129"/>
            <a:ext cx="4121426" cy="3820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2A80E4-ECA8-4126-BA43-5EB5E7D23CC1}"/>
              </a:ext>
            </a:extLst>
          </p:cNvPr>
          <p:cNvSpPr/>
          <p:nvPr/>
        </p:nvSpPr>
        <p:spPr>
          <a:xfrm>
            <a:off x="4203202" y="273249"/>
            <a:ext cx="7986583" cy="19835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উইলিয়াম হেনরি বিল গেটস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মাইক্রোসফট এর জনক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B138C9-35B1-4EBD-B661-97BCF6ADEE43}"/>
              </a:ext>
            </a:extLst>
          </p:cNvPr>
          <p:cNvSpPr/>
          <p:nvPr/>
        </p:nvSpPr>
        <p:spPr>
          <a:xfrm>
            <a:off x="0" y="4093698"/>
            <a:ext cx="8070574" cy="19835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i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স্টিভ জবস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অ্যাপল কোম্পানির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জনক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360</TotalTime>
  <Words>211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Nirmala UI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2021-09-25T14:37:26Z</dcterms:created>
  <dcterms:modified xsi:type="dcterms:W3CDTF">2021-10-03T07:14:33Z</dcterms:modified>
</cp:coreProperties>
</file>