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57" r:id="rId4"/>
    <p:sldId id="297" r:id="rId5"/>
    <p:sldId id="279" r:id="rId6"/>
    <p:sldId id="278" r:id="rId7"/>
    <p:sldId id="268" r:id="rId8"/>
    <p:sldId id="259" r:id="rId9"/>
    <p:sldId id="281" r:id="rId10"/>
    <p:sldId id="275" r:id="rId11"/>
    <p:sldId id="276" r:id="rId12"/>
    <p:sldId id="261" r:id="rId13"/>
    <p:sldId id="284" r:id="rId14"/>
    <p:sldId id="290" r:id="rId15"/>
    <p:sldId id="291" r:id="rId16"/>
    <p:sldId id="294" r:id="rId17"/>
    <p:sldId id="296" r:id="rId18"/>
    <p:sldId id="295" r:id="rId19"/>
    <p:sldId id="265" r:id="rId20"/>
    <p:sldId id="288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0" autoAdjust="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793E4-DCCA-41FB-B2C7-E1D483917E4E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AD1A8-4A9B-4A14-9D02-9E59BCBFD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bn-BD" sz="3600" dirty="0" smtClean="0">
              <a:latin typeface="Nikosh2" pitchFamily="2" charset="0"/>
              <a:cs typeface="Nikosh2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AD1A8-4A9B-4A14-9D02-9E59BCBFDE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0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359-7F31-4141-B983-EEF9BF9F4C3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DF1-F6DC-4C5F-A660-1DB79727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2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359-7F31-4141-B983-EEF9BF9F4C3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DF1-F6DC-4C5F-A660-1DB79727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5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359-7F31-4141-B983-EEF9BF9F4C3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DF1-F6DC-4C5F-A660-1DB79727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0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359-7F31-4141-B983-EEF9BF9F4C3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DF1-F6DC-4C5F-A660-1DB79727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1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359-7F31-4141-B983-EEF9BF9F4C3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DF1-F6DC-4C5F-A660-1DB79727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1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359-7F31-4141-B983-EEF9BF9F4C3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DF1-F6DC-4C5F-A660-1DB79727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5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359-7F31-4141-B983-EEF9BF9F4C3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DF1-F6DC-4C5F-A660-1DB79727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359-7F31-4141-B983-EEF9BF9F4C3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DF1-F6DC-4C5F-A660-1DB79727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359-7F31-4141-B983-EEF9BF9F4C3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DF1-F6DC-4C5F-A660-1DB79727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8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359-7F31-4141-B983-EEF9BF9F4C3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DF1-F6DC-4C5F-A660-1DB79727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0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359-7F31-4141-B983-EEF9BF9F4C3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2DF1-F6DC-4C5F-A660-1DB79727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8E359-7F31-4141-B983-EEF9BF9F4C3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2DF1-F6DC-4C5F-A660-1DB797272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1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1" y="2971800"/>
            <a:ext cx="7010400" cy="3130296"/>
          </a:xfrm>
          <a:prstGeom prst="rect">
            <a:avLst/>
          </a:prstGeom>
        </p:spPr>
      </p:pic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1371600"/>
            <a:ext cx="5257800" cy="111547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0617"/>
            <a:ext cx="1143000" cy="1456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1234619"/>
            <a:ext cx="1143001" cy="14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6245817" cy="4196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865257"/>
            <a:ext cx="2133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লক্ষ্য কর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02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43466"/>
            <a:ext cx="7467600" cy="3595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90600"/>
            <a:ext cx="2133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লক্ষ্য কর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14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5" y="1396375"/>
            <a:ext cx="8125407" cy="4446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85800"/>
            <a:ext cx="2133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লক্ষ্য কর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958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87" y="990600"/>
            <a:ext cx="6967152" cy="963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1"/>
          <a:stretch/>
        </p:blipFill>
        <p:spPr>
          <a:xfrm>
            <a:off x="402406" y="2310344"/>
            <a:ext cx="8698273" cy="35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20"/>
          <a:stretch/>
        </p:blipFill>
        <p:spPr>
          <a:xfrm>
            <a:off x="408165" y="2209800"/>
            <a:ext cx="8458200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7"/>
          <a:stretch/>
        </p:blipFill>
        <p:spPr>
          <a:xfrm>
            <a:off x="1828800" y="1371601"/>
            <a:ext cx="4854930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5006" y="609600"/>
            <a:ext cx="7467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বিভিন্ন প্রকার কোয়ান্টাম সংখ্যার বর্ণনা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73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57"/>
          <a:stretch/>
        </p:blipFill>
        <p:spPr>
          <a:xfrm>
            <a:off x="228600" y="1752600"/>
            <a:ext cx="85344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286000" y="470465"/>
            <a:ext cx="4419600" cy="84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45"/>
          <a:stretch/>
        </p:blipFill>
        <p:spPr>
          <a:xfrm>
            <a:off x="990600" y="2209800"/>
            <a:ext cx="7162800" cy="381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66" y="914400"/>
            <a:ext cx="3995667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978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6400800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865257"/>
            <a:ext cx="2133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লক্ষ্য কর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38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45601" r="214" b="28836"/>
          <a:stretch/>
        </p:blipFill>
        <p:spPr>
          <a:xfrm>
            <a:off x="1143000" y="2209800"/>
            <a:ext cx="6781800" cy="381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51054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367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1943100"/>
            <a:ext cx="4343401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6999" y="4800600"/>
            <a:ext cx="3962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2832059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922631"/>
            <a:ext cx="2133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লক্ষ্য কর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389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308" y="1219200"/>
            <a:ext cx="4303421" cy="11032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8033864" cy="36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9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67609"/>
            <a:ext cx="7052489" cy="1176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0" y="1828800"/>
            <a:ext cx="686352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30160"/>
            <a:ext cx="8077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l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অরবিটাল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3352799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913" y="551764"/>
            <a:ext cx="3333888" cy="1658035"/>
          </a:xfrm>
          <a:prstGeom prst="rect">
            <a:avLst/>
          </a:prstGeom>
        </p:spPr>
      </p:pic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19200"/>
            <a:ext cx="3443993" cy="22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544" y="2514600"/>
            <a:ext cx="5395856" cy="3358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THANKS TO ALL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289" y="2895600"/>
            <a:ext cx="69342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latin typeface="NikoshBAN" pitchFamily="2" charset="0"/>
              <a:ea typeface="NSimSun" pitchFamily="49" charset="-122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 শ্রেণিঃ একাদশ</a:t>
            </a:r>
            <a:endParaRPr lang="bn-IN" sz="3200" dirty="0" smtClean="0">
              <a:latin typeface="NikoshBAN" pitchFamily="2" charset="0"/>
              <a:ea typeface="NSimSun" pitchFamily="49" charset="-122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বিষয়ঃ রসায়ন ১ম পত্র</a:t>
            </a:r>
            <a:r>
              <a:rPr lang="bn-BD" sz="32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অধ্যায়ঃ দ্বিতীয়</a:t>
            </a:r>
            <a:r>
              <a:rPr lang="bn-IN" sz="32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 (গুণগত রসায়ন)</a:t>
            </a:r>
            <a:endParaRPr lang="bn-BD" sz="3200" dirty="0" smtClean="0">
              <a:latin typeface="NikoshBAN" pitchFamily="2" charset="0"/>
              <a:ea typeface="NSimSun" pitchFamily="49" charset="-122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পাঠঃকোয়ান্টাম সংখ্যা  </a:t>
            </a:r>
            <a:endParaRPr lang="en-US" sz="3200" dirty="0"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  <p:pic>
        <p:nvPicPr>
          <p:cNvPr id="3" name="Picture 2" descr="Picture3.png"/>
          <p:cNvPicPr>
            <a:picLocks noChangeAspect="1"/>
          </p:cNvPicPr>
          <p:nvPr/>
        </p:nvPicPr>
        <p:blipFill rotWithShape="1">
          <a:blip r:embed="rId3"/>
          <a:srcRect l="13410" r="13387"/>
          <a:stretch/>
        </p:blipFill>
        <p:spPr>
          <a:xfrm>
            <a:off x="2588558" y="1387142"/>
            <a:ext cx="3743661" cy="119470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153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620" y="1440597"/>
            <a:ext cx="4147073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আজকের পাঠ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054260" y="3124200"/>
            <a:ext cx="4547795" cy="83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কোয়ান্টাম সংখ্যা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603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6992201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82" y="1013630"/>
            <a:ext cx="6717236" cy="963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739" y="5562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ইলেকট্রন আবর্তনের বিভিন্ন আকারের কক্ষপথ দেখা যাচ্ছে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6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42516"/>
            <a:ext cx="3334236" cy="1286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6" y="2181439"/>
            <a:ext cx="5333999" cy="755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6" y="2754730"/>
            <a:ext cx="8279800" cy="1920408"/>
          </a:xfrm>
          <a:prstGeom prst="rect">
            <a:avLst/>
          </a:prstGeom>
        </p:spPr>
      </p:pic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905" y="1066800"/>
            <a:ext cx="1981200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03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উপস্তরে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ইলেক্ট্রন বিন্যাসের ধারণা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548" y="3429000"/>
            <a:ext cx="8001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সমস্ত সংখ্যা দ্বারা পরমাণুর অভ্যন্তরস্থ ইলেক্ট্রনের শক্তিস্তর বা উপস্তর বা কক্ষপথের অবস্থান, আকার, আকৃতি, ত্রিমাত্রিক দিকবিন্যাস ও অক্ষবরাবর ঘূর্ণন সম্বন্ধে ধারণা পাওয়া যায় তাদের কোয়ান্টাম সংখ্যা বলা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6" y="1828800"/>
            <a:ext cx="8988188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78049"/>
            <a:ext cx="5181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3151"/>
            <a:ext cx="3124200" cy="3433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3988" y="5229116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বোর মডেলঃ কোয়ান্টাম সংখ্যা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124200" y="1247268"/>
            <a:ext cx="3810000" cy="3705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2462" y="1524000"/>
            <a:ext cx="2894537" cy="304800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78941" y="2057400"/>
            <a:ext cx="1981200" cy="19812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12341" y="25908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70960" y="2956560"/>
            <a:ext cx="182880" cy="1828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52160" y="2956560"/>
            <a:ext cx="182880" cy="1828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91655" y="1524000"/>
            <a:ext cx="182880" cy="1828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1524000"/>
            <a:ext cx="182880" cy="1828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91655" y="4340629"/>
            <a:ext cx="182880" cy="1828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10200" y="4340629"/>
            <a:ext cx="182880" cy="1828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399583" y="2551314"/>
            <a:ext cx="182880" cy="1828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83988" y="3413760"/>
            <a:ext cx="182880" cy="1828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94120" y="2551314"/>
            <a:ext cx="182880" cy="1828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78525" y="3413760"/>
            <a:ext cx="182880" cy="1828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83988" y="1524000"/>
            <a:ext cx="182880" cy="1828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40086" y="4125142"/>
            <a:ext cx="182880" cy="1828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51272" y="1080085"/>
            <a:ext cx="154296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ইলেক্ট্রন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53318" y="1016436"/>
            <a:ext cx="17620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600281" y="1222606"/>
            <a:ext cx="799302" cy="1328708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953000" y="1514994"/>
            <a:ext cx="2200319" cy="1441566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10400" y="2734194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24800" y="264275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NikoshBAN" pitchFamily="2" charset="0"/>
                <a:cs typeface="NikoshBAN" pitchFamily="2" charset="0"/>
              </a:rPr>
              <a:t>n = 3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05" y="3581400"/>
            <a:ext cx="5699289" cy="2322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38" y="2362200"/>
            <a:ext cx="6205215" cy="963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71106"/>
            <a:ext cx="6223501" cy="10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122</Words>
  <Application>Microsoft Office PowerPoint</Application>
  <PresentationFormat>On-screen Show (4:3)</PresentationFormat>
  <Paragraphs>27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NSimSun</vt:lpstr>
      <vt:lpstr>Arial</vt:lpstr>
      <vt:lpstr>Calibri</vt:lpstr>
      <vt:lpstr>Nikosh2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মোহাম্মদ জাহেদ হাছান  সহকারী অধ্যাপক ( রসায়ন)</dc:title>
  <dc:creator>ASUS</dc:creator>
  <cp:lastModifiedBy>MAHi</cp:lastModifiedBy>
  <cp:revision>155</cp:revision>
  <dcterms:created xsi:type="dcterms:W3CDTF">2016-02-09T03:51:32Z</dcterms:created>
  <dcterms:modified xsi:type="dcterms:W3CDTF">2021-10-07T12:58:53Z</dcterms:modified>
</cp:coreProperties>
</file>