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-66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A319-5529-47A6-83C2-CD93C5A9F9FF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FEF7-407E-43A6-AA14-F6E0F5BA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42400" cy="955819"/>
          </a:xfrm>
        </p:spPr>
        <p:txBody>
          <a:bodyPr>
            <a:no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স্বাগতম</a:t>
            </a:r>
            <a:br>
              <a:rPr lang="bn-BD" b="1" dirty="0" smtClean="0">
                <a:solidFill>
                  <a:srgbClr val="FF0000"/>
                </a:solidFill>
              </a:rPr>
            </a:br>
            <a:endParaRPr lang="bn-BD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55" y="1431636"/>
            <a:ext cx="10252363" cy="508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5" name="Picture 7" descr="F:\Online Pictures\tulips-bouquet-pink-background-with-copysp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1414516"/>
            <a:ext cx="10409382" cy="51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625" y="631475"/>
            <a:ext cx="9496926" cy="725688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বাড়ির কাজ</a:t>
            </a:r>
            <a:endParaRPr lang="en-US" b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95133"/>
            <a:ext cx="10315074" cy="1655762"/>
          </a:xfrm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latin typeface="Siyam Rupali" pitchFamily="2" charset="0"/>
                <a:cs typeface="Siyam Rupali" pitchFamily="2" charset="0"/>
              </a:rPr>
              <a:t>খাদ্যের প্রত্যেকটি উপাদান শরীরের জন্য গুরুত্বপূর্ন- কথাটির তাৎপর্য ব্যাখ্যা কর।</a:t>
            </a:r>
            <a:endParaRPr lang="en-US" sz="36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6" y="2617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</a:rPr>
              <a:t>ধন্যবাদ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77" y="15686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নাসরিন নাহার</a:t>
            </a:r>
            <a:b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সহকারি শিক্ষক</a:t>
            </a:r>
            <a:b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সরকারি গৈলা মডেল মাধ্যমিক বিদ্যালয়</a:t>
            </a:r>
            <a:b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আগৈলঝাড়া,বরিশাল।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764" y="17134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নবম শ্রেণি</a:t>
            </a:r>
            <a:b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বিষয়ঃবিজ্ঞান</a:t>
            </a:r>
            <a:b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অধ্যায়ঃ১ম</a:t>
            </a:r>
            <a:b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উন্নততর জীবন ধারা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64" y="120072"/>
            <a:ext cx="9454377" cy="1727201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শিখন ফল</a:t>
            </a:r>
            <a:r>
              <a:rPr lang="bn-BD" sz="4000" b="1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4000" b="1" dirty="0" smtClean="0">
                <a:latin typeface="Siyam Rupali" pitchFamily="2" charset="0"/>
                <a:cs typeface="Siyam Rupali" pitchFamily="2" charset="0"/>
              </a:rPr>
            </a:br>
            <a:endParaRPr lang="en-US" sz="40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417" y="1699348"/>
            <a:ext cx="10640291" cy="47014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n-BD" sz="4000" b="1" dirty="0">
                <a:latin typeface="Siyam Rupali" pitchFamily="2" charset="0"/>
                <a:cs typeface="Siyam Rupali" pitchFamily="2" charset="0"/>
              </a:rPr>
              <a:t>১।খাদ্য উপাদান ও আদর্শ খাদ্য পিরামিড ব্যাখ্যা করতে পারবে</a:t>
            </a:r>
            <a:br>
              <a:rPr lang="bn-BD" sz="4000" b="1" dirty="0">
                <a:latin typeface="Siyam Rupali" pitchFamily="2" charset="0"/>
                <a:cs typeface="Siyam Rupali" pitchFamily="2" charset="0"/>
              </a:rPr>
            </a:br>
            <a:r>
              <a:rPr lang="bn-BD" sz="4000" b="1" dirty="0">
                <a:latin typeface="Siyam Rupali" pitchFamily="2" charset="0"/>
                <a:cs typeface="Siyam Rupali" pitchFamily="2" charset="0"/>
              </a:rPr>
              <a:t>২।খাদ্য সংরক্ষণের প্রয়োজনীয়তা </a:t>
            </a:r>
            <a:r>
              <a:rPr lang="bn-BD" sz="4000" b="1" dirty="0" smtClean="0">
                <a:latin typeface="Siyam Rupali" pitchFamily="2" charset="0"/>
                <a:cs typeface="Siyam Rupali" pitchFamily="2" charset="0"/>
              </a:rPr>
              <a:t>বর্ণনা </a:t>
            </a:r>
            <a:r>
              <a:rPr lang="bn-BD" sz="4000" b="1" dirty="0">
                <a:latin typeface="Siyam Rupali" pitchFamily="2" charset="0"/>
                <a:cs typeface="Siyam Rupali" pitchFamily="2" charset="0"/>
              </a:rPr>
              <a:t>করতে পারবে।</a:t>
            </a:r>
            <a:br>
              <a:rPr lang="bn-BD" sz="4000" b="1" dirty="0">
                <a:latin typeface="Siyam Rupali" pitchFamily="2" charset="0"/>
                <a:cs typeface="Siyam Rupali" pitchFamily="2" charset="0"/>
              </a:rPr>
            </a:br>
            <a:r>
              <a:rPr lang="bn-BD" sz="4000" b="1" dirty="0">
                <a:latin typeface="Siyam Rupali" pitchFamily="2" charset="0"/>
                <a:cs typeface="Siyam Rupali" pitchFamily="2" charset="0"/>
              </a:rPr>
              <a:t>৩।স্বাস্থ্য রক্ষায় </a:t>
            </a:r>
            <a:r>
              <a:rPr lang="bn-BD" sz="4000" b="1" dirty="0" smtClean="0">
                <a:latin typeface="Siyam Rupali" pitchFamily="2" charset="0"/>
                <a:cs typeface="Siyam Rupali" pitchFamily="2" charset="0"/>
              </a:rPr>
              <a:t>প্রাকৃতিক </a:t>
            </a:r>
            <a:r>
              <a:rPr lang="bn-BD" sz="4000" b="1" dirty="0">
                <a:latin typeface="Siyam Rupali" pitchFamily="2" charset="0"/>
                <a:cs typeface="Siyam Rupali" pitchFamily="2" charset="0"/>
              </a:rPr>
              <a:t>খাদ্য এবং এর অভাব জনিত প্রতিক্রিয়া ব্যাখ্যা করতে পারবে</a:t>
            </a:r>
            <a:r>
              <a:rPr lang="bn-BD" sz="4000" b="1" dirty="0" smtClean="0">
                <a:latin typeface="Siyam Rupali" pitchFamily="2" charset="0"/>
                <a:cs typeface="Siyam Rupali" pitchFamily="2" charset="0"/>
              </a:rPr>
              <a:t>।  </a:t>
            </a:r>
            <a:endParaRPr lang="en-US" sz="40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নিচের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ছকটি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লক্ষ্য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করঃ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en-US" b="1" dirty="0" smtClean="0">
                <a:latin typeface="Siyam Rupali" pitchFamily="2" charset="0"/>
                <a:cs typeface="Siyam Rupali" pitchFamily="2" charset="0"/>
              </a:rPr>
            </a:b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F:\Online Pictures\IMG_20210803_102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44116"/>
            <a:ext cx="10763250" cy="47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আমরা এখন খাদ্যের উপাদান সম্পর্কে জানব।</a:t>
            </a:r>
            <a:b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740992" cy="4947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১।শর্করা বা কার্বোহাইড্রেটঃ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শর্করা মানুষের প্রধান খাদ্য।কার্বন,হাইড্রোজেন এবং অক্সিজেন নিয়ে</a:t>
            </a:r>
          </a:p>
          <a:p>
            <a:pPr marL="0" indent="0">
              <a:buNone/>
            </a:pPr>
            <a:r>
              <a:rPr lang="bn-BD" dirty="0" smtClean="0">
                <a:latin typeface="Siyam Rupali" pitchFamily="2" charset="0"/>
                <a:cs typeface="Siyam Rupali" pitchFamily="2" charset="0"/>
              </a:rPr>
              <a:t>শর্করা গঠিত।এটা আমাদের শরীরে কর্মক্ষ্মতা বৃদ্ধি করে এবং তাপশক্তি উৎপাদন করে। 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আমরা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দুটো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উৎস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শর্করা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পেয়ে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থাকি।ক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)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উদ্ভিজ্জ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উৎস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ওখ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)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প্রাণিজ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উৎস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। </a:t>
            </a:r>
            <a:endParaRPr lang="bn-BD" dirty="0" smtClean="0">
              <a:latin typeface="Siyam Rupali" pitchFamily="2" charset="0"/>
              <a:cs typeface="Siyam Rupali" pitchFamily="2" charset="0"/>
            </a:endParaRPr>
          </a:p>
          <a:p>
            <a:endParaRPr lang="bn-BD" b="1" dirty="0" smtClean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২।আমিষ বা প্রোটিনঃ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কার্বন,হাইড্রোজেন,অক্সিজেনএবংনাইট্রোজেন এই চারটি মৌলের সমন্বয়ে তৈরী হয়।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মানুষের শরীরে ৮টি অপরিহার্য এমাইনো এসিডসহ ২০ ধরণের এমাইনোএসিড আছে।এই এমাইনোএসিড হচ্ছে আমিষ গঠনের একক।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22" y="1049154"/>
            <a:ext cx="9484094" cy="5178392"/>
          </a:xfrm>
        </p:spPr>
        <p:txBody>
          <a:bodyPr>
            <a:normAutofit fontScale="90000"/>
          </a:bodyPr>
          <a:lstStyle/>
          <a:p>
            <a:pPr algn="l"/>
            <a:r>
              <a:rPr lang="bn-BD" sz="3600" b="1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3600" b="1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3600" b="1" dirty="0" smtClean="0">
                <a:latin typeface="Siyam Rupali" pitchFamily="2" charset="0"/>
                <a:cs typeface="Siyam Rupali" pitchFamily="2" charset="0"/>
              </a:rPr>
              <a:t>৩।স্নেহ পদার্থ বা লিপিডঃ</a:t>
            </a:r>
            <a:r>
              <a:rPr lang="bn-BD" sz="4000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4000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4000" dirty="0" smtClean="0">
                <a:latin typeface="Siyam Rupali" pitchFamily="2" charset="0"/>
                <a:cs typeface="Siyam Rupali" pitchFamily="2" charset="0"/>
              </a:rPr>
              <a:t>*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ফ্যাটিএসিড এবং গ্লিসারলের সমন্বয়ে স্নেহ গঠিত হয়।</a:t>
            </a:r>
            <a:br>
              <a:rPr lang="bn-BD" sz="3200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উৎস অনুযায়ী স্নেহ পদার্থ দুই প্রকার।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যেমনঃ ক)প্রানিজ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স্নেহ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এবং খ)উদ্ভিজ্জ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স্নেহ।</a:t>
            </a:r>
            <a:br>
              <a:rPr lang="bn-BD" sz="3200" dirty="0" smtClean="0">
                <a:latin typeface="Siyam Rupali" pitchFamily="2" charset="0"/>
                <a:cs typeface="Siyam Rupali" pitchFamily="2" charset="0"/>
              </a:rPr>
            </a:br>
            <a:r>
              <a:rPr lang="bn-BD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3200" b="1" dirty="0" smtClean="0">
                <a:latin typeface="Siyam Rupali" pitchFamily="2" charset="0"/>
                <a:cs typeface="Siyam Rupali" pitchFamily="2" charset="0"/>
              </a:rPr>
              <a:t>৪।খাদ্যাপ্রান বা ভিটামিনঃ</a:t>
            </a:r>
            <a:br>
              <a:rPr lang="bn-BD" sz="3200" b="1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3200" dirty="0" smtClean="0">
                <a:latin typeface="Siyam Rupali" pitchFamily="2" charset="0"/>
                <a:cs typeface="Siyam Rupali" pitchFamily="2" charset="0"/>
              </a:rPr>
            </a:b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*খাদ্যে পরিমান মতো শর্করা,আমিষ এবং স্নেহ পদার্থ থাকার পরেও জীবের স্বাভাবিক বৃদ্ধি এবং পুস্টির জন্য বিশেষ এক ধরনের খাদ্য উপাদানেরর প্রয়োজন হয়। ঐ খাদ্যউপাদানকে ভিটামিন বলে। যেমন-ভিটামিন 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-A,B,C,D,E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এবং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K.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bn-BD" sz="3200" dirty="0" smtClean="0">
                <a:latin typeface="Siyam Rupali" pitchFamily="2" charset="0"/>
                <a:cs typeface="Siyam Rupali" pitchFamily="2" charset="0"/>
              </a:rPr>
            </a:b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648" y="592974"/>
            <a:ext cx="9705474" cy="64868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৫।খনিজ </a:t>
            </a:r>
            <a:r>
              <a:rPr lang="en-US" sz="3200" b="1" dirty="0" err="1" smtClean="0">
                <a:latin typeface="Siyam Rupali" pitchFamily="2" charset="0"/>
                <a:cs typeface="Siyam Rupali" pitchFamily="2" charset="0"/>
              </a:rPr>
              <a:t>পদার্থঃ</a:t>
            </a:r>
            <a:endParaRPr lang="en-US" sz="32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269" y="1318661"/>
            <a:ext cx="11001676" cy="4706754"/>
          </a:xfrm>
        </p:spPr>
        <p:txBody>
          <a:bodyPr/>
          <a:lstStyle/>
          <a:p>
            <a:pPr algn="l"/>
            <a:r>
              <a:rPr lang="bn-BD" dirty="0" smtClean="0">
                <a:latin typeface="Siyam Rupali" pitchFamily="2" charset="0"/>
                <a:cs typeface="Siyam Rupali" pitchFamily="2" charset="0"/>
              </a:rPr>
              <a:t>*খনিজ পদার্থ প্রধানত কোষ গঠনে সাহায্য করে। প্রাণীরা প্রধানত উদ্ভিজ্জ খাদ্য এবং পানীয়জলের মাধ্যমে দেহে খনিজ পদার্থের চাহিদা পূরণ করে। শরীরের প্রয়োজনীয়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কয়েকটি 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খনিজ পদার্থ হলো লৌহ, ক্যালসিয়াম,ফসফরাস ইত্যাদি।</a:t>
            </a:r>
          </a:p>
          <a:p>
            <a:pPr algn="l"/>
            <a:endParaRPr lang="bn-BD" sz="3600" dirty="0" smtClean="0">
              <a:latin typeface="Siyam Rupali" pitchFamily="2" charset="0"/>
              <a:cs typeface="Siyam Rupali" pitchFamily="2" charset="0"/>
            </a:endParaRPr>
          </a:p>
          <a:p>
            <a:pPr algn="l"/>
            <a:r>
              <a:rPr lang="bn-BD" sz="3200" b="1" dirty="0" smtClean="0">
                <a:latin typeface="Siyam Rupali" pitchFamily="2" charset="0"/>
                <a:cs typeface="Siyam Rupali" pitchFamily="2" charset="0"/>
              </a:rPr>
              <a:t>৬।পানিঃ</a:t>
            </a:r>
          </a:p>
          <a:p>
            <a:pPr algn="l"/>
            <a:r>
              <a:rPr lang="bn-BD" sz="3600" dirty="0" smtClean="0">
                <a:latin typeface="Siyam Rupali" pitchFamily="2" charset="0"/>
                <a:cs typeface="Siyam Rupali" pitchFamily="2" charset="0"/>
              </a:rPr>
              <a:t>*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দেহের প্রধান উপাদান হলো পানি।আমাদের দৈহিক ওজনের প্রায় ৬০%-৭৫% হচ্ছে পানি। দেহ কোষ গঠন এবং দেহের সকল শারীরবৃত্তীয় কাজ সম্পন্ন করার জন্য পানি অপরিহার্য। </a:t>
            </a:r>
            <a:endParaRPr lang="en-US" sz="36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016" y="288758"/>
            <a:ext cx="5820076" cy="91114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মুল্যায়ন</a:t>
            </a:r>
            <a:endParaRPr lang="en-US" sz="4000" b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287" y="1424538"/>
            <a:ext cx="9358964" cy="7806088"/>
          </a:xfrm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১।খাদ্যের উপাদান কয়টি ও কী কী?</a:t>
            </a:r>
          </a:p>
          <a:p>
            <a:pPr algn="l"/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২।শর্করা কী কী মৌল নিয়ে গঠিত?</a:t>
            </a:r>
          </a:p>
          <a:p>
            <a:pPr algn="l"/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৩।</a:t>
            </a:r>
            <a:r>
              <a:rPr lang="bn-BD" sz="3200" smtClean="0">
                <a:latin typeface="Siyam Rupali" pitchFamily="2" charset="0"/>
                <a:cs typeface="Siyam Rupali" pitchFamily="2" charset="0"/>
              </a:rPr>
              <a:t>আমিষের মৌল চারটির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নাম কি?</a:t>
            </a:r>
          </a:p>
          <a:p>
            <a:pPr algn="l"/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৪।ভিটামিন কাকে বলে?</a:t>
            </a:r>
          </a:p>
          <a:p>
            <a:pPr algn="l"/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৫।খনিজ শরীরে কি কাজে লাগে?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225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স্বাগতম </vt:lpstr>
      <vt:lpstr>   নাসরিন নাহার সহকারি শিক্ষক সরকারি গৈলা মডেল মাধ্যমিক বিদ্যালয় আগৈলঝাড়া,বরিশাল।</vt:lpstr>
      <vt:lpstr>   নবম শ্রেণি বিষয়ঃবিজ্ঞান অধ্যায়ঃ১ম উন্নততর জীবন ধারা</vt:lpstr>
      <vt:lpstr>শিখন ফল </vt:lpstr>
      <vt:lpstr>নিচের ছকটি লক্ষ্য করঃ </vt:lpstr>
      <vt:lpstr>আমরা এখন খাদ্যের উপাদান সম্পর্কে জানব। </vt:lpstr>
      <vt:lpstr> ৩।স্নেহ পদার্থ বা লিপিডঃ *ফ্যাটিএসিড এবং গ্লিসারলের সমন্বয়ে স্নেহ গঠিত হয়। উৎস অনুযায়ী স্নেহ পদার্থ দুই প্রকার। যেমনঃ ক)প্রানিজ স্নেহ এবং খ)উদ্ভিজ্জ স্নেহ।  ৪।খাদ্যাপ্রান বা ভিটামিনঃ  *খাদ্যে পরিমান মতো শর্করা,আমিষ এবং স্নেহ পদার্থ থাকার পরেও জীবের স্বাভাবিক বৃদ্ধি এবং পুস্টির জন্য বিশেষ এক ধরনের খাদ্য উপাদানেরর প্রয়োজন হয়। ঐ খাদ্যউপাদানকে ভিটামিন বলে। যেমন-ভিটামিন  -A,B,C,D,E এবং K. </vt:lpstr>
      <vt:lpstr>৫।খনিজ পদার্থঃ</vt:lpstr>
      <vt:lpstr>মুল্যায়ন</vt:lpstr>
      <vt:lpstr>বাড়ির কাজ</vt:lpstr>
      <vt:lpstr>ধন্যবাদ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boromami123@gmail.com</cp:lastModifiedBy>
  <cp:revision>54</cp:revision>
  <dcterms:created xsi:type="dcterms:W3CDTF">2020-10-05T04:18:20Z</dcterms:created>
  <dcterms:modified xsi:type="dcterms:W3CDTF">2021-08-04T04:04:49Z</dcterms:modified>
</cp:coreProperties>
</file>