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9" r:id="rId2"/>
    <p:sldId id="285" r:id="rId3"/>
    <p:sldId id="283" r:id="rId4"/>
    <p:sldId id="277" r:id="rId5"/>
    <p:sldId id="270" r:id="rId6"/>
    <p:sldId id="268" r:id="rId7"/>
    <p:sldId id="258" r:id="rId8"/>
    <p:sldId id="265" r:id="rId9"/>
    <p:sldId id="278" r:id="rId10"/>
    <p:sldId id="275" r:id="rId11"/>
    <p:sldId id="259" r:id="rId12"/>
    <p:sldId id="260" r:id="rId13"/>
    <p:sldId id="261" r:id="rId14"/>
    <p:sldId id="276" r:id="rId15"/>
    <p:sldId id="273" r:id="rId16"/>
    <p:sldId id="281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B30D-48EC-4A22-A41E-AF3D8BDA7825}" type="datetimeFigureOut">
              <a:rPr lang="en-US" smtClean="0"/>
              <a:pPr/>
              <a:t>07-Oct-21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40E0F-D844-4FE6-9275-B6347B65FD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71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40E0F-D844-4FE6-9275-B6347B65FD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নূতন শব্দ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40E0F-D844-4FE6-9275-B6347B65FD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40E0F-D844-4FE6-9275-B6347B65FD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40E0F-D844-4FE6-9275-B6347B65FD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F1F480D-A710-431E-B352-4DC96635A7C9}" type="datetimeFigureOut">
              <a:rPr lang="en-US" smtClean="0"/>
              <a:pPr/>
              <a:t>07-Oct-21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7CA9546-AD03-4F7C-AD96-84C52C6927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686800" cy="4419599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3631" y="457200"/>
            <a:ext cx="3349138" cy="8382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370609" y="1493222"/>
            <a:ext cx="207818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বাষ্প-শকট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600200"/>
            <a:ext cx="3429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বাষ্পচালিত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রেলগাড়ি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970" y="2573316"/>
            <a:ext cx="990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523240" y="4812967"/>
            <a:ext cx="3206011" cy="53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চোখের 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ওপর </a:t>
            </a: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ঢাকনি  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4840" y="2651003"/>
            <a:ext cx="302281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bn-BD" sz="3600" b="1" cap="all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বিশেষ</a:t>
            </a:r>
            <a:r>
              <a:rPr lang="en-US" sz="3600" b="1" cap="all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3600" b="1" cap="all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মুদ্রার </a:t>
            </a:r>
            <a:r>
              <a:rPr lang="bn-BD" sz="3600" b="1" cap="all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একক </a:t>
            </a:r>
            <a:endParaRPr lang="en-US" sz="3600" b="1" cap="all" dirty="0">
              <a:solidFill>
                <a:prstClr val="black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451" y="4890654"/>
            <a:ext cx="105372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ঠুলি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41757" y="82806"/>
            <a:ext cx="2456033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143121" y="1415534"/>
            <a:ext cx="1631631" cy="80170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108485" y="2495628"/>
            <a:ext cx="1631631" cy="80170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893712" y="4678814"/>
            <a:ext cx="1631631" cy="80170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6451" y="3675079"/>
            <a:ext cx="105372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ক্রোর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2966448" y="3624171"/>
            <a:ext cx="1631631" cy="80170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9"/>
          <p:cNvSpPr txBox="1">
            <a:spLocks/>
          </p:cNvSpPr>
          <p:nvPr/>
        </p:nvSpPr>
        <p:spPr>
          <a:xfrm>
            <a:off x="6057900" y="3809232"/>
            <a:ext cx="1219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t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5" grpId="0" animBg="1"/>
      <p:bldP spid="14" grpId="0" animBg="1"/>
      <p:bldP spid="2" grpId="0" animBg="1"/>
      <p:bldP spid="13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দেখিনু সেদিন রেলে,</a:t>
            </a:r>
          </a:p>
          <a:p>
            <a:pPr>
              <a:buNone/>
            </a:pP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কুলি বলে এক বাবু সা’ব তারে ঠেলে দিলে নিচে ফেলে-</a:t>
            </a:r>
          </a:p>
          <a:p>
            <a:pPr>
              <a:buNone/>
            </a:pP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চোখ ফেটে এল জল,</a:t>
            </a:r>
          </a:p>
          <a:p>
            <a:pPr>
              <a:buNone/>
            </a:pP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এমনি করিয়া কি জগত জুরিয়া মার খাবে দুর্বল?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077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276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দধীচিদের হাড় দিয়ে ঐ বাষ্প-শকট চলে,</a:t>
            </a:r>
          </a:p>
          <a:p>
            <a:pPr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বাবু সাব এসে চরিল তাহাতে, কুলিরা পরিল তলে।</a:t>
            </a:r>
          </a:p>
          <a:p>
            <a:pPr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বেতন দিয়াছ?- চুপ রও যত মিথ্যাবাদীর দল!</a:t>
            </a:r>
          </a:p>
          <a:p>
            <a:pPr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কত পাই দিয়ে কুলিদের তুই কত ক্রোর পেলি বল?</a:t>
            </a:r>
          </a:p>
          <a:p>
            <a:pPr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রাজপথে তব চলিছে মোটর, সাগরে জাহাজ চলে,</a:t>
            </a:r>
          </a:p>
          <a:p>
            <a:pPr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রেল পথে চলে বাষ্প- শকট, দেশ ছেয়ে গেল কলে,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ransport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5943600" cy="28956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95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 তো এসব কাহাদের দান! তোমার অট্টালিকা</a:t>
            </a:r>
          </a:p>
          <a:p>
            <a:pPr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কার খুনে রাঙা?- ঠুলি খুলে দেখ প্রতি ইটে আছে লিখা।</a:t>
            </a:r>
          </a:p>
          <a:p>
            <a:pPr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তুমি জানো নাকো কিন্তু পথের প্রতি ধূলিকণা জানে,</a:t>
            </a:r>
          </a:p>
          <a:p>
            <a:pPr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ঐ পথ ঐ জাহাজ শকট অট্টালিকার মানে!</a:t>
            </a:r>
          </a:p>
          <a:p>
            <a:pPr>
              <a:buNone/>
            </a:pP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imgchildlabour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33400"/>
            <a:ext cx="3657600" cy="2895600"/>
          </a:xfrm>
          <a:prstGeom prst="rect">
            <a:avLst/>
          </a:prstGeom>
        </p:spPr>
      </p:pic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609600"/>
            <a:ext cx="3276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67600" cy="4525963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bn-BD" dirty="0"/>
          </a:p>
          <a:p>
            <a:pPr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 দলঃ             </a:t>
            </a:r>
          </a:p>
          <a:p>
            <a:pPr>
              <a:buFont typeface="Wingdings" pitchFamily="2" charset="2"/>
              <a:buChar char="q"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কেন শ্রমজীবী মানুষদের জয়গান  গেয়েছেন ?</a:t>
            </a:r>
          </a:p>
          <a:p>
            <a:pPr>
              <a:buFont typeface="Wingdings" pitchFamily="2" charset="2"/>
              <a:buChar char="q"/>
            </a:pPr>
            <a:endParaRPr lang="bn-BD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 দলঃ</a:t>
            </a:r>
          </a:p>
          <a:p>
            <a:pPr>
              <a:buFont typeface="Wingdings" pitchFamily="2" charset="2"/>
              <a:buChar char="q"/>
            </a:pP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অট্টালিকাকে খুনে রাঙা বলেছেন কেন?</a:t>
            </a:r>
          </a:p>
          <a:p>
            <a:pPr>
              <a:buNone/>
            </a:pP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2209800" y="719328"/>
            <a:ext cx="2743200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42973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endParaRPr lang="en-US" sz="35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bn-BD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bn-BD" sz="3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endParaRPr lang="bn-BD" sz="3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bn-BD" sz="3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 বঞ্চিত</a:t>
            </a:r>
            <a:r>
              <a:rPr lang="en-US" sz="3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অবহেলিত মানুষদের প্রতি আমাদের </a:t>
            </a:r>
            <a:r>
              <a:rPr lang="en-US" sz="3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514350" indent="-514350">
              <a:buNone/>
            </a:pPr>
            <a:r>
              <a:rPr lang="bn-BD" sz="3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কেমন আচরণ করা উচিত?</a:t>
            </a:r>
          </a:p>
          <a:p>
            <a:pPr marL="514350" indent="-514350">
              <a:buNone/>
            </a:pPr>
            <a:endParaRPr lang="bn-BD" sz="3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Wingdings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কুলি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মজুর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রেলপথে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endParaRPr lang="bn-BD" sz="35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sz="35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514350" indent="-514350">
              <a:buNone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None/>
            </a:pPr>
            <a:endParaRPr lang="bn-BD" dirty="0"/>
          </a:p>
          <a:p>
            <a:pPr marL="514350" indent="-514350">
              <a:buFont typeface="+mj-lt"/>
              <a:buAutoNum type="arabicPeriod"/>
            </a:pPr>
            <a:endParaRPr lang="bn-BD" dirty="0"/>
          </a:p>
          <a:p>
            <a:pPr marL="514350" indent="-514350">
              <a:buFont typeface="+mj-lt"/>
              <a:buAutoNum type="arabicPeriod"/>
            </a:pPr>
            <a:endParaRPr lang="bn-BD" dirty="0"/>
          </a:p>
          <a:p>
            <a:pPr marL="514350" indent="-514350">
              <a:buFont typeface="+mj-lt"/>
              <a:buAutoNum type="arabicPeriod"/>
            </a:pPr>
            <a:endParaRPr lang="bn-BD" dirty="0"/>
          </a:p>
        </p:txBody>
      </p:sp>
      <p:sp>
        <p:nvSpPr>
          <p:cNvPr id="4" name="Flowchart: Stored Data 3"/>
          <p:cNvSpPr/>
          <p:nvPr/>
        </p:nvSpPr>
        <p:spPr>
          <a:xfrm>
            <a:off x="304800" y="457200"/>
            <a:ext cx="2971800" cy="765048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457200"/>
            <a:ext cx="2346159" cy="117307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529937" y="2646047"/>
            <a:ext cx="7550727" cy="21755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বিভিন্ন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শ্রেণিপেশার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মানুষের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তালিকা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প্রণয়ন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36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2296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0859" y="1119066"/>
            <a:ext cx="3664013" cy="9906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0858" y="2947097"/>
            <a:ext cx="55717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মো.নজরুল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রী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 শিক্ষক </a:t>
            </a: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গোবিন্দপুর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2" descr="C:\Users\Jewel\Desktop\N.... PIC.jpg">
            <a:extLst>
              <a:ext uri="{FF2B5EF4-FFF2-40B4-BE49-F238E27FC236}">
                <a16:creationId xmlns:a16="http://schemas.microsoft.com/office/drawing/2014/main" id="{B92622BE-8F91-426B-B0E1-E85E1B24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2" y="2743200"/>
            <a:ext cx="3048000" cy="308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9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9849" y="2586303"/>
            <a:ext cx="3539103" cy="29807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 বাংলা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  </a:t>
            </a:r>
            <a:r>
              <a:rPr lang="bn-IN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 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b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০৭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-২০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২১</a:t>
            </a:r>
            <a:r>
              <a:rPr lang="bn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0" y="914400"/>
            <a:ext cx="3664013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C:\Users\Nirapada\Desktop\x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05237"/>
            <a:ext cx="3071727" cy="3342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286000"/>
            <a:ext cx="6172200" cy="1143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546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19200"/>
            <a:ext cx="8305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ian-labours-23713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811"/>
          <a:stretch>
            <a:fillRect/>
          </a:stretch>
        </p:blipFill>
        <p:spPr>
          <a:xfrm>
            <a:off x="1066800" y="609600"/>
            <a:ext cx="70104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752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>
                <a:latin typeface="NikoshBAN" pitchFamily="2" charset="0"/>
                <a:cs typeface="NikoshBAN" pitchFamily="2" charset="0"/>
              </a:rPr>
            </a:br>
            <a:r>
              <a:rPr lang="bn-BD" dirty="0"/>
              <a:t/>
            </a:r>
            <a:br>
              <a:rPr lang="bn-BD" dirty="0"/>
            </a:br>
            <a:r>
              <a:rPr lang="bn-BD" dirty="0"/>
              <a:t>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905000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atin typeface="NikoshBAN" pitchFamily="2" charset="0"/>
                <a:cs typeface="NikoshBAN" pitchFamily="2" charset="0"/>
              </a:rPr>
              <a:t>কুলি মজুর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33528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কাজী নজরুল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4419600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04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শেষে শিক্ষার্থীরা-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bn-BD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কাজী নজরুল ইসলাম সম্পর্কে বলতে পারবে।</a:t>
            </a:r>
          </a:p>
          <a:p>
            <a:pPr>
              <a:buNone/>
            </a:pP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কুলি মজুরদের জীবন সংগ্রাম উল্লেখ করতে পারবে।</a:t>
            </a:r>
          </a:p>
          <a:p>
            <a:pPr>
              <a:buNone/>
            </a:pP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83567" y="147781"/>
            <a:ext cx="2559628" cy="5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 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96" y="2263051"/>
            <a:ext cx="2076449" cy="18493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13254" y="831487"/>
            <a:ext cx="5500254" cy="12750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-১৮৯৯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খ্রিষ্টাব্দে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২৪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১৩০৬ বঙ্গাব্দে ১১ই জ্যৈষ্ঠ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বর্ধমান জেলার চুরুলিয়া গ্রামে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1" y="2418051"/>
            <a:ext cx="3333750" cy="22301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কাব্যঃ </a:t>
            </a:r>
            <a:r>
              <a:rPr lang="bn-IN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অগ্নিবিণা,বিষের বাঁশি, ছায়ানট, চক্রবাক, দোলন </a:t>
            </a:r>
            <a:r>
              <a:rPr lang="bn-IN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চাঁপা</a:t>
            </a:r>
            <a:r>
              <a:rPr lang="en-US" sz="24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lvl="0"/>
            <a:r>
              <a:rPr lang="en-US" sz="2400" b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ঝিঙেফুল,সঞ্চয়ন,পিলে</a:t>
            </a:r>
            <a:r>
              <a:rPr lang="en-US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পটকা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পুতুলের</a:t>
            </a:r>
            <a:r>
              <a:rPr lang="en-US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বিয়ে</a:t>
            </a:r>
            <a:endParaRPr lang="bn-IN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endParaRPr lang="bn-IN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867400" y="2485591"/>
            <a:ext cx="2971800" cy="1343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 ও উপন্যাসঃ ব্যথার দান, রিক্তের বেদন, মৃত্যুক্ষুধা, কুহেলিকা   ইত্যাদি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91531" y="4959715"/>
            <a:ext cx="3371850" cy="12018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অবিচার ও শোষণের বিরুদ্ধে প্রতিবাদ করায় তাঁকে বিদ্রোহী কবি বলা হয়।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39572" y="4876800"/>
            <a:ext cx="3347872" cy="12001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১৯৭৬সালে 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২৯ আগস্ট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১৩৮৩ বঙ্গাব্দের ১২ই ভাদ্র</a:t>
            </a:r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তিনি ঢাকায় শেষনিঃশ্বাস ত্যাগ করেন।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600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1137</TotalTime>
  <Words>369</Words>
  <Application>Microsoft Office PowerPoint</Application>
  <PresentationFormat>On-screen Show (4:3)</PresentationFormat>
  <Paragraphs>82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Calibri</vt:lpstr>
      <vt:lpstr>Franklin Gothic Book</vt:lpstr>
      <vt:lpstr>Franklin Gothic Medium</vt:lpstr>
      <vt:lpstr>NikoshBAN</vt:lpstr>
      <vt:lpstr>Vrinda</vt:lpstr>
      <vt:lpstr>Wingdings</vt:lpstr>
      <vt:lpstr>Wingdings 2</vt:lpstr>
      <vt:lpstr>Trek</vt:lpstr>
      <vt:lpstr>স্বাগতম</vt:lpstr>
      <vt:lpstr>  শিক্ষক পরিচিতি</vt:lpstr>
      <vt:lpstr>PowerPoint Presentation</vt:lpstr>
      <vt:lpstr>PowerPoint Presentation</vt:lpstr>
      <vt:lpstr>PowerPoint Presentation</vt:lpstr>
      <vt:lpstr>PowerPoint Presentation</vt:lpstr>
      <vt:lpstr>       </vt:lpstr>
      <vt:lpstr>   শিখনফল</vt:lpstr>
      <vt:lpstr>PowerPoint Presentation</vt:lpstr>
      <vt:lpstr>চোখের  ওপর ঢাকনি  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>Aionic Computer</dc:creator>
  <cp:lastModifiedBy>Nazrul Islam</cp:lastModifiedBy>
  <cp:revision>124</cp:revision>
  <dcterms:created xsi:type="dcterms:W3CDTF">2014-06-13T01:07:50Z</dcterms:created>
  <dcterms:modified xsi:type="dcterms:W3CDTF">2021-10-08T03:23:44Z</dcterms:modified>
</cp:coreProperties>
</file>