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76" r:id="rId10"/>
    <p:sldId id="270" r:id="rId11"/>
    <p:sldId id="272" r:id="rId12"/>
    <p:sldId id="277" r:id="rId13"/>
    <p:sldId id="278" r:id="rId14"/>
    <p:sldId id="279" r:id="rId15"/>
    <p:sldId id="267" r:id="rId16"/>
    <p:sldId id="271" r:id="rId17"/>
    <p:sldId id="280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53B"/>
    <a:srgbClr val="FF9900"/>
    <a:srgbClr val="0000FF"/>
    <a:srgbClr val="FFF3E3"/>
    <a:srgbClr val="16F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476CA-0B14-48EC-9FF9-4A2DBADC3FA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DA1D1-D650-4CA3-BA62-33E8DB6E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A1D1-D650-4CA3-BA62-33E8DB6E6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83F3-0CA5-4BA5-8F9C-2063B7B32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1F1F7-BF27-456E-81DE-8FBF9F70F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91F6D-327E-4DCE-A731-B677F296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936B-4EE2-4927-A344-2ED6DCCF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A538C-D569-42EA-A6E6-6920427C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63BE-346B-4843-91E9-34EFBDDF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FE772-49CC-4427-97DB-755449DE1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B6223-5037-42A6-9100-1ED3FCC1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D6F3C-F7F1-4AD9-B8C3-F5BB0DD5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D50D-1777-4195-A62E-1657706C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23D9F-5604-48FF-AEEF-3BAF1FA1D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3A492-2F39-48D3-9F79-9A93E3C45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106DF-157F-4616-B819-52129905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2FBB-1A79-4F67-9FC4-1E339F52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E32C-1676-4BDB-B1CC-29585F7B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9AD2-DB66-491F-811F-FE4DBE9F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82EF3-029C-4289-8C2A-B5492438B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B2E73-AB34-40B4-9C92-A7524208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1B25F-DCAF-4115-9CD0-CE68D2FB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3AB32-5813-47A5-BC65-59F11ECF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9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FFA8-6BC2-4254-8EA8-BFC4CAEC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1EBA0-1FF7-4445-B769-D3AAC8C1E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403C-6AC5-4657-AC8C-5CBDA4AE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F7553-82A8-4580-ABD5-8EE20AF4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B75C7-22D7-4BB6-93C9-A503AED8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9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EF4D-CFCB-4C97-852E-2DA0F4D0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95F3A-359A-486E-B083-D171866FC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9FBE7-7B7A-40C6-A904-E15EEEA8B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4767D-5CA7-4455-8565-F78768FC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808B-6826-4A6B-912B-D38D79AC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C8F4-5619-4E02-8CE5-9E4F9F16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7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94CC-6535-48BD-BB11-3ED90EC2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C3B12-DDBD-44C1-8127-5F85E1F1F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9A97E-B9EF-44B2-98F4-6266703E2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59DB3-F689-4737-B1CA-30206361A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9030-0AA7-4A8D-BB04-2FA08B5C8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EA4E2-A08E-44B7-82CF-BC1C94F0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47F83-B665-4A45-9BD7-28F8BDDF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B29CD3-6CAD-49EE-9D4B-DBCB26F5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F933-76EC-4C0B-87A3-9C9C9409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7808E-59B0-49AB-9A6E-DEB88D64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54E2B-2B51-4C55-8D8E-00FC957D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560B2-75FF-4A84-887F-578BA5C7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CCD6F0D2-F4FC-48BC-B64D-40224075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8BD7FA6-0E1F-4B03-9A8B-558A7FB0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EE06849-5269-4666-9B59-E56B9D48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AED1C4-8D6E-4770-B92E-150905B0A0F5}"/>
              </a:ext>
            </a:extLst>
          </p:cNvPr>
          <p:cNvSpPr/>
          <p:nvPr userDrawn="1"/>
        </p:nvSpPr>
        <p:spPr>
          <a:xfrm>
            <a:off x="0" y="-168085"/>
            <a:ext cx="12233948" cy="6902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877292-9FC9-4EB8-B6A3-13AE3A0B5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92202">
                        <a14:foregroundMark x1="39450" y1="65368" x2="39450" y2="65368"/>
                        <a14:foregroundMark x1="29358" y1="43723" x2="29358" y2="43723"/>
                        <a14:foregroundMark x1="10092" y1="47619" x2="10092" y2="47619"/>
                        <a14:foregroundMark x1="58257" y1="68831" x2="58257" y2="68831"/>
                        <a14:foregroundMark x1="18807" y1="80519" x2="18807" y2="80519"/>
                        <a14:foregroundMark x1="15596" y1="70996" x2="15596" y2="70996"/>
                        <a14:foregroundMark x1="33486" y1="87879" x2="33486" y2="87879"/>
                        <a14:foregroundMark x1="28899" y1="86580" x2="28899" y2="86580"/>
                        <a14:foregroundMark x1="28440" y1="89610" x2="28440" y2="89610"/>
                        <a14:foregroundMark x1="10550" y1="88312" x2="10550" y2="88312"/>
                        <a14:foregroundMark x1="12385" y1="67100" x2="12385" y2="67100"/>
                        <a14:foregroundMark x1="13303" y1="26840" x2="13303" y2="26840"/>
                        <a14:foregroundMark x1="11468" y1="14719" x2="11468" y2="14719"/>
                        <a14:foregroundMark x1="74771" y1="89610" x2="74771" y2="8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0677" r="9350" b="3579"/>
          <a:stretch/>
        </p:blipFill>
        <p:spPr>
          <a:xfrm rot="5400000">
            <a:off x="66141" y="-194470"/>
            <a:ext cx="1754299" cy="18865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872309-B37C-4D04-8E8A-2CC2B0E4E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117609" y="6139681"/>
            <a:ext cx="11998730" cy="5290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D3D745-59C5-4581-9443-550C8C7DE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92202">
                        <a14:foregroundMark x1="39450" y1="65368" x2="39450" y2="65368"/>
                        <a14:foregroundMark x1="29358" y1="43723" x2="29358" y2="43723"/>
                        <a14:foregroundMark x1="10092" y1="47619" x2="10092" y2="47619"/>
                        <a14:foregroundMark x1="58257" y1="68831" x2="58257" y2="68831"/>
                        <a14:foregroundMark x1="18807" y1="80519" x2="18807" y2="80519"/>
                        <a14:foregroundMark x1="15596" y1="70996" x2="15596" y2="70996"/>
                        <a14:foregroundMark x1="33486" y1="87879" x2="33486" y2="87879"/>
                        <a14:foregroundMark x1="28899" y1="86580" x2="28899" y2="86580"/>
                        <a14:foregroundMark x1="28440" y1="89610" x2="28440" y2="89610"/>
                        <a14:foregroundMark x1="10550" y1="88312" x2="10550" y2="88312"/>
                        <a14:foregroundMark x1="12385" y1="67100" x2="12385" y2="67100"/>
                        <a14:foregroundMark x1="13303" y1="26840" x2="13303" y2="26840"/>
                        <a14:foregroundMark x1="11468" y1="14719" x2="11468" y2="14719"/>
                        <a14:foregroundMark x1="74771" y1="89610" x2="74771" y2="8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0677" r="9350" b="3579"/>
          <a:stretch/>
        </p:blipFill>
        <p:spPr>
          <a:xfrm rot="5400000" flipV="1">
            <a:off x="10448402" y="-204702"/>
            <a:ext cx="1754299" cy="1886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F14496-1A7B-4534-8EBC-46137A256740}"/>
              </a:ext>
            </a:extLst>
          </p:cNvPr>
          <p:cNvSpPr txBox="1"/>
          <p:nvPr userDrawn="1"/>
        </p:nvSpPr>
        <p:spPr>
          <a:xfrm>
            <a:off x="9229961" y="6404197"/>
            <a:ext cx="28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rlow Solid Italic" panose="04030604020F02020D02" pitchFamily="82" charset="0"/>
              </a:rPr>
              <a:t>Mobile- 01721242319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B77AF-DC64-41DE-8821-81DD581689C1}"/>
              </a:ext>
            </a:extLst>
          </p:cNvPr>
          <p:cNvSpPr txBox="1"/>
          <p:nvPr userDrawn="1"/>
        </p:nvSpPr>
        <p:spPr>
          <a:xfrm>
            <a:off x="251398" y="6399841"/>
            <a:ext cx="28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rlow Solid Italic" panose="04030604020F02020D02" pitchFamily="82" charset="0"/>
              </a:rPr>
              <a:t>Mohammad </a:t>
            </a:r>
            <a:r>
              <a:rPr lang="en-US" dirty="0" err="1">
                <a:solidFill>
                  <a:srgbClr val="7030A0"/>
                </a:solidFill>
                <a:latin typeface="Harlow Solid Italic" panose="04030604020F02020D02" pitchFamily="82" charset="0"/>
              </a:rPr>
              <a:t>Moniruzzaman</a:t>
            </a:r>
            <a:endParaRPr lang="en-US" dirty="0">
              <a:solidFill>
                <a:srgbClr val="7030A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7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EDEE-E515-46B2-9368-52B34607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27CAC-C780-4097-B3EB-06EC4AE4C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B85F4-FFAA-4298-AAE0-DD149BDAF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93102-01EB-4E7D-A09B-E6A6284B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459B1-76A6-45F0-B137-FBDFB01D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76300-24C5-48F2-A788-7137454A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4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8C928-2D0D-4270-9F81-B70A319E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F388E-20B8-4E99-A441-9678AE8DD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4FFD3-6DA2-482F-BD60-A77CC22D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A1E7B-4D43-4D92-8CE4-98B80C5F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DC203-28A3-4546-8D8F-40D84B2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F5F2-0358-4935-972F-5CF174DC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7ACF3-DF6A-41B5-BA3A-5D9B7523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1421B-F4C4-4A6D-8829-20482A725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18E18-F93A-4AEB-8512-501C24B0A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B6FEC-67D3-4D19-86A3-EA32B92B61F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A08B1-48AC-4D1C-9BCF-404F915A4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3C69F-705A-477B-AD92-EFDBABFFD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5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81.png"/><Relationship Id="rId10" Type="http://schemas.openxmlformats.org/officeDocument/2006/relationships/image" Target="../media/image95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6.pn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0.png"/><Relationship Id="rId3" Type="http://schemas.openxmlformats.org/officeDocument/2006/relationships/audio" Target="../media/audio2.wav"/><Relationship Id="rId7" Type="http://schemas.openxmlformats.org/officeDocument/2006/relationships/image" Target="../media/image106.png"/><Relationship Id="rId12" Type="http://schemas.openxmlformats.org/officeDocument/2006/relationships/image" Target="../media/image9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11" Type="http://schemas.openxmlformats.org/officeDocument/2006/relationships/image" Target="../media/image109.png"/><Relationship Id="rId5" Type="http://schemas.openxmlformats.org/officeDocument/2006/relationships/image" Target="../media/image870.png"/><Relationship Id="rId10" Type="http://schemas.openxmlformats.org/officeDocument/2006/relationships/image" Target="../media/image108.png"/><Relationship Id="rId4" Type="http://schemas.openxmlformats.org/officeDocument/2006/relationships/image" Target="../media/image105.png"/><Relationship Id="rId9" Type="http://schemas.openxmlformats.org/officeDocument/2006/relationships/image" Target="../media/image7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4D7F3-5055-4ECB-A09F-7A2FF851F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96197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44CFC-62DA-4C91-AE62-A47115458364}"/>
              </a:ext>
            </a:extLst>
          </p:cNvPr>
          <p:cNvSpPr txBox="1"/>
          <p:nvPr/>
        </p:nvSpPr>
        <p:spPr>
          <a:xfrm>
            <a:off x="4727054" y="345861"/>
            <a:ext cx="3960440" cy="110222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https://st3.depositphotos.com/12925738/16311/v/950/depositphotos_163113186-stock-illustration-illustration-of-pair-of-little.jpg">
            <a:extLst>
              <a:ext uri="{FF2B5EF4-FFF2-40B4-BE49-F238E27FC236}">
                <a16:creationId xmlns:a16="http://schemas.microsoft.com/office/drawing/2014/main" id="{A098ED87-C4BA-48AC-8CE4-5B7C9A6C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98" y="44624"/>
            <a:ext cx="2352612" cy="17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EA034509-0A14-4A4A-8B03-C3BD88AA1996}"/>
              </a:ext>
            </a:extLst>
          </p:cNvPr>
          <p:cNvSpPr txBox="1"/>
          <p:nvPr/>
        </p:nvSpPr>
        <p:spPr>
          <a:xfrm>
            <a:off x="950629" y="1501449"/>
            <a:ext cx="107291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79777A-5F52-475B-A0D1-CADB9EC6DDA1}"/>
                  </a:ext>
                </a:extLst>
              </p:cNvPr>
              <p:cNvSpPr txBox="1"/>
              <p:nvPr/>
            </p:nvSpPr>
            <p:spPr>
              <a:xfrm>
                <a:off x="423078" y="3049010"/>
                <a:ext cx="2006221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১।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79777A-5F52-475B-A0D1-CADB9EC6D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78" y="3049010"/>
                <a:ext cx="2006221" cy="1113959"/>
              </a:xfrm>
              <a:prstGeom prst="rect">
                <a:avLst/>
              </a:prstGeom>
              <a:blipFill>
                <a:blip r:embed="rId3"/>
                <a:stretch>
                  <a:fillRect l="-106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8B48F31-ACE0-40AA-BFF4-BCAE9D99309F}"/>
              </a:ext>
            </a:extLst>
          </p:cNvPr>
          <p:cNvSpPr txBox="1"/>
          <p:nvPr/>
        </p:nvSpPr>
        <p:spPr>
          <a:xfrm>
            <a:off x="2367753" y="3182846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EAA476-5774-425E-81E3-7F76ABBBD827}"/>
                  </a:ext>
                </a:extLst>
              </p:cNvPr>
              <p:cNvSpPr txBox="1"/>
              <p:nvPr/>
            </p:nvSpPr>
            <p:spPr>
              <a:xfrm>
                <a:off x="2747419" y="3254325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২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EAA476-5774-425E-81E3-7F76ABBBD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419" y="3254325"/>
                <a:ext cx="101440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5D7E22-9B92-490C-A9EA-724EDB48B29A}"/>
                  </a:ext>
                </a:extLst>
              </p:cNvPr>
              <p:cNvSpPr txBox="1"/>
              <p:nvPr/>
            </p:nvSpPr>
            <p:spPr>
              <a:xfrm>
                <a:off x="4437804" y="3064930"/>
                <a:ext cx="2006221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২।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5D7E22-9B92-490C-A9EA-724EDB48B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804" y="3064930"/>
                <a:ext cx="2006221" cy="1113959"/>
              </a:xfrm>
              <a:prstGeom prst="rect">
                <a:avLst/>
              </a:prstGeom>
              <a:blipFill>
                <a:blip r:embed="rId5"/>
                <a:stretch>
                  <a:fillRect l="-1094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CAFA51F-8CB7-4CB2-8F45-A3117443CA03}"/>
              </a:ext>
            </a:extLst>
          </p:cNvPr>
          <p:cNvSpPr txBox="1"/>
          <p:nvPr/>
        </p:nvSpPr>
        <p:spPr>
          <a:xfrm>
            <a:off x="6382479" y="3198766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F18434-D874-463D-96C4-4CFDFE64348E}"/>
                  </a:ext>
                </a:extLst>
              </p:cNvPr>
              <p:cNvSpPr txBox="1"/>
              <p:nvPr/>
            </p:nvSpPr>
            <p:spPr>
              <a:xfrm>
                <a:off x="6762145" y="3270245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২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F18434-D874-463D-96C4-4CFDFE643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145" y="3270245"/>
                <a:ext cx="101440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43A540-5909-464B-BA00-A8EDD75388A6}"/>
                  </a:ext>
                </a:extLst>
              </p:cNvPr>
              <p:cNvSpPr txBox="1"/>
              <p:nvPr/>
            </p:nvSpPr>
            <p:spPr>
              <a:xfrm>
                <a:off x="8341074" y="3201410"/>
                <a:ext cx="2006221" cy="10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৩।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43A540-5909-464B-BA00-A8EDD753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74" y="3201410"/>
                <a:ext cx="2006221" cy="1025537"/>
              </a:xfrm>
              <a:prstGeom prst="rect">
                <a:avLst/>
              </a:prstGeom>
              <a:blipFill>
                <a:blip r:embed="rId7"/>
                <a:stretch>
                  <a:fillRect l="-10638" r="-851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8CCCDEF-97E2-4DFF-B8EF-25F2B6C250B2}"/>
              </a:ext>
            </a:extLst>
          </p:cNvPr>
          <p:cNvSpPr txBox="1"/>
          <p:nvPr/>
        </p:nvSpPr>
        <p:spPr>
          <a:xfrm>
            <a:off x="10285749" y="3335246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5CD6AB-6A70-4DD4-B82F-DA61EA5B2931}"/>
                  </a:ext>
                </a:extLst>
              </p:cNvPr>
              <p:cNvSpPr txBox="1"/>
              <p:nvPr/>
            </p:nvSpPr>
            <p:spPr>
              <a:xfrm>
                <a:off x="10665415" y="3406725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5CD6AB-6A70-4DD4-B82F-DA61EA5B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415" y="3406725"/>
                <a:ext cx="1014406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082692-9F23-4D70-801E-60B1A4BFB748}"/>
                  </a:ext>
                </a:extLst>
              </p:cNvPr>
              <p:cNvSpPr txBox="1"/>
              <p:nvPr/>
            </p:nvSpPr>
            <p:spPr>
              <a:xfrm>
                <a:off x="425350" y="4607124"/>
                <a:ext cx="2006221" cy="10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৪।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082692-9F23-4D70-801E-60B1A4BF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50" y="4607124"/>
                <a:ext cx="2006221" cy="1025537"/>
              </a:xfrm>
              <a:prstGeom prst="rect">
                <a:avLst/>
              </a:prstGeom>
              <a:blipFill>
                <a:blip r:embed="rId9"/>
                <a:stretch>
                  <a:fillRect l="-1094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F3DA2592-D21D-4F6E-AD8B-31463C05C90C}"/>
              </a:ext>
            </a:extLst>
          </p:cNvPr>
          <p:cNvSpPr txBox="1"/>
          <p:nvPr/>
        </p:nvSpPr>
        <p:spPr>
          <a:xfrm>
            <a:off x="2370025" y="4740960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74B831-8BCE-40C7-88C1-E4C7AAF2B6B4}"/>
                  </a:ext>
                </a:extLst>
              </p:cNvPr>
              <p:cNvSpPr txBox="1"/>
              <p:nvPr/>
            </p:nvSpPr>
            <p:spPr>
              <a:xfrm>
                <a:off x="2749691" y="4812439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74B831-8BCE-40C7-88C1-E4C7AAF2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691" y="4812439"/>
                <a:ext cx="101440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37DFAB-0337-47D6-9BFA-1C521F6F1FAF}"/>
                  </a:ext>
                </a:extLst>
              </p:cNvPr>
              <p:cNvSpPr txBox="1"/>
              <p:nvPr/>
            </p:nvSpPr>
            <p:spPr>
              <a:xfrm>
                <a:off x="4519690" y="4443350"/>
                <a:ext cx="2006221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৫।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37DFAB-0337-47D6-9BFA-1C521F6F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90" y="4443350"/>
                <a:ext cx="2006221" cy="1113959"/>
              </a:xfrm>
              <a:prstGeom prst="rect">
                <a:avLst/>
              </a:prstGeom>
              <a:blipFill>
                <a:blip r:embed="rId11"/>
                <a:stretch>
                  <a:fillRect l="-106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B583601-CF72-4FBA-9503-1CD0C5E1B059}"/>
              </a:ext>
            </a:extLst>
          </p:cNvPr>
          <p:cNvSpPr txBox="1"/>
          <p:nvPr/>
        </p:nvSpPr>
        <p:spPr>
          <a:xfrm>
            <a:off x="6464365" y="4577186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7D6C1A-55C9-4010-BA5B-98073A4065B7}"/>
                  </a:ext>
                </a:extLst>
              </p:cNvPr>
              <p:cNvSpPr txBox="1"/>
              <p:nvPr/>
            </p:nvSpPr>
            <p:spPr>
              <a:xfrm>
                <a:off x="6844031" y="4648665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৬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7D6C1A-55C9-4010-BA5B-98073A40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031" y="4648665"/>
                <a:ext cx="101440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5BE82C-C2C3-459F-A690-51CC02372272}"/>
                  </a:ext>
                </a:extLst>
              </p:cNvPr>
              <p:cNvSpPr txBox="1"/>
              <p:nvPr/>
            </p:nvSpPr>
            <p:spPr>
              <a:xfrm>
                <a:off x="8382016" y="4511590"/>
                <a:ext cx="2006221" cy="10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৬।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5BE82C-C2C3-459F-A690-51CC02372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6" y="4511590"/>
                <a:ext cx="2006221" cy="1025537"/>
              </a:xfrm>
              <a:prstGeom prst="rect">
                <a:avLst/>
              </a:prstGeom>
              <a:blipFill>
                <a:blip r:embed="rId13"/>
                <a:stretch>
                  <a:fillRect l="-10638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7796828-B81C-4A52-8E29-2C1545E524FB}"/>
              </a:ext>
            </a:extLst>
          </p:cNvPr>
          <p:cNvSpPr txBox="1"/>
          <p:nvPr/>
        </p:nvSpPr>
        <p:spPr>
          <a:xfrm>
            <a:off x="10326691" y="4645426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09DECB-0292-4B68-97B8-0D4CE865A52B}"/>
                  </a:ext>
                </a:extLst>
              </p:cNvPr>
              <p:cNvSpPr txBox="1"/>
              <p:nvPr/>
            </p:nvSpPr>
            <p:spPr>
              <a:xfrm>
                <a:off x="10706357" y="4716905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09DECB-0292-4B68-97B8-0D4CE865A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6357" y="4716905"/>
                <a:ext cx="1014406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4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219B1-2156-4F9A-8898-7E31EE55532E}"/>
              </a:ext>
            </a:extLst>
          </p:cNvPr>
          <p:cNvSpPr txBox="1"/>
          <p:nvPr/>
        </p:nvSpPr>
        <p:spPr>
          <a:xfrm>
            <a:off x="1663243" y="171774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এবার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FFC7AE-DE1B-4632-887B-08643854DF46}"/>
                  </a:ext>
                </a:extLst>
              </p:cNvPr>
              <p:cNvSpPr txBox="1"/>
              <p:nvPr/>
            </p:nvSpPr>
            <p:spPr>
              <a:xfrm>
                <a:off x="2063112" y="1192912"/>
                <a:ext cx="2235963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১।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FFC7AE-DE1B-4632-887B-08643854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12" y="1192912"/>
                <a:ext cx="2235963" cy="1113959"/>
              </a:xfrm>
              <a:prstGeom prst="rect">
                <a:avLst/>
              </a:prstGeom>
              <a:blipFill>
                <a:blip r:embed="rId2"/>
                <a:stretch>
                  <a:fillRect l="-9537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936E3FE-8339-4EFE-BDFE-AA0D3E14BF79}"/>
              </a:ext>
            </a:extLst>
          </p:cNvPr>
          <p:cNvSpPr txBox="1"/>
          <p:nvPr/>
        </p:nvSpPr>
        <p:spPr>
          <a:xfrm>
            <a:off x="4237529" y="1326748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491370-4D8C-4B74-9A39-7E7FE9ECF6C8}"/>
                  </a:ext>
                </a:extLst>
              </p:cNvPr>
              <p:cNvSpPr txBox="1"/>
              <p:nvPr/>
            </p:nvSpPr>
            <p:spPr>
              <a:xfrm>
                <a:off x="4617195" y="1398227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২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491370-4D8C-4B74-9A39-7E7FE9ECF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195" y="1398227"/>
                <a:ext cx="101440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FD3684-2113-4E6F-9C5F-9641E24EFB5E}"/>
                  </a:ext>
                </a:extLst>
              </p:cNvPr>
              <p:cNvSpPr txBox="1"/>
              <p:nvPr/>
            </p:nvSpPr>
            <p:spPr>
              <a:xfrm>
                <a:off x="2063112" y="2710084"/>
                <a:ext cx="2115411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২।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FD3684-2113-4E6F-9C5F-9641E24EF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12" y="2710084"/>
                <a:ext cx="2115411" cy="1113959"/>
              </a:xfrm>
              <a:prstGeom prst="rect">
                <a:avLst/>
              </a:prstGeom>
              <a:blipFill>
                <a:blip r:embed="rId4"/>
                <a:stretch>
                  <a:fillRect l="-10086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16A85B3D-A7D8-4F50-A74F-8AECA965B260}"/>
              </a:ext>
            </a:extLst>
          </p:cNvPr>
          <p:cNvSpPr txBox="1"/>
          <p:nvPr/>
        </p:nvSpPr>
        <p:spPr>
          <a:xfrm>
            <a:off x="4116977" y="2843920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133887F-D462-49B4-A15E-F65115C11747}"/>
                  </a:ext>
                </a:extLst>
              </p:cNvPr>
              <p:cNvSpPr txBox="1"/>
              <p:nvPr/>
            </p:nvSpPr>
            <p:spPr>
              <a:xfrm>
                <a:off x="4496643" y="2915399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২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133887F-D462-49B4-A15E-F65115C11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643" y="2915399"/>
                <a:ext cx="101440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98AD7F0-F00A-45DA-913C-71E8C7B7861C}"/>
                  </a:ext>
                </a:extLst>
              </p:cNvPr>
              <p:cNvSpPr txBox="1"/>
              <p:nvPr/>
            </p:nvSpPr>
            <p:spPr>
              <a:xfrm>
                <a:off x="2063112" y="4224989"/>
                <a:ext cx="2006221" cy="10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৩।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98AD7F0-F00A-45DA-913C-71E8C7B78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12" y="4224989"/>
                <a:ext cx="2006221" cy="1025537"/>
              </a:xfrm>
              <a:prstGeom prst="rect">
                <a:avLst/>
              </a:prstGeom>
              <a:blipFill>
                <a:blip r:embed="rId6"/>
                <a:stretch>
                  <a:fillRect l="-10606" r="-818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988A9E2F-5A93-481C-B621-B89CF2950015}"/>
              </a:ext>
            </a:extLst>
          </p:cNvPr>
          <p:cNvSpPr txBox="1"/>
          <p:nvPr/>
        </p:nvSpPr>
        <p:spPr>
          <a:xfrm>
            <a:off x="4007787" y="4358825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E2BD2C3-7475-40A0-B3CA-24D7ECBFAE4D}"/>
                  </a:ext>
                </a:extLst>
              </p:cNvPr>
              <p:cNvSpPr txBox="1"/>
              <p:nvPr/>
            </p:nvSpPr>
            <p:spPr>
              <a:xfrm>
                <a:off x="4387453" y="4430304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E2BD2C3-7475-40A0-B3CA-24D7ECBFA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453" y="4430304"/>
                <a:ext cx="101440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19F0AD2-5EA4-4BEB-89BD-2A785F165794}"/>
                  </a:ext>
                </a:extLst>
              </p:cNvPr>
              <p:cNvSpPr txBox="1"/>
              <p:nvPr/>
            </p:nvSpPr>
            <p:spPr>
              <a:xfrm>
                <a:off x="6612014" y="1268035"/>
                <a:ext cx="1686477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m:rPr>
                            <m:nor/>
                          </m:rPr>
                          <a:rPr lang="en-US" sz="4000" b="1" dirty="0"/>
                          <m:t>× 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4000" b="1" dirty="0"/>
                  <a:t>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19F0AD2-5EA4-4BEB-89BD-2A785F165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014" y="1268035"/>
                <a:ext cx="1686477" cy="1113959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FED0317-0886-43CF-82CF-F00D986C46A2}"/>
              </a:ext>
            </a:extLst>
          </p:cNvPr>
          <p:cNvSpPr txBox="1"/>
          <p:nvPr/>
        </p:nvSpPr>
        <p:spPr>
          <a:xfrm>
            <a:off x="5688473" y="1487038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9BA6387-BB48-445B-AE7C-E0CE6C3DB169}"/>
                  </a:ext>
                </a:extLst>
              </p:cNvPr>
              <p:cNvSpPr txBox="1"/>
              <p:nvPr/>
            </p:nvSpPr>
            <p:spPr>
              <a:xfrm>
                <a:off x="9068212" y="1192912"/>
                <a:ext cx="999445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9BA6387-BB48-445B-AE7C-E0CE6C3DB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212" y="1192912"/>
                <a:ext cx="999445" cy="1113959"/>
              </a:xfrm>
              <a:prstGeom prst="rect">
                <a:avLst/>
              </a:prstGeom>
              <a:blipFill>
                <a:blip r:embed="rId9"/>
                <a:stretch>
                  <a:fillRect b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93F002CE-E799-4FC3-B0C6-E9501EBB7A0B}"/>
              </a:ext>
            </a:extLst>
          </p:cNvPr>
          <p:cNvSpPr txBox="1"/>
          <p:nvPr/>
        </p:nvSpPr>
        <p:spPr>
          <a:xfrm>
            <a:off x="8252609" y="1499414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C410B9-B622-465C-B5DF-58E8BF5FE1E8}"/>
                  </a:ext>
                </a:extLst>
              </p:cNvPr>
              <p:cNvSpPr txBox="1"/>
              <p:nvPr/>
            </p:nvSpPr>
            <p:spPr>
              <a:xfrm>
                <a:off x="6573342" y="2689679"/>
                <a:ext cx="1686477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m:rPr>
                            <m:nor/>
                          </m:rPr>
                          <a:rPr lang="en-US" sz="4000" b="1" dirty="0"/>
                          <m:t>× 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4000" b="1" dirty="0"/>
                  <a:t>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C410B9-B622-465C-B5DF-58E8BF5FE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342" y="2689679"/>
                <a:ext cx="1686477" cy="1113959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1D15E103-D8AD-4B34-939B-6F9782B63A47}"/>
              </a:ext>
            </a:extLst>
          </p:cNvPr>
          <p:cNvSpPr txBox="1"/>
          <p:nvPr/>
        </p:nvSpPr>
        <p:spPr>
          <a:xfrm>
            <a:off x="5649801" y="2908682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5555F99-4B8D-4238-AD34-CD0ED1FCBFB4}"/>
                  </a:ext>
                </a:extLst>
              </p:cNvPr>
              <p:cNvSpPr txBox="1"/>
              <p:nvPr/>
            </p:nvSpPr>
            <p:spPr>
              <a:xfrm>
                <a:off x="9029540" y="2614556"/>
                <a:ext cx="999445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5555F99-4B8D-4238-AD34-CD0ED1FCB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540" y="2614556"/>
                <a:ext cx="999445" cy="1113959"/>
              </a:xfrm>
              <a:prstGeom prst="rect">
                <a:avLst/>
              </a:prstGeom>
              <a:blipFill>
                <a:blip r:embed="rId11"/>
                <a:stretch>
                  <a:fillRect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1FDC0516-4596-4166-ABDA-2C3EB8CED2B2}"/>
              </a:ext>
            </a:extLst>
          </p:cNvPr>
          <p:cNvSpPr txBox="1"/>
          <p:nvPr/>
        </p:nvSpPr>
        <p:spPr>
          <a:xfrm>
            <a:off x="8213937" y="2921058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F937F16-1B38-4992-9D53-1537F68CE7E9}"/>
                  </a:ext>
                </a:extLst>
              </p:cNvPr>
              <p:cNvSpPr txBox="1"/>
              <p:nvPr/>
            </p:nvSpPr>
            <p:spPr>
              <a:xfrm>
                <a:off x="6589265" y="4165911"/>
                <a:ext cx="1686477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  <m:r>
                          <m:rPr>
                            <m:nor/>
                          </m:rPr>
                          <a:rPr lang="en-US" sz="4000" b="1" dirty="0"/>
                          <m:t>× 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4000" b="1" dirty="0"/>
                  <a:t>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F937F16-1B38-4992-9D53-1537F68CE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265" y="4165911"/>
                <a:ext cx="1686477" cy="1113959"/>
              </a:xfrm>
              <a:prstGeom prst="rect">
                <a:avLst/>
              </a:prstGeom>
              <a:blipFill>
                <a:blip r:embed="rId12"/>
                <a:stretch>
                  <a:fillRect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E4C59659-24CF-4C49-BFA4-793567FE4D57}"/>
              </a:ext>
            </a:extLst>
          </p:cNvPr>
          <p:cNvSpPr txBox="1"/>
          <p:nvPr/>
        </p:nvSpPr>
        <p:spPr>
          <a:xfrm>
            <a:off x="5665724" y="4384914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2031534-7A08-4D0A-915F-1B56CBBD793B}"/>
                  </a:ext>
                </a:extLst>
              </p:cNvPr>
              <p:cNvSpPr txBox="1"/>
              <p:nvPr/>
            </p:nvSpPr>
            <p:spPr>
              <a:xfrm>
                <a:off x="9045463" y="4090788"/>
                <a:ext cx="999445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2031534-7A08-4D0A-915F-1B56CBBD7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463" y="4090788"/>
                <a:ext cx="999445" cy="1113959"/>
              </a:xfrm>
              <a:prstGeom prst="rect">
                <a:avLst/>
              </a:prstGeom>
              <a:blipFill>
                <a:blip r:embed="rId13"/>
                <a:stretch>
                  <a:fillRect r="-5488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18FFFCFB-F081-4DC8-8A62-6E16C9291448}"/>
              </a:ext>
            </a:extLst>
          </p:cNvPr>
          <p:cNvSpPr txBox="1"/>
          <p:nvPr/>
        </p:nvSpPr>
        <p:spPr>
          <a:xfrm>
            <a:off x="8229860" y="4397290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262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48" grpId="0"/>
      <p:bldP spid="54" grpId="0"/>
      <p:bldP spid="55" grpId="0"/>
      <p:bldP spid="56" grpId="0"/>
      <p:bldP spid="57" grpId="0"/>
      <p:bldP spid="62" grpId="0"/>
      <p:bldP spid="63" grpId="0"/>
      <p:bldP spid="64" grpId="0"/>
      <p:bldP spid="65" grpId="0"/>
      <p:bldP spid="66" grpId="0"/>
      <p:bldP spid="67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EA0C34-0EB8-4A37-8AA7-B8947CA64F7C}"/>
                  </a:ext>
                </a:extLst>
              </p:cNvPr>
              <p:cNvSpPr txBox="1"/>
              <p:nvPr/>
            </p:nvSpPr>
            <p:spPr>
              <a:xfrm>
                <a:off x="1312467" y="1577326"/>
                <a:ext cx="2006221" cy="10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৪।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EA0C34-0EB8-4A37-8AA7-B8947CA64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467" y="1577326"/>
                <a:ext cx="2006221" cy="1025537"/>
              </a:xfrm>
              <a:prstGeom prst="rect">
                <a:avLst/>
              </a:prstGeom>
              <a:blipFill>
                <a:blip r:embed="rId2"/>
                <a:stretch>
                  <a:fillRect l="-10638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E81B6C5-E124-453B-979E-520E4D7280DA}"/>
              </a:ext>
            </a:extLst>
          </p:cNvPr>
          <p:cNvSpPr txBox="1"/>
          <p:nvPr/>
        </p:nvSpPr>
        <p:spPr>
          <a:xfrm>
            <a:off x="3257142" y="1711162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A1E056-93BE-45C8-BC3F-DC4D1F3A92E4}"/>
                  </a:ext>
                </a:extLst>
              </p:cNvPr>
              <p:cNvSpPr txBox="1"/>
              <p:nvPr/>
            </p:nvSpPr>
            <p:spPr>
              <a:xfrm>
                <a:off x="3636808" y="1782641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A1E056-93BE-45C8-BC3F-DC4D1F3A9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808" y="1782641"/>
                <a:ext cx="101440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14BFC7-0F0F-45E4-99F7-8C517F4DE31B}"/>
                  </a:ext>
                </a:extLst>
              </p:cNvPr>
              <p:cNvSpPr txBox="1"/>
              <p:nvPr/>
            </p:nvSpPr>
            <p:spPr>
              <a:xfrm>
                <a:off x="5592985" y="1613785"/>
                <a:ext cx="1686477" cy="10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  <m:r>
                          <m:rPr>
                            <m:nor/>
                          </m:rPr>
                          <a:rPr lang="en-US" sz="4000" b="1" dirty="0"/>
                          <m:t>× 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4000" b="1" dirty="0"/>
                  <a:t>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14BFC7-0F0F-45E4-99F7-8C517F4DE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85" y="1613785"/>
                <a:ext cx="1686477" cy="1083182"/>
              </a:xfrm>
              <a:prstGeom prst="rect">
                <a:avLst/>
              </a:prstGeom>
              <a:blipFill>
                <a:blip r:embed="rId4"/>
                <a:stretch>
                  <a:fillRect r="-361" b="-1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0FECA7A1-972B-4C75-AF8B-3A666682F5D9}"/>
              </a:ext>
            </a:extLst>
          </p:cNvPr>
          <p:cNvSpPr txBox="1"/>
          <p:nvPr/>
        </p:nvSpPr>
        <p:spPr>
          <a:xfrm>
            <a:off x="4839799" y="1805930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6024F0D-C4EA-48BA-AC21-1A744A2AA0E6}"/>
                  </a:ext>
                </a:extLst>
              </p:cNvPr>
              <p:cNvSpPr txBox="1"/>
              <p:nvPr/>
            </p:nvSpPr>
            <p:spPr>
              <a:xfrm>
                <a:off x="8049183" y="1538662"/>
                <a:ext cx="999445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6024F0D-C4EA-48BA-AC21-1A744A2AA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183" y="1538662"/>
                <a:ext cx="999445" cy="1113959"/>
              </a:xfrm>
              <a:prstGeom prst="rect">
                <a:avLst/>
              </a:prstGeom>
              <a:blipFill>
                <a:blip r:embed="rId5"/>
                <a:stretch>
                  <a:fillRect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134CDFE4-E87C-4AD2-B0F0-3D010E393C1D}"/>
              </a:ext>
            </a:extLst>
          </p:cNvPr>
          <p:cNvSpPr txBox="1"/>
          <p:nvPr/>
        </p:nvSpPr>
        <p:spPr>
          <a:xfrm>
            <a:off x="7233580" y="1845164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92E2F3-EAF6-4BAD-8938-B892B1AF501F}"/>
              </a:ext>
            </a:extLst>
          </p:cNvPr>
          <p:cNvSpPr txBox="1"/>
          <p:nvPr/>
        </p:nvSpPr>
        <p:spPr>
          <a:xfrm>
            <a:off x="9119216" y="1913487"/>
            <a:ext cx="55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DF11DC-455D-4F46-94AD-E17E708137EA}"/>
                  </a:ext>
                </a:extLst>
              </p:cNvPr>
              <p:cNvSpPr txBox="1"/>
              <p:nvPr/>
            </p:nvSpPr>
            <p:spPr>
              <a:xfrm>
                <a:off x="9598002" y="1524844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১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DF11DC-455D-4F46-94AD-E17E70813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002" y="1524844"/>
                <a:ext cx="1124840" cy="1166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9D17BFF-C95C-4C6C-AF79-2D5955A80471}"/>
                  </a:ext>
                </a:extLst>
              </p:cNvPr>
              <p:cNvSpPr txBox="1"/>
              <p:nvPr/>
            </p:nvSpPr>
            <p:spPr>
              <a:xfrm>
                <a:off x="1162342" y="2914804"/>
                <a:ext cx="2006221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৫।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9D17BFF-C95C-4C6C-AF79-2D5955A80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42" y="2914804"/>
                <a:ext cx="2006221" cy="1113959"/>
              </a:xfrm>
              <a:prstGeom prst="rect">
                <a:avLst/>
              </a:prstGeom>
              <a:blipFill>
                <a:blip r:embed="rId7"/>
                <a:stretch>
                  <a:fillRect l="-1094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04ABF0BD-CEFE-4008-9F9E-A35B78DEAF5F}"/>
              </a:ext>
            </a:extLst>
          </p:cNvPr>
          <p:cNvSpPr txBox="1"/>
          <p:nvPr/>
        </p:nvSpPr>
        <p:spPr>
          <a:xfrm>
            <a:off x="3107017" y="3048640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0603DDA-BBCB-4967-A2D5-C43F6FB0ADB9}"/>
                  </a:ext>
                </a:extLst>
              </p:cNvPr>
              <p:cNvSpPr txBox="1"/>
              <p:nvPr/>
            </p:nvSpPr>
            <p:spPr>
              <a:xfrm>
                <a:off x="3486683" y="3120119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৬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0603DDA-BBCB-4967-A2D5-C43F6FB0A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83" y="3120119"/>
                <a:ext cx="1014406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C523749-5589-4782-9E91-67666851826F}"/>
              </a:ext>
            </a:extLst>
          </p:cNvPr>
          <p:cNvCxnSpPr/>
          <p:nvPr/>
        </p:nvCxnSpPr>
        <p:spPr>
          <a:xfrm flipH="1">
            <a:off x="3507830" y="3112258"/>
            <a:ext cx="1252380" cy="58709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D13B351-2723-4258-A2EB-6F7DD406FBA5}"/>
              </a:ext>
            </a:extLst>
          </p:cNvPr>
          <p:cNvCxnSpPr>
            <a:cxnSpLocks/>
          </p:cNvCxnSpPr>
          <p:nvPr/>
        </p:nvCxnSpPr>
        <p:spPr>
          <a:xfrm flipH="1">
            <a:off x="2108970" y="3625822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0678E2A8-7620-4FB9-B38D-4DCB53E64D1E}"/>
              </a:ext>
            </a:extLst>
          </p:cNvPr>
          <p:cNvSpPr txBox="1"/>
          <p:nvPr/>
        </p:nvSpPr>
        <p:spPr>
          <a:xfrm>
            <a:off x="3749005" y="2720513"/>
            <a:ext cx="59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60D4BB6-5F5F-47F5-84EE-993E999BC3CB}"/>
              </a:ext>
            </a:extLst>
          </p:cNvPr>
          <p:cNvSpPr txBox="1"/>
          <p:nvPr/>
        </p:nvSpPr>
        <p:spPr>
          <a:xfrm>
            <a:off x="2547882" y="3959385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267555A-4585-466F-823E-132D946E8EF2}"/>
                  </a:ext>
                </a:extLst>
              </p:cNvPr>
              <p:cNvSpPr txBox="1"/>
              <p:nvPr/>
            </p:nvSpPr>
            <p:spPr>
              <a:xfrm>
                <a:off x="5745385" y="2885301"/>
                <a:ext cx="1686477" cy="109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m:rPr>
                            <m:nor/>
                          </m:rPr>
                          <a:rPr lang="en-US" sz="4000" b="1" dirty="0"/>
                          <m:t>× 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000" b="1" dirty="0"/>
                  <a:t>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267555A-4585-466F-823E-132D946E8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85" y="2885301"/>
                <a:ext cx="1686477" cy="1097223"/>
              </a:xfrm>
              <a:prstGeom prst="rect">
                <a:avLst/>
              </a:prstGeom>
              <a:blipFill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CAEAD1D8-3A16-4C88-8C74-7441ABA9CB57}"/>
              </a:ext>
            </a:extLst>
          </p:cNvPr>
          <p:cNvSpPr txBox="1"/>
          <p:nvPr/>
        </p:nvSpPr>
        <p:spPr>
          <a:xfrm>
            <a:off x="4821844" y="3104304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0C77FB6-85C5-4D69-851D-6307E3E0536D}"/>
                  </a:ext>
                </a:extLst>
              </p:cNvPr>
              <p:cNvSpPr txBox="1"/>
              <p:nvPr/>
            </p:nvSpPr>
            <p:spPr>
              <a:xfrm>
                <a:off x="8201583" y="2810178"/>
                <a:ext cx="999445" cy="109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0C77FB6-85C5-4D69-851D-6307E3E05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583" y="2810178"/>
                <a:ext cx="999445" cy="1097223"/>
              </a:xfrm>
              <a:prstGeom prst="rect">
                <a:avLst/>
              </a:prstGeom>
              <a:blipFill>
                <a:blip r:embed="rId10"/>
                <a:stretch>
                  <a:fillRect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2F82C493-91A3-4F5C-AB0B-80BE66421A26}"/>
              </a:ext>
            </a:extLst>
          </p:cNvPr>
          <p:cNvSpPr txBox="1"/>
          <p:nvPr/>
        </p:nvSpPr>
        <p:spPr>
          <a:xfrm>
            <a:off x="7385980" y="3116680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4B8A64B-4AD8-460A-AEB0-717E90DD98C1}"/>
              </a:ext>
            </a:extLst>
          </p:cNvPr>
          <p:cNvSpPr txBox="1"/>
          <p:nvPr/>
        </p:nvSpPr>
        <p:spPr>
          <a:xfrm>
            <a:off x="9271616" y="3185003"/>
            <a:ext cx="55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212EA71-86C8-44B9-8393-88C41BA8E4C2}"/>
                  </a:ext>
                </a:extLst>
              </p:cNvPr>
              <p:cNvSpPr txBox="1"/>
              <p:nvPr/>
            </p:nvSpPr>
            <p:spPr>
              <a:xfrm>
                <a:off x="9750402" y="2796360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১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212EA71-86C8-44B9-8393-88C41BA8E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402" y="2796360"/>
                <a:ext cx="1124840" cy="11666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0DE2D5E-A3CD-45A2-B4E4-7FB0B10D6C0F}"/>
                  </a:ext>
                </a:extLst>
              </p:cNvPr>
              <p:cNvSpPr txBox="1"/>
              <p:nvPr/>
            </p:nvSpPr>
            <p:spPr>
              <a:xfrm>
                <a:off x="1121393" y="4538896"/>
                <a:ext cx="2006221" cy="10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৬।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0DE2D5E-A3CD-45A2-B4E4-7FB0B10D6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93" y="4538896"/>
                <a:ext cx="2006221" cy="1025537"/>
              </a:xfrm>
              <a:prstGeom prst="rect">
                <a:avLst/>
              </a:prstGeom>
              <a:blipFill>
                <a:blip r:embed="rId12"/>
                <a:stretch>
                  <a:fillRect l="-1094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C1669E65-1EBF-4BA8-8615-394A65021398}"/>
              </a:ext>
            </a:extLst>
          </p:cNvPr>
          <p:cNvSpPr txBox="1"/>
          <p:nvPr/>
        </p:nvSpPr>
        <p:spPr>
          <a:xfrm>
            <a:off x="3066068" y="4672732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20ECB4E-F963-4D2D-A597-7709E211D1D6}"/>
                  </a:ext>
                </a:extLst>
              </p:cNvPr>
              <p:cNvSpPr txBox="1"/>
              <p:nvPr/>
            </p:nvSpPr>
            <p:spPr>
              <a:xfrm>
                <a:off x="3445734" y="4744211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20ECB4E-F963-4D2D-A597-7709E211D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734" y="4744211"/>
                <a:ext cx="1014406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98996CA-BE25-44F5-8E87-0ABE215327B1}"/>
                  </a:ext>
                </a:extLst>
              </p:cNvPr>
              <p:cNvSpPr txBox="1"/>
              <p:nvPr/>
            </p:nvSpPr>
            <p:spPr>
              <a:xfrm>
                <a:off x="5704441" y="4550333"/>
                <a:ext cx="1686477" cy="10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  <m:r>
                          <m:rPr>
                            <m:nor/>
                          </m:rPr>
                          <a:rPr lang="en-US" sz="4000" b="1" dirty="0"/>
                          <m:t>× 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4000" b="1" dirty="0"/>
                  <a:t>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98996CA-BE25-44F5-8E87-0ABE21532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441" y="4550333"/>
                <a:ext cx="1686477" cy="1083182"/>
              </a:xfrm>
              <a:prstGeom prst="rect">
                <a:avLst/>
              </a:prstGeom>
              <a:blipFill>
                <a:blip r:embed="rId14"/>
                <a:stretch>
                  <a:fillRect r="-362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C6F637EF-EEBC-4F7F-8429-C23E8C8BB149}"/>
              </a:ext>
            </a:extLst>
          </p:cNvPr>
          <p:cNvSpPr txBox="1"/>
          <p:nvPr/>
        </p:nvSpPr>
        <p:spPr>
          <a:xfrm>
            <a:off x="4951255" y="4742478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C98D725-6512-4873-88C2-6D08D5B43B79}"/>
                  </a:ext>
                </a:extLst>
              </p:cNvPr>
              <p:cNvSpPr txBox="1"/>
              <p:nvPr/>
            </p:nvSpPr>
            <p:spPr>
              <a:xfrm>
                <a:off x="8160639" y="4475210"/>
                <a:ext cx="999445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C98D725-6512-4873-88C2-6D08D5B43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639" y="4475210"/>
                <a:ext cx="999445" cy="1113959"/>
              </a:xfrm>
              <a:prstGeom prst="rect">
                <a:avLst/>
              </a:prstGeom>
              <a:blipFill>
                <a:blip r:embed="rId15"/>
                <a:stretch>
                  <a:fillRect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6628ADDC-18FE-430F-A7AC-2BC917F489A4}"/>
              </a:ext>
            </a:extLst>
          </p:cNvPr>
          <p:cNvSpPr txBox="1"/>
          <p:nvPr/>
        </p:nvSpPr>
        <p:spPr>
          <a:xfrm>
            <a:off x="7345036" y="4781712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CCF52E3-B9CF-4842-83AA-4613E5B52765}"/>
              </a:ext>
            </a:extLst>
          </p:cNvPr>
          <p:cNvSpPr txBox="1"/>
          <p:nvPr/>
        </p:nvSpPr>
        <p:spPr>
          <a:xfrm>
            <a:off x="9230672" y="4850035"/>
            <a:ext cx="55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617DB9C-8597-4482-972A-26E1CE822148}"/>
                  </a:ext>
                </a:extLst>
              </p:cNvPr>
              <p:cNvSpPr txBox="1"/>
              <p:nvPr/>
            </p:nvSpPr>
            <p:spPr>
              <a:xfrm>
                <a:off x="9709458" y="4461392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১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617DB9C-8597-4482-972A-26E1CE822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458" y="4461392"/>
                <a:ext cx="1124840" cy="11666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ACCEBE06-8E91-4EA8-9BEB-FDE246D4A10B}"/>
              </a:ext>
            </a:extLst>
          </p:cNvPr>
          <p:cNvSpPr txBox="1"/>
          <p:nvPr/>
        </p:nvSpPr>
        <p:spPr>
          <a:xfrm>
            <a:off x="2690478" y="242888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এবার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2" grpId="0"/>
      <p:bldP spid="43" grpId="0"/>
      <p:bldP spid="44" grpId="0"/>
      <p:bldP spid="45" grpId="0"/>
      <p:bldP spid="47" grpId="0"/>
      <p:bldP spid="49" grpId="0"/>
      <p:bldP spid="76" grpId="0"/>
      <p:bldP spid="77" grpId="0"/>
      <p:bldP spid="78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47C0A0-4562-4DB8-A8E6-2B026EEDACFA}"/>
              </a:ext>
            </a:extLst>
          </p:cNvPr>
          <p:cNvSpPr txBox="1"/>
          <p:nvPr/>
        </p:nvSpPr>
        <p:spPr>
          <a:xfrm>
            <a:off x="1153551" y="537534"/>
            <a:ext cx="1024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A282CB-D888-4471-AEB7-43294D3867D8}"/>
                  </a:ext>
                </a:extLst>
              </p:cNvPr>
              <p:cNvSpPr txBox="1"/>
              <p:nvPr/>
            </p:nvSpPr>
            <p:spPr>
              <a:xfrm>
                <a:off x="1339373" y="1295891"/>
                <a:ext cx="1348237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A282CB-D888-4471-AEB7-43294D386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373" y="1295891"/>
                <a:ext cx="1348237" cy="909608"/>
              </a:xfrm>
              <a:prstGeom prst="rect">
                <a:avLst/>
              </a:prstGeom>
              <a:blipFill>
                <a:blip r:embed="rId2"/>
                <a:stretch>
                  <a:fillRect l="-11765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C86C223-B992-45A6-8774-8A7D3734A2CC}"/>
              </a:ext>
            </a:extLst>
          </p:cNvPr>
          <p:cNvSpPr txBox="1"/>
          <p:nvPr/>
        </p:nvSpPr>
        <p:spPr>
          <a:xfrm>
            <a:off x="2379587" y="1527720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DBDD5-5447-4382-99AA-5AF2A38C6379}"/>
                  </a:ext>
                </a:extLst>
              </p:cNvPr>
              <p:cNvSpPr txBox="1"/>
              <p:nvPr/>
            </p:nvSpPr>
            <p:spPr>
              <a:xfrm>
                <a:off x="2886923" y="1295443"/>
                <a:ext cx="1152155" cy="910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DBDD5-5447-4382-99AA-5AF2A38C6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923" y="1295443"/>
                <a:ext cx="1152155" cy="910057"/>
              </a:xfrm>
              <a:prstGeom prst="rect">
                <a:avLst/>
              </a:prstGeom>
              <a:blipFill>
                <a:blip r:embed="rId3"/>
                <a:stretch>
                  <a:fillRect l="-13757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D5458D3-2C7C-4772-A290-ACA3324244A2}"/>
              </a:ext>
            </a:extLst>
          </p:cNvPr>
          <p:cNvSpPr txBox="1"/>
          <p:nvPr/>
        </p:nvSpPr>
        <p:spPr>
          <a:xfrm>
            <a:off x="757507" y="150214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5A7C88-ECE1-4D42-9895-DA7CF16164F0}"/>
              </a:ext>
            </a:extLst>
          </p:cNvPr>
          <p:cNvSpPr txBox="1"/>
          <p:nvPr/>
        </p:nvSpPr>
        <p:spPr>
          <a:xfrm>
            <a:off x="926595" y="2553401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08520-4146-457C-BCFF-3F3FF04F04E9}"/>
              </a:ext>
            </a:extLst>
          </p:cNvPr>
          <p:cNvSpPr txBox="1"/>
          <p:nvPr/>
        </p:nvSpPr>
        <p:spPr>
          <a:xfrm>
            <a:off x="5707596" y="2411595"/>
            <a:ext cx="5557809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অপ্রকৃত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BA870F-02AF-43AB-9F2F-397A21A1BA09}"/>
                  </a:ext>
                </a:extLst>
              </p:cNvPr>
              <p:cNvSpPr txBox="1"/>
              <p:nvPr/>
            </p:nvSpPr>
            <p:spPr>
              <a:xfrm>
                <a:off x="1379231" y="2390827"/>
                <a:ext cx="1348237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৩২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BA870F-02AF-43AB-9F2F-397A21A1B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31" y="2390827"/>
                <a:ext cx="1348237" cy="1034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A5D91CF-1154-40CD-BBC1-5F414CCD56AD}"/>
              </a:ext>
            </a:extLst>
          </p:cNvPr>
          <p:cNvSpPr txBox="1"/>
          <p:nvPr/>
        </p:nvSpPr>
        <p:spPr>
          <a:xfrm>
            <a:off x="2419445" y="2622656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D1F5E6-08E2-4737-8500-693E366514D4}"/>
                  </a:ext>
                </a:extLst>
              </p:cNvPr>
              <p:cNvSpPr txBox="1"/>
              <p:nvPr/>
            </p:nvSpPr>
            <p:spPr>
              <a:xfrm>
                <a:off x="2926781" y="2390379"/>
                <a:ext cx="1152155" cy="1034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৪৯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D1F5E6-08E2-4737-8500-693E36651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781" y="2390379"/>
                <a:ext cx="1152155" cy="103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B92E2F-201E-4CBF-992A-223153BED52E}"/>
              </a:ext>
            </a:extLst>
          </p:cNvPr>
          <p:cNvCxnSpPr>
            <a:cxnSpLocks/>
          </p:cNvCxnSpPr>
          <p:nvPr/>
        </p:nvCxnSpPr>
        <p:spPr>
          <a:xfrm flipH="1">
            <a:off x="3206095" y="2335790"/>
            <a:ext cx="989309" cy="4352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20F998-FB90-4F29-A602-1031B4E3CA8A}"/>
              </a:ext>
            </a:extLst>
          </p:cNvPr>
          <p:cNvCxnSpPr>
            <a:cxnSpLocks/>
          </p:cNvCxnSpPr>
          <p:nvPr/>
        </p:nvCxnSpPr>
        <p:spPr>
          <a:xfrm flipH="1">
            <a:off x="1626772" y="2995906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B7D3BF9-DF64-4B9B-8A0F-42888ACB7111}"/>
              </a:ext>
            </a:extLst>
          </p:cNvPr>
          <p:cNvSpPr txBox="1"/>
          <p:nvPr/>
        </p:nvSpPr>
        <p:spPr>
          <a:xfrm>
            <a:off x="3502858" y="2025365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513F0B-9B40-4486-B8D3-B9841B322F04}"/>
              </a:ext>
            </a:extLst>
          </p:cNvPr>
          <p:cNvSpPr txBox="1"/>
          <p:nvPr/>
        </p:nvSpPr>
        <p:spPr>
          <a:xfrm>
            <a:off x="2157662" y="3192719"/>
            <a:ext cx="33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7D379A-D21E-4D0A-98E8-81C90008A265}"/>
              </a:ext>
            </a:extLst>
          </p:cNvPr>
          <p:cNvCxnSpPr>
            <a:cxnSpLocks/>
          </p:cNvCxnSpPr>
          <p:nvPr/>
        </p:nvCxnSpPr>
        <p:spPr>
          <a:xfrm flipH="1">
            <a:off x="3073397" y="3021694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28A6A18-346B-4477-82CC-5BA4D0D28B55}"/>
              </a:ext>
            </a:extLst>
          </p:cNvPr>
          <p:cNvSpPr txBox="1"/>
          <p:nvPr/>
        </p:nvSpPr>
        <p:spPr>
          <a:xfrm>
            <a:off x="3693533" y="3187543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0146E1-8CB5-4704-A398-E9FE57C4B31A}"/>
              </a:ext>
            </a:extLst>
          </p:cNvPr>
          <p:cNvCxnSpPr>
            <a:cxnSpLocks/>
          </p:cNvCxnSpPr>
          <p:nvPr/>
        </p:nvCxnSpPr>
        <p:spPr>
          <a:xfrm flipH="1">
            <a:off x="1612355" y="2390379"/>
            <a:ext cx="989309" cy="4352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A5221A-6E57-4B07-91B4-5F8FF96C45E8}"/>
              </a:ext>
            </a:extLst>
          </p:cNvPr>
          <p:cNvSpPr txBox="1"/>
          <p:nvPr/>
        </p:nvSpPr>
        <p:spPr>
          <a:xfrm>
            <a:off x="1240104" y="2220075"/>
            <a:ext cx="61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১৬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7CE4B8-40C1-4C54-BA57-11B15706EFA7}"/>
                  </a:ext>
                </a:extLst>
              </p:cNvPr>
              <p:cNvSpPr txBox="1"/>
              <p:nvPr/>
            </p:nvSpPr>
            <p:spPr>
              <a:xfrm>
                <a:off x="1555556" y="3653595"/>
                <a:ext cx="1686477" cy="1124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১৬</m:t>
                        </m:r>
                        <m:r>
                          <m:rPr>
                            <m:nor/>
                          </m:rPr>
                          <a:rPr lang="en-US" sz="4000" b="1" dirty="0"/>
                          <m:t>× 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dirty="0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4000" b="1" dirty="0"/>
                          <m:t>×</m:t>
                        </m:r>
                        <m:r>
                          <m:rPr>
                            <m:nor/>
                          </m:rPr>
                          <a:rPr lang="en-US" sz="3200" b="1" dirty="0"/>
                          <m:t> 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000" b="1" dirty="0"/>
                  <a:t>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7CE4B8-40C1-4C54-BA57-11B15706E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556" y="3653595"/>
                <a:ext cx="1686477" cy="1124988"/>
              </a:xfrm>
              <a:prstGeom prst="rect">
                <a:avLst/>
              </a:prstGeom>
              <a:blipFill>
                <a:blip r:embed="rId6"/>
                <a:stretch>
                  <a:fillRect r="-14079" b="-1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BDBC84A-9C36-4D28-B23B-29708EFD9CCB}"/>
              </a:ext>
            </a:extLst>
          </p:cNvPr>
          <p:cNvSpPr txBox="1"/>
          <p:nvPr/>
        </p:nvSpPr>
        <p:spPr>
          <a:xfrm>
            <a:off x="802370" y="3845740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D28CE4-EF54-440C-A026-A18EEB9D173A}"/>
                  </a:ext>
                </a:extLst>
              </p:cNvPr>
              <p:cNvSpPr txBox="1"/>
              <p:nvPr/>
            </p:nvSpPr>
            <p:spPr>
              <a:xfrm>
                <a:off x="1786241" y="5014038"/>
                <a:ext cx="999445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১১২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D28CE4-EF54-440C-A026-A18EEB9D1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41" y="5014038"/>
                <a:ext cx="999445" cy="1113959"/>
              </a:xfrm>
              <a:prstGeom prst="rect">
                <a:avLst/>
              </a:prstGeom>
              <a:blipFill>
                <a:blip r:embed="rId7"/>
                <a:stretch>
                  <a:fillRect r="-33537" b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E20D58E-C0E5-42E8-914F-14D8716386DE}"/>
              </a:ext>
            </a:extLst>
          </p:cNvPr>
          <p:cNvSpPr txBox="1"/>
          <p:nvPr/>
        </p:nvSpPr>
        <p:spPr>
          <a:xfrm>
            <a:off x="757507" y="5355855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9B429-D9A2-4A5E-9B19-797ABAC6AA08}"/>
              </a:ext>
            </a:extLst>
          </p:cNvPr>
          <p:cNvSpPr txBox="1"/>
          <p:nvPr/>
        </p:nvSpPr>
        <p:spPr>
          <a:xfrm>
            <a:off x="3502858" y="5290777"/>
            <a:ext cx="55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50E658-4DAE-4853-9D0A-12E27A095192}"/>
                  </a:ext>
                </a:extLst>
              </p:cNvPr>
              <p:cNvSpPr txBox="1"/>
              <p:nvPr/>
            </p:nvSpPr>
            <p:spPr>
              <a:xfrm>
                <a:off x="4273752" y="4897075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৩৭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50E658-4DAE-4853-9D0A-12E27A095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752" y="4897075"/>
                <a:ext cx="1124840" cy="1166666"/>
              </a:xfrm>
              <a:prstGeom prst="rect">
                <a:avLst/>
              </a:prstGeom>
              <a:blipFill>
                <a:blip r:embed="rId8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3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animBg="1"/>
      <p:bldP spid="13" grpId="0"/>
      <p:bldP spid="14" grpId="0"/>
      <p:bldP spid="15" grpId="0"/>
      <p:bldP spid="18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200E38-CA2D-40A3-AA28-598B19829AEC}"/>
              </a:ext>
            </a:extLst>
          </p:cNvPr>
          <p:cNvSpPr txBox="1"/>
          <p:nvPr/>
        </p:nvSpPr>
        <p:spPr>
          <a:xfrm>
            <a:off x="1378634" y="621940"/>
            <a:ext cx="488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আরও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12305C-ABF7-4800-8C5F-214E86AFA706}"/>
                  </a:ext>
                </a:extLst>
              </p:cNvPr>
              <p:cNvSpPr txBox="1"/>
              <p:nvPr/>
            </p:nvSpPr>
            <p:spPr>
              <a:xfrm>
                <a:off x="1339373" y="1295891"/>
                <a:ext cx="1348237" cy="88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12305C-ABF7-4800-8C5F-214E86AFA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373" y="1295891"/>
                <a:ext cx="1348237" cy="884986"/>
              </a:xfrm>
              <a:prstGeom prst="rect">
                <a:avLst/>
              </a:prstGeom>
              <a:blipFill>
                <a:blip r:embed="rId2"/>
                <a:stretch>
                  <a:fillRect l="-11765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206E10-8382-4DFF-83B0-4EFE14069FE5}"/>
              </a:ext>
            </a:extLst>
          </p:cNvPr>
          <p:cNvSpPr txBox="1"/>
          <p:nvPr/>
        </p:nvSpPr>
        <p:spPr>
          <a:xfrm>
            <a:off x="2379587" y="1527720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83EB8D-3DDC-44E3-B30D-D1A5684D18CC}"/>
                  </a:ext>
                </a:extLst>
              </p:cNvPr>
              <p:cNvSpPr txBox="1"/>
              <p:nvPr/>
            </p:nvSpPr>
            <p:spPr>
              <a:xfrm>
                <a:off x="2886923" y="1295443"/>
                <a:ext cx="1152155" cy="88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৭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83EB8D-3DDC-44E3-B30D-D1A5684D1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923" y="1295443"/>
                <a:ext cx="1152155" cy="885435"/>
              </a:xfrm>
              <a:prstGeom prst="rect">
                <a:avLst/>
              </a:prstGeom>
              <a:blipFill>
                <a:blip r:embed="rId3"/>
                <a:stretch>
                  <a:fillRect l="-13757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37142EF-4600-4B52-9335-98CDEDE6D6A8}"/>
              </a:ext>
            </a:extLst>
          </p:cNvPr>
          <p:cNvSpPr txBox="1"/>
          <p:nvPr/>
        </p:nvSpPr>
        <p:spPr>
          <a:xfrm>
            <a:off x="757507" y="150214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645AC-B708-42DC-9030-524A302E743A}"/>
              </a:ext>
            </a:extLst>
          </p:cNvPr>
          <p:cNvSpPr txBox="1"/>
          <p:nvPr/>
        </p:nvSpPr>
        <p:spPr>
          <a:xfrm>
            <a:off x="4065366" y="1497240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B3D52B-1255-4676-9461-60F92E4E5AEC}"/>
                  </a:ext>
                </a:extLst>
              </p:cNvPr>
              <p:cNvSpPr txBox="1"/>
              <p:nvPr/>
            </p:nvSpPr>
            <p:spPr>
              <a:xfrm>
                <a:off x="4572702" y="1264963"/>
                <a:ext cx="1152155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B3D52B-1255-4676-9461-60F92E4E5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702" y="1264963"/>
                <a:ext cx="1152155" cy="909608"/>
              </a:xfrm>
              <a:prstGeom prst="rect">
                <a:avLst/>
              </a:prstGeom>
              <a:blipFill>
                <a:blip r:embed="rId4"/>
                <a:stretch>
                  <a:fillRect l="-13228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EF8037A-F7EC-4D47-9D4A-EE51F09815B5}"/>
              </a:ext>
            </a:extLst>
          </p:cNvPr>
          <p:cNvSpPr txBox="1"/>
          <p:nvPr/>
        </p:nvSpPr>
        <p:spPr>
          <a:xfrm>
            <a:off x="926595" y="2553401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3BE2D2-C212-4C4F-9A0F-B3EE0A15261E}"/>
                  </a:ext>
                </a:extLst>
              </p:cNvPr>
              <p:cNvSpPr txBox="1"/>
              <p:nvPr/>
            </p:nvSpPr>
            <p:spPr>
              <a:xfrm>
                <a:off x="1505841" y="2447096"/>
                <a:ext cx="1348237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৪৩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3BE2D2-C212-4C4F-9A0F-B3EE0A152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841" y="2447096"/>
                <a:ext cx="1348237" cy="1034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6C1F113-A109-448D-9533-DCED1A3F8029}"/>
              </a:ext>
            </a:extLst>
          </p:cNvPr>
          <p:cNvSpPr txBox="1"/>
          <p:nvPr/>
        </p:nvSpPr>
        <p:spPr>
          <a:xfrm>
            <a:off x="2546055" y="2678925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A55463-DEDF-4DBD-B82D-209C16B18EC1}"/>
                  </a:ext>
                </a:extLst>
              </p:cNvPr>
              <p:cNvSpPr txBox="1"/>
              <p:nvPr/>
            </p:nvSpPr>
            <p:spPr>
              <a:xfrm>
                <a:off x="3053391" y="2446648"/>
                <a:ext cx="1152155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৮০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১১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A55463-DEDF-4DBD-B82D-209C16B18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391" y="2446648"/>
                <a:ext cx="1152155" cy="1056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3E2CE9D-4CF4-45BD-8EE3-6C78FFAE4328}"/>
              </a:ext>
            </a:extLst>
          </p:cNvPr>
          <p:cNvSpPr txBox="1"/>
          <p:nvPr/>
        </p:nvSpPr>
        <p:spPr>
          <a:xfrm>
            <a:off x="4231834" y="2648445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109F30-B7E9-4B52-A714-7CDF8FC0ADDD}"/>
                  </a:ext>
                </a:extLst>
              </p:cNvPr>
              <p:cNvSpPr txBox="1"/>
              <p:nvPr/>
            </p:nvSpPr>
            <p:spPr>
              <a:xfrm>
                <a:off x="4739170" y="2416168"/>
                <a:ext cx="1152155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৭৭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৯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109F30-B7E9-4B52-A714-7CDF8FC0A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170" y="2416168"/>
                <a:ext cx="1152155" cy="1056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B85A6E-C011-4858-9250-F3E1A2470F01}"/>
              </a:ext>
            </a:extLst>
          </p:cNvPr>
          <p:cNvCxnSpPr>
            <a:cxnSpLocks/>
          </p:cNvCxnSpPr>
          <p:nvPr/>
        </p:nvCxnSpPr>
        <p:spPr>
          <a:xfrm flipH="1">
            <a:off x="3134813" y="3025016"/>
            <a:ext cx="989309" cy="4352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5C1C85-7220-4630-973B-AA2A48162271}"/>
              </a:ext>
            </a:extLst>
          </p:cNvPr>
          <p:cNvCxnSpPr>
            <a:cxnSpLocks/>
          </p:cNvCxnSpPr>
          <p:nvPr/>
        </p:nvCxnSpPr>
        <p:spPr>
          <a:xfrm flipH="1">
            <a:off x="5048402" y="2401039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206AD1-A745-4FA3-8C6A-6F3EECFA6AB1}"/>
              </a:ext>
            </a:extLst>
          </p:cNvPr>
          <p:cNvSpPr txBox="1"/>
          <p:nvPr/>
        </p:nvSpPr>
        <p:spPr>
          <a:xfrm>
            <a:off x="3813951" y="3332394"/>
            <a:ext cx="59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6E978-5CC7-4D4D-822A-E992CCFABB69}"/>
              </a:ext>
            </a:extLst>
          </p:cNvPr>
          <p:cNvSpPr txBox="1"/>
          <p:nvPr/>
        </p:nvSpPr>
        <p:spPr>
          <a:xfrm>
            <a:off x="5768226" y="2154445"/>
            <a:ext cx="33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৭          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E9B069-8FE5-453B-9FFC-F502B8A75D88}"/>
              </a:ext>
            </a:extLst>
          </p:cNvPr>
          <p:cNvCxnSpPr>
            <a:cxnSpLocks/>
          </p:cNvCxnSpPr>
          <p:nvPr/>
        </p:nvCxnSpPr>
        <p:spPr>
          <a:xfrm flipH="1">
            <a:off x="1823421" y="3086857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9CD97EA-61DB-4584-8840-03A0F10B723A}"/>
              </a:ext>
            </a:extLst>
          </p:cNvPr>
          <p:cNvSpPr txBox="1"/>
          <p:nvPr/>
        </p:nvSpPr>
        <p:spPr>
          <a:xfrm>
            <a:off x="2337187" y="3301589"/>
            <a:ext cx="57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2EC3D-F69A-4C21-B39D-45C635C818C8}"/>
              </a:ext>
            </a:extLst>
          </p:cNvPr>
          <p:cNvCxnSpPr>
            <a:cxnSpLocks/>
          </p:cNvCxnSpPr>
          <p:nvPr/>
        </p:nvCxnSpPr>
        <p:spPr>
          <a:xfrm flipH="1">
            <a:off x="3059499" y="2520352"/>
            <a:ext cx="989309" cy="4352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C3C0A94-CECD-464D-B0F6-1933B95B9131}"/>
              </a:ext>
            </a:extLst>
          </p:cNvPr>
          <p:cNvSpPr txBox="1"/>
          <p:nvPr/>
        </p:nvSpPr>
        <p:spPr>
          <a:xfrm>
            <a:off x="3757398" y="2077546"/>
            <a:ext cx="61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92EC7C-A71D-4AB3-AEE1-BA99FD0B714B}"/>
                  </a:ext>
                </a:extLst>
              </p:cNvPr>
              <p:cNvSpPr txBox="1"/>
              <p:nvPr/>
            </p:nvSpPr>
            <p:spPr>
              <a:xfrm>
                <a:off x="1537199" y="3803734"/>
                <a:ext cx="3017146" cy="1124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i="0" smtClean="0">
                            <a:latin typeface="Cambria Math" panose="02040503050406030204" pitchFamily="18" charset="0"/>
                          </a:rPr>
                          <m:t>৪৩</m:t>
                        </m:r>
                        <m:r>
                          <m:rPr>
                            <m:nor/>
                          </m:rPr>
                          <a:rPr lang="en-US" sz="400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/>
                          <m:t>×</m:t>
                        </m:r>
                        <m:r>
                          <m:rPr>
                            <m:nor/>
                          </m:rPr>
                          <a:rPr lang="en-US" sz="400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4000" i="0" dirty="0" smtClean="0"/>
                          <m:t>১০ </m:t>
                        </m:r>
                        <m:r>
                          <m:rPr>
                            <m:nor/>
                          </m:rPr>
                          <a:rPr lang="en-US" sz="4000" dirty="0"/>
                          <m:t>×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0" dirty="0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40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/>
                          <m:t>×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40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/>
                          <m:t>×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4000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92EC7C-A71D-4AB3-AEE1-BA99FD0B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99" y="3803734"/>
                <a:ext cx="3017146" cy="1124988"/>
              </a:xfrm>
              <a:prstGeom prst="rect">
                <a:avLst/>
              </a:prstGeom>
              <a:blipFill>
                <a:blip r:embed="rId8"/>
                <a:stretch>
                  <a:fillRect r="-8687" b="-1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1FABF4D-B1BA-4E9F-A453-4C7C67D1844A}"/>
              </a:ext>
            </a:extLst>
          </p:cNvPr>
          <p:cNvSpPr txBox="1"/>
          <p:nvPr/>
        </p:nvSpPr>
        <p:spPr>
          <a:xfrm>
            <a:off x="797837" y="3986899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B7C277-DE88-4247-BDB9-A6491D7AF02F}"/>
                  </a:ext>
                </a:extLst>
              </p:cNvPr>
              <p:cNvSpPr txBox="1"/>
              <p:nvPr/>
            </p:nvSpPr>
            <p:spPr>
              <a:xfrm>
                <a:off x="5506234" y="3874476"/>
                <a:ext cx="1471341" cy="112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i="0" smtClean="0">
                            <a:latin typeface="Cambria Math" panose="02040503050406030204" pitchFamily="18" charset="0"/>
                          </a:rPr>
                          <m:t>৩০১০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4000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B7C277-DE88-4247-BDB9-A6491D7A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34" y="3874476"/>
                <a:ext cx="1471341" cy="1128514"/>
              </a:xfrm>
              <a:prstGeom prst="rect">
                <a:avLst/>
              </a:prstGeom>
              <a:blipFill>
                <a:blip r:embed="rId9"/>
                <a:stretch>
                  <a:fillRect r="-35950" b="-1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7A28980-0AF5-4C24-852D-D429CBEB9475}"/>
              </a:ext>
            </a:extLst>
          </p:cNvPr>
          <p:cNvSpPr txBox="1"/>
          <p:nvPr/>
        </p:nvSpPr>
        <p:spPr>
          <a:xfrm>
            <a:off x="4748515" y="4083027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078D66-1B38-4B53-AD61-468679CC9912}"/>
                  </a:ext>
                </a:extLst>
              </p:cNvPr>
              <p:cNvSpPr txBox="1"/>
              <p:nvPr/>
            </p:nvSpPr>
            <p:spPr>
              <a:xfrm>
                <a:off x="8162684" y="3872131"/>
                <a:ext cx="3231479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৩৩৪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4000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078D66-1B38-4B53-AD61-468679CC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84" y="3872131"/>
                <a:ext cx="3231479" cy="1113959"/>
              </a:xfrm>
              <a:prstGeom prst="rect">
                <a:avLst/>
              </a:prstGeom>
              <a:blipFill>
                <a:blip r:embed="rId10"/>
                <a:stretch>
                  <a:fillRect l="-660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7B68597-1DA3-4F4C-AF5D-AA4AF813C252}"/>
              </a:ext>
            </a:extLst>
          </p:cNvPr>
          <p:cNvSpPr txBox="1"/>
          <p:nvPr/>
        </p:nvSpPr>
        <p:spPr>
          <a:xfrm>
            <a:off x="7404965" y="4080682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19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77D74-EF1D-42B5-AD6C-F7038876A05D}"/>
              </a:ext>
            </a:extLst>
          </p:cNvPr>
          <p:cNvSpPr txBox="1"/>
          <p:nvPr/>
        </p:nvSpPr>
        <p:spPr>
          <a:xfrm>
            <a:off x="4655046" y="236680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iscussion.jpg">
            <a:extLst>
              <a:ext uri="{FF2B5EF4-FFF2-40B4-BE49-F238E27FC236}">
                <a16:creationId xmlns:a16="http://schemas.microsoft.com/office/drawing/2014/main" id="{383E57DC-C4BF-4740-B0A3-43268735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78" y="0"/>
            <a:ext cx="1571235" cy="1403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41593-5FCF-426B-8AA9-38EDE4057123}"/>
              </a:ext>
            </a:extLst>
          </p:cNvPr>
          <p:cNvSpPr txBox="1"/>
          <p:nvPr/>
        </p:nvSpPr>
        <p:spPr>
          <a:xfrm>
            <a:off x="2243560" y="1352355"/>
            <a:ext cx="88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সমস্যাগুলো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5721BD-7DAF-43B3-BF30-27B69AAAB2C7}"/>
                  </a:ext>
                </a:extLst>
              </p:cNvPr>
              <p:cNvSpPr txBox="1"/>
              <p:nvPr/>
            </p:nvSpPr>
            <p:spPr>
              <a:xfrm>
                <a:off x="2983281" y="2713681"/>
                <a:ext cx="975516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5721BD-7DAF-43B3-BF30-27B69AAAB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281" y="2713681"/>
                <a:ext cx="975516" cy="984052"/>
              </a:xfrm>
              <a:prstGeom prst="rect">
                <a:avLst/>
              </a:prstGeom>
              <a:blipFill>
                <a:blip r:embed="rId3"/>
                <a:stretch>
                  <a:fillRect l="-18750" b="-8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1647352-8B0D-4F2A-AD1E-6B31560E35FC}"/>
              </a:ext>
            </a:extLst>
          </p:cNvPr>
          <p:cNvSpPr txBox="1"/>
          <p:nvPr/>
        </p:nvSpPr>
        <p:spPr>
          <a:xfrm>
            <a:off x="3958797" y="3006980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×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43B317-1C5F-4EEB-9EE7-415119CF3914}"/>
                  </a:ext>
                </a:extLst>
              </p:cNvPr>
              <p:cNvSpPr txBox="1"/>
              <p:nvPr/>
            </p:nvSpPr>
            <p:spPr>
              <a:xfrm>
                <a:off x="4360245" y="2622374"/>
                <a:ext cx="1266832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43B317-1C5F-4EEB-9EE7-415119CF3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45" y="2622374"/>
                <a:ext cx="1266832" cy="1011752"/>
              </a:xfrm>
              <a:prstGeom prst="rect">
                <a:avLst/>
              </a:prstGeom>
              <a:blipFill>
                <a:blip r:embed="rId4"/>
                <a:stretch>
                  <a:fillRect l="-14423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8A99D9A-2C42-49CA-BA67-B25322931847}"/>
              </a:ext>
            </a:extLst>
          </p:cNvPr>
          <p:cNvSpPr txBox="1"/>
          <p:nvPr/>
        </p:nvSpPr>
        <p:spPr>
          <a:xfrm>
            <a:off x="2360313" y="29776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4E99A4-1A9A-46EC-80DB-2E81B8617ADB}"/>
              </a:ext>
            </a:extLst>
          </p:cNvPr>
          <p:cNvSpPr txBox="1"/>
          <p:nvPr/>
        </p:nvSpPr>
        <p:spPr>
          <a:xfrm>
            <a:off x="5391357" y="2934295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×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0458A6-CDAE-48AD-80EE-0A78EC82DF3B}"/>
                  </a:ext>
                </a:extLst>
              </p:cNvPr>
              <p:cNvSpPr txBox="1"/>
              <p:nvPr/>
            </p:nvSpPr>
            <p:spPr>
              <a:xfrm>
                <a:off x="5792805" y="2549689"/>
                <a:ext cx="1266832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0458A6-CDAE-48AD-80EE-0A78EC82D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805" y="2549689"/>
                <a:ext cx="1266832" cy="1011752"/>
              </a:xfrm>
              <a:prstGeom prst="rect">
                <a:avLst/>
              </a:prstGeom>
              <a:blipFill>
                <a:blip r:embed="rId5"/>
                <a:stretch>
                  <a:fillRect l="-14423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551585-891E-425D-B4D4-53BD5BEC5103}"/>
                  </a:ext>
                </a:extLst>
              </p:cNvPr>
              <p:cNvSpPr txBox="1"/>
              <p:nvPr/>
            </p:nvSpPr>
            <p:spPr>
              <a:xfrm>
                <a:off x="2995003" y="4174376"/>
                <a:ext cx="975516" cy="1012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551585-891E-425D-B4D4-53BD5BEC5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003" y="4174376"/>
                <a:ext cx="975516" cy="1012200"/>
              </a:xfrm>
              <a:prstGeom prst="rect">
                <a:avLst/>
              </a:prstGeom>
              <a:blipFill>
                <a:blip r:embed="rId6"/>
                <a:stretch>
                  <a:fillRect l="-18750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9C295799-AA56-421B-8DE2-2BD5BE6DC38E}"/>
              </a:ext>
            </a:extLst>
          </p:cNvPr>
          <p:cNvSpPr txBox="1"/>
          <p:nvPr/>
        </p:nvSpPr>
        <p:spPr>
          <a:xfrm>
            <a:off x="3970519" y="4467675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×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FC310B-8AD7-4CD6-A9A5-139D92B75EE9}"/>
                  </a:ext>
                </a:extLst>
              </p:cNvPr>
              <p:cNvSpPr txBox="1"/>
              <p:nvPr/>
            </p:nvSpPr>
            <p:spPr>
              <a:xfrm>
                <a:off x="4371967" y="4083069"/>
                <a:ext cx="1266832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FC310B-8AD7-4CD6-A9A5-139D92B75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67" y="4083069"/>
                <a:ext cx="1266832" cy="1011752"/>
              </a:xfrm>
              <a:prstGeom prst="rect">
                <a:avLst/>
              </a:prstGeom>
              <a:blipFill>
                <a:blip r:embed="rId7"/>
                <a:stretch>
                  <a:fillRect l="-14423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8C8DDF74-2EF3-48F6-8037-4FCF10D62F5A}"/>
              </a:ext>
            </a:extLst>
          </p:cNvPr>
          <p:cNvSpPr txBox="1"/>
          <p:nvPr/>
        </p:nvSpPr>
        <p:spPr>
          <a:xfrm>
            <a:off x="2372035" y="443832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ADB356-FF1C-4671-9945-1360FE0CC97C}"/>
              </a:ext>
            </a:extLst>
          </p:cNvPr>
          <p:cNvSpPr txBox="1"/>
          <p:nvPr/>
        </p:nvSpPr>
        <p:spPr>
          <a:xfrm>
            <a:off x="5403079" y="4394990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×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C632EF-FDD6-415A-8775-F96D21CDE8EF}"/>
                  </a:ext>
                </a:extLst>
              </p:cNvPr>
              <p:cNvSpPr txBox="1"/>
              <p:nvPr/>
            </p:nvSpPr>
            <p:spPr>
              <a:xfrm>
                <a:off x="5804527" y="4010384"/>
                <a:ext cx="1266832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৭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C632EF-FDD6-415A-8775-F96D21CDE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27" y="4010384"/>
                <a:ext cx="1266832" cy="1011752"/>
              </a:xfrm>
              <a:prstGeom prst="rect">
                <a:avLst/>
              </a:prstGeom>
              <a:blipFill>
                <a:blip r:embed="rId8"/>
                <a:stretch>
                  <a:fillRect l="-14423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7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4080C8-35CE-4581-9175-0B5EC72BFF48}"/>
              </a:ext>
            </a:extLst>
          </p:cNvPr>
          <p:cNvSpPr txBox="1"/>
          <p:nvPr/>
        </p:nvSpPr>
        <p:spPr>
          <a:xfrm>
            <a:off x="2135959" y="-56119"/>
            <a:ext cx="514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880F50-52B9-43BA-85A5-989354B32034}"/>
                  </a:ext>
                </a:extLst>
              </p:cNvPr>
              <p:cNvSpPr txBox="1"/>
              <p:nvPr/>
            </p:nvSpPr>
            <p:spPr>
              <a:xfrm>
                <a:off x="2547182" y="1166234"/>
                <a:ext cx="975516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880F50-52B9-43BA-85A5-989354B32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182" y="1166234"/>
                <a:ext cx="975516" cy="984052"/>
              </a:xfrm>
              <a:prstGeom prst="rect">
                <a:avLst/>
              </a:prstGeom>
              <a:blipFill>
                <a:blip r:embed="rId2"/>
                <a:stretch>
                  <a:fillRect l="-19375" b="-8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DF2D22E-5973-4178-B199-6686B3FE4AAC}"/>
              </a:ext>
            </a:extLst>
          </p:cNvPr>
          <p:cNvSpPr txBox="1"/>
          <p:nvPr/>
        </p:nvSpPr>
        <p:spPr>
          <a:xfrm>
            <a:off x="3522698" y="1459533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×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C760B9-0DBC-403B-89B8-90BC03A22EB7}"/>
                  </a:ext>
                </a:extLst>
              </p:cNvPr>
              <p:cNvSpPr txBox="1"/>
              <p:nvPr/>
            </p:nvSpPr>
            <p:spPr>
              <a:xfrm>
                <a:off x="3924146" y="1074927"/>
                <a:ext cx="1266832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C760B9-0DBC-403B-89B8-90BC03A22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146" y="1074927"/>
                <a:ext cx="1266832" cy="1011752"/>
              </a:xfrm>
              <a:prstGeom prst="rect">
                <a:avLst/>
              </a:prstGeom>
              <a:blipFill>
                <a:blip r:embed="rId3"/>
                <a:stretch>
                  <a:fillRect l="-14904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B634677A-689E-4D62-B283-F7D7D85FB243}"/>
              </a:ext>
            </a:extLst>
          </p:cNvPr>
          <p:cNvSpPr txBox="1"/>
          <p:nvPr/>
        </p:nvSpPr>
        <p:spPr>
          <a:xfrm>
            <a:off x="1924214" y="143018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5BBCC4-7B06-401C-9130-BB8791F28372}"/>
              </a:ext>
            </a:extLst>
          </p:cNvPr>
          <p:cNvSpPr txBox="1"/>
          <p:nvPr/>
        </p:nvSpPr>
        <p:spPr>
          <a:xfrm>
            <a:off x="4955258" y="1386848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×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1B052D-6359-4F5A-899C-64504F5DF346}"/>
                  </a:ext>
                </a:extLst>
              </p:cNvPr>
              <p:cNvSpPr txBox="1"/>
              <p:nvPr/>
            </p:nvSpPr>
            <p:spPr>
              <a:xfrm>
                <a:off x="5356706" y="1002242"/>
                <a:ext cx="1266832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1B052D-6359-4F5A-899C-64504F5DF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706" y="1002242"/>
                <a:ext cx="1266832" cy="1011752"/>
              </a:xfrm>
              <a:prstGeom prst="rect">
                <a:avLst/>
              </a:prstGeom>
              <a:blipFill>
                <a:blip r:embed="rId4"/>
                <a:stretch>
                  <a:fillRect l="-14904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9CF0E6B3-A68E-4985-B9C1-A508050CEF37}"/>
              </a:ext>
            </a:extLst>
          </p:cNvPr>
          <p:cNvSpPr txBox="1"/>
          <p:nvPr/>
        </p:nvSpPr>
        <p:spPr>
          <a:xfrm>
            <a:off x="1756606" y="2553401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E9A6535-4D32-464A-98F3-9934BFF0E9AE}"/>
                  </a:ext>
                </a:extLst>
              </p:cNvPr>
              <p:cNvSpPr txBox="1"/>
              <p:nvPr/>
            </p:nvSpPr>
            <p:spPr>
              <a:xfrm>
                <a:off x="2335852" y="2447096"/>
                <a:ext cx="1348237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E9A6535-4D32-464A-98F3-9934BFF0E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852" y="2447096"/>
                <a:ext cx="1348237" cy="1056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0AE8468C-D122-4A4C-A340-83F00AD0C066}"/>
              </a:ext>
            </a:extLst>
          </p:cNvPr>
          <p:cNvSpPr txBox="1"/>
          <p:nvPr/>
        </p:nvSpPr>
        <p:spPr>
          <a:xfrm>
            <a:off x="3376066" y="2678925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1D8145A-4DAC-4CE9-96B6-53E3FDCD52C9}"/>
                  </a:ext>
                </a:extLst>
              </p:cNvPr>
              <p:cNvSpPr txBox="1"/>
              <p:nvPr/>
            </p:nvSpPr>
            <p:spPr>
              <a:xfrm>
                <a:off x="3883402" y="2446648"/>
                <a:ext cx="1152155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২৫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1D8145A-4DAC-4CE9-96B6-53E3FDCD5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402" y="2446648"/>
                <a:ext cx="1152155" cy="1056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0DD9ADF0-5F82-4F82-AA98-F156659DD3FD}"/>
              </a:ext>
            </a:extLst>
          </p:cNvPr>
          <p:cNvSpPr txBox="1"/>
          <p:nvPr/>
        </p:nvSpPr>
        <p:spPr>
          <a:xfrm>
            <a:off x="5061845" y="2648445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D7C9DE3-98CB-40AD-AD50-5EB86F140AE3}"/>
                  </a:ext>
                </a:extLst>
              </p:cNvPr>
              <p:cNvSpPr txBox="1"/>
              <p:nvPr/>
            </p:nvSpPr>
            <p:spPr>
              <a:xfrm>
                <a:off x="5569181" y="2416168"/>
                <a:ext cx="1152155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২৭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১০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D7C9DE3-98CB-40AD-AD50-5EB86F140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81" y="2416168"/>
                <a:ext cx="1152155" cy="1056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1ED2A91-26FB-47C9-A3A1-685380EACFC5}"/>
              </a:ext>
            </a:extLst>
          </p:cNvPr>
          <p:cNvCxnSpPr>
            <a:cxnSpLocks/>
          </p:cNvCxnSpPr>
          <p:nvPr/>
        </p:nvCxnSpPr>
        <p:spPr>
          <a:xfrm flipH="1">
            <a:off x="3964824" y="3025016"/>
            <a:ext cx="989309" cy="4352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FD56E38-18CB-4D1F-AD13-46D943DAC8B2}"/>
              </a:ext>
            </a:extLst>
          </p:cNvPr>
          <p:cNvCxnSpPr>
            <a:cxnSpLocks/>
          </p:cNvCxnSpPr>
          <p:nvPr/>
        </p:nvCxnSpPr>
        <p:spPr>
          <a:xfrm flipH="1">
            <a:off x="2754508" y="2416168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E3ACC0A-B683-4E74-810F-60C633816F91}"/>
              </a:ext>
            </a:extLst>
          </p:cNvPr>
          <p:cNvSpPr txBox="1"/>
          <p:nvPr/>
        </p:nvSpPr>
        <p:spPr>
          <a:xfrm>
            <a:off x="4643962" y="3332394"/>
            <a:ext cx="59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7B4423-DA46-46BC-AC5F-BEA9967AE5D2}"/>
              </a:ext>
            </a:extLst>
          </p:cNvPr>
          <p:cNvSpPr txBox="1"/>
          <p:nvPr/>
        </p:nvSpPr>
        <p:spPr>
          <a:xfrm>
            <a:off x="2367050" y="2224717"/>
            <a:ext cx="33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          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8FEB1D8-582A-4EEE-AA47-CAFDDF279404}"/>
              </a:ext>
            </a:extLst>
          </p:cNvPr>
          <p:cNvCxnSpPr>
            <a:cxnSpLocks/>
          </p:cNvCxnSpPr>
          <p:nvPr/>
        </p:nvCxnSpPr>
        <p:spPr>
          <a:xfrm flipH="1">
            <a:off x="2653432" y="3086857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8D885B2B-A549-4692-8DE2-2B79C3048758}"/>
              </a:ext>
            </a:extLst>
          </p:cNvPr>
          <p:cNvSpPr txBox="1"/>
          <p:nvPr/>
        </p:nvSpPr>
        <p:spPr>
          <a:xfrm>
            <a:off x="3167198" y="3301589"/>
            <a:ext cx="57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AC01CBD-5351-48BD-A336-2F182B83E892}"/>
              </a:ext>
            </a:extLst>
          </p:cNvPr>
          <p:cNvCxnSpPr>
            <a:cxnSpLocks/>
          </p:cNvCxnSpPr>
          <p:nvPr/>
        </p:nvCxnSpPr>
        <p:spPr>
          <a:xfrm flipH="1">
            <a:off x="3889510" y="2520352"/>
            <a:ext cx="989309" cy="4352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2EC41798-8EF4-42A1-83D6-A93D218D3684}"/>
              </a:ext>
            </a:extLst>
          </p:cNvPr>
          <p:cNvSpPr txBox="1"/>
          <p:nvPr/>
        </p:nvSpPr>
        <p:spPr>
          <a:xfrm>
            <a:off x="4587409" y="2077546"/>
            <a:ext cx="61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0E1B84-31E0-439E-8F37-01D5FAB2B91E}"/>
              </a:ext>
            </a:extLst>
          </p:cNvPr>
          <p:cNvCxnSpPr>
            <a:cxnSpLocks/>
          </p:cNvCxnSpPr>
          <p:nvPr/>
        </p:nvCxnSpPr>
        <p:spPr>
          <a:xfrm flipH="1">
            <a:off x="5796118" y="3025016"/>
            <a:ext cx="806862" cy="39254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93525DA-ECD8-4EBC-831B-F847AF5629EE}"/>
              </a:ext>
            </a:extLst>
          </p:cNvPr>
          <p:cNvSpPr txBox="1"/>
          <p:nvPr/>
        </p:nvSpPr>
        <p:spPr>
          <a:xfrm>
            <a:off x="6464739" y="3136612"/>
            <a:ext cx="59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352458-C149-4128-BA5A-BCAEB85AAD9A}"/>
              </a:ext>
            </a:extLst>
          </p:cNvPr>
          <p:cNvCxnSpPr>
            <a:cxnSpLocks/>
          </p:cNvCxnSpPr>
          <p:nvPr/>
        </p:nvCxnSpPr>
        <p:spPr>
          <a:xfrm flipH="1">
            <a:off x="4388096" y="2205382"/>
            <a:ext cx="731498" cy="2863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025E11C-0F33-4A44-82CD-91322D21FAB7}"/>
              </a:ext>
            </a:extLst>
          </p:cNvPr>
          <p:cNvSpPr txBox="1"/>
          <p:nvPr/>
        </p:nvSpPr>
        <p:spPr>
          <a:xfrm>
            <a:off x="5132049" y="1983860"/>
            <a:ext cx="505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825E9D2-88C7-49C4-973B-B5FABF377446}"/>
                  </a:ext>
                </a:extLst>
              </p:cNvPr>
              <p:cNvSpPr txBox="1"/>
              <p:nvPr/>
            </p:nvSpPr>
            <p:spPr>
              <a:xfrm>
                <a:off x="2367210" y="3803734"/>
                <a:ext cx="3017146" cy="1124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400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/>
                          <m:t>×</m:t>
                        </m:r>
                        <m:r>
                          <m:rPr>
                            <m:nor/>
                          </m:rPr>
                          <a:rPr lang="en-US" sz="400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4000" i="0" dirty="0" smtClean="0"/>
                          <m:t>১ </m:t>
                        </m:r>
                        <m:r>
                          <m:rPr>
                            <m:nor/>
                          </m:rPr>
                          <a:rPr lang="en-US" sz="4000" dirty="0"/>
                          <m:t>×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২৭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0" dirty="0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40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/>
                          <m:t>×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40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/>
                          <m:t>×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4000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825E9D2-88C7-49C4-973B-B5FABF377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10" y="3803734"/>
                <a:ext cx="3017146" cy="1124988"/>
              </a:xfrm>
              <a:prstGeom prst="rect">
                <a:avLst/>
              </a:prstGeom>
              <a:blipFill>
                <a:blip r:embed="rId8"/>
                <a:stretch>
                  <a:fillRect b="-1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90DA8F2A-00BD-405A-BA39-C0DF029842A1}"/>
              </a:ext>
            </a:extLst>
          </p:cNvPr>
          <p:cNvSpPr txBox="1"/>
          <p:nvPr/>
        </p:nvSpPr>
        <p:spPr>
          <a:xfrm>
            <a:off x="1627848" y="3986899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1F6211-E7EF-4347-A227-4AC79180D0AF}"/>
                  </a:ext>
                </a:extLst>
              </p:cNvPr>
              <p:cNvSpPr txBox="1"/>
              <p:nvPr/>
            </p:nvSpPr>
            <p:spPr>
              <a:xfrm>
                <a:off x="6336245" y="3874476"/>
                <a:ext cx="1471341" cy="112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২৭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4000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1F6211-E7EF-4347-A227-4AC79180D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45" y="3874476"/>
                <a:ext cx="1471341" cy="1128514"/>
              </a:xfrm>
              <a:prstGeom prst="rect">
                <a:avLst/>
              </a:prstGeom>
              <a:blipFill>
                <a:blip r:embed="rId9"/>
                <a:stretch>
                  <a:fillRect b="-1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CCF29302-8199-4960-AD38-A9D6E7AA31FE}"/>
              </a:ext>
            </a:extLst>
          </p:cNvPr>
          <p:cNvSpPr txBox="1"/>
          <p:nvPr/>
        </p:nvSpPr>
        <p:spPr>
          <a:xfrm>
            <a:off x="5578526" y="4083027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992CDA-D8FE-4602-B7AB-03585217F31D}"/>
                  </a:ext>
                </a:extLst>
              </p:cNvPr>
              <p:cNvSpPr txBox="1"/>
              <p:nvPr/>
            </p:nvSpPr>
            <p:spPr>
              <a:xfrm>
                <a:off x="8975875" y="3803734"/>
                <a:ext cx="2084146" cy="112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১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৩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4000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992CDA-D8FE-4602-B7AB-03585217F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875" y="3803734"/>
                <a:ext cx="2084146" cy="1129989"/>
              </a:xfrm>
              <a:prstGeom prst="rect">
                <a:avLst/>
              </a:prstGeom>
              <a:blipFill>
                <a:blip r:embed="rId10"/>
                <a:stretch>
                  <a:fillRect l="-10234" b="-1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27D333F0-3ACB-4986-8C7A-0AD8628C9CE4}"/>
              </a:ext>
            </a:extLst>
          </p:cNvPr>
          <p:cNvSpPr txBox="1"/>
          <p:nvPr/>
        </p:nvSpPr>
        <p:spPr>
          <a:xfrm>
            <a:off x="8234976" y="4080682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94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0" grpId="0"/>
      <p:bldP spid="41" grpId="0"/>
      <p:bldP spid="46" grpId="0"/>
      <p:bldP spid="48" grpId="0"/>
      <p:bldP spid="50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3" grpId="0"/>
      <p:bldP spid="85" grpId="0"/>
      <p:bldP spid="30" grpId="0"/>
      <p:bldP spid="32" grpId="0"/>
      <p:bldP spid="38" grpId="0"/>
      <p:bldP spid="42" grpId="0"/>
      <p:bldP spid="43" grpId="0"/>
      <p:bldP spid="44" grpId="0"/>
      <p:bldP spid="45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A2261D-EE8B-405C-BFD1-A5BC9339F553}"/>
                  </a:ext>
                </a:extLst>
              </p:cNvPr>
              <p:cNvSpPr txBox="1"/>
              <p:nvPr/>
            </p:nvSpPr>
            <p:spPr>
              <a:xfrm>
                <a:off x="2995003" y="826265"/>
                <a:ext cx="975516" cy="1012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A2261D-EE8B-405C-BFD1-A5BC9339F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003" y="826265"/>
                <a:ext cx="975516" cy="1012200"/>
              </a:xfrm>
              <a:prstGeom prst="rect">
                <a:avLst/>
              </a:prstGeom>
              <a:blipFill>
                <a:blip r:embed="rId2"/>
                <a:stretch>
                  <a:fillRect l="-18750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A483B99-6ADB-4129-8D73-78DA4CE5C9FA}"/>
              </a:ext>
            </a:extLst>
          </p:cNvPr>
          <p:cNvSpPr txBox="1"/>
          <p:nvPr/>
        </p:nvSpPr>
        <p:spPr>
          <a:xfrm>
            <a:off x="3970519" y="1119564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×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508CF6-4F10-4174-A36D-99879325C1C5}"/>
                  </a:ext>
                </a:extLst>
              </p:cNvPr>
              <p:cNvSpPr txBox="1"/>
              <p:nvPr/>
            </p:nvSpPr>
            <p:spPr>
              <a:xfrm>
                <a:off x="4371967" y="734958"/>
                <a:ext cx="1266832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508CF6-4F10-4174-A36D-99879325C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67" y="734958"/>
                <a:ext cx="1266832" cy="1011752"/>
              </a:xfrm>
              <a:prstGeom prst="rect">
                <a:avLst/>
              </a:prstGeom>
              <a:blipFill>
                <a:blip r:embed="rId3"/>
                <a:stretch>
                  <a:fillRect l="-14423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5520702-1041-4ACF-88F9-508C240ABABE}"/>
              </a:ext>
            </a:extLst>
          </p:cNvPr>
          <p:cNvSpPr txBox="1"/>
          <p:nvPr/>
        </p:nvSpPr>
        <p:spPr>
          <a:xfrm>
            <a:off x="2372035" y="109021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5F0501-8D01-4CF1-97FA-F2224AAE30EF}"/>
              </a:ext>
            </a:extLst>
          </p:cNvPr>
          <p:cNvSpPr txBox="1"/>
          <p:nvPr/>
        </p:nvSpPr>
        <p:spPr>
          <a:xfrm>
            <a:off x="5403079" y="1046879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×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A375D8-7A3F-46C6-89F2-80333DF027BC}"/>
                  </a:ext>
                </a:extLst>
              </p:cNvPr>
              <p:cNvSpPr txBox="1"/>
              <p:nvPr/>
            </p:nvSpPr>
            <p:spPr>
              <a:xfrm>
                <a:off x="5804527" y="662273"/>
                <a:ext cx="1266832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৭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A375D8-7A3F-46C6-89F2-80333DF02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27" y="662273"/>
                <a:ext cx="1266832" cy="1011752"/>
              </a:xfrm>
              <a:prstGeom prst="rect">
                <a:avLst/>
              </a:prstGeom>
              <a:blipFill>
                <a:blip r:embed="rId4"/>
                <a:stretch>
                  <a:fillRect l="-14423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78C687B-7506-4905-9A47-7C74BCDFC3BE}"/>
              </a:ext>
            </a:extLst>
          </p:cNvPr>
          <p:cNvSpPr txBox="1"/>
          <p:nvPr/>
        </p:nvSpPr>
        <p:spPr>
          <a:xfrm>
            <a:off x="2135959" y="-56119"/>
            <a:ext cx="514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D0BBAE-3E3B-460B-BDF4-80EF0434FE7E}"/>
              </a:ext>
            </a:extLst>
          </p:cNvPr>
          <p:cNvSpPr txBox="1"/>
          <p:nvPr/>
        </p:nvSpPr>
        <p:spPr>
          <a:xfrm>
            <a:off x="1756606" y="2328313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CC16CC8-E48C-4E97-B7E0-392228450DA8}"/>
                  </a:ext>
                </a:extLst>
              </p:cNvPr>
              <p:cNvSpPr txBox="1"/>
              <p:nvPr/>
            </p:nvSpPr>
            <p:spPr>
              <a:xfrm>
                <a:off x="2335852" y="2222008"/>
                <a:ext cx="1348237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১৯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CC16CC8-E48C-4E97-B7E0-392228450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852" y="2222008"/>
                <a:ext cx="1348237" cy="1056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629ABA8-0238-4C1C-AC4E-A7BE21A555CD}"/>
              </a:ext>
            </a:extLst>
          </p:cNvPr>
          <p:cNvSpPr txBox="1"/>
          <p:nvPr/>
        </p:nvSpPr>
        <p:spPr>
          <a:xfrm>
            <a:off x="3376066" y="2453837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F28150-496A-433B-B02B-1AF75D8A2836}"/>
                  </a:ext>
                </a:extLst>
              </p:cNvPr>
              <p:cNvSpPr txBox="1"/>
              <p:nvPr/>
            </p:nvSpPr>
            <p:spPr>
              <a:xfrm>
                <a:off x="3883402" y="2221560"/>
                <a:ext cx="1152155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৩৬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F28150-496A-433B-B02B-1AF75D8A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402" y="2221560"/>
                <a:ext cx="1152155" cy="10345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052D606-8FA1-4CE4-9586-37B1AC55DDAC}"/>
              </a:ext>
            </a:extLst>
          </p:cNvPr>
          <p:cNvSpPr txBox="1"/>
          <p:nvPr/>
        </p:nvSpPr>
        <p:spPr>
          <a:xfrm>
            <a:off x="5061845" y="2423357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BFE201-E976-4860-A984-597FC1FBD256}"/>
                  </a:ext>
                </a:extLst>
              </p:cNvPr>
              <p:cNvSpPr txBox="1"/>
              <p:nvPr/>
            </p:nvSpPr>
            <p:spPr>
              <a:xfrm>
                <a:off x="5569181" y="2191080"/>
                <a:ext cx="1152155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৬৩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BFE201-E976-4860-A984-597FC1FBD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81" y="2191080"/>
                <a:ext cx="1152155" cy="1056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5504AE-C5B9-4D3B-9E1B-24F915C48028}"/>
              </a:ext>
            </a:extLst>
          </p:cNvPr>
          <p:cNvCxnSpPr>
            <a:cxnSpLocks/>
          </p:cNvCxnSpPr>
          <p:nvPr/>
        </p:nvCxnSpPr>
        <p:spPr>
          <a:xfrm flipH="1">
            <a:off x="3964824" y="2799928"/>
            <a:ext cx="989309" cy="4352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F89B312-2068-4C25-9DF8-2DA5DB7AA2C6}"/>
              </a:ext>
            </a:extLst>
          </p:cNvPr>
          <p:cNvCxnSpPr>
            <a:cxnSpLocks/>
          </p:cNvCxnSpPr>
          <p:nvPr/>
        </p:nvCxnSpPr>
        <p:spPr>
          <a:xfrm flipH="1">
            <a:off x="5878413" y="2175951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701DD32-9862-4ECF-963E-309E6AB87718}"/>
              </a:ext>
            </a:extLst>
          </p:cNvPr>
          <p:cNvSpPr txBox="1"/>
          <p:nvPr/>
        </p:nvSpPr>
        <p:spPr>
          <a:xfrm>
            <a:off x="4643962" y="3107306"/>
            <a:ext cx="59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1E9244-EA2D-487D-A5F3-1F37B30E9F3A}"/>
              </a:ext>
            </a:extLst>
          </p:cNvPr>
          <p:cNvSpPr txBox="1"/>
          <p:nvPr/>
        </p:nvSpPr>
        <p:spPr>
          <a:xfrm>
            <a:off x="6598237" y="1929357"/>
            <a:ext cx="33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৯          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C84FE4-5A02-42CF-96ED-0A5C67458444}"/>
              </a:ext>
            </a:extLst>
          </p:cNvPr>
          <p:cNvCxnSpPr>
            <a:cxnSpLocks/>
          </p:cNvCxnSpPr>
          <p:nvPr/>
        </p:nvCxnSpPr>
        <p:spPr>
          <a:xfrm flipH="1">
            <a:off x="2653432" y="2861769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2AFB9E6-22B1-4E11-893D-555A9F4C6DEB}"/>
              </a:ext>
            </a:extLst>
          </p:cNvPr>
          <p:cNvSpPr txBox="1"/>
          <p:nvPr/>
        </p:nvSpPr>
        <p:spPr>
          <a:xfrm>
            <a:off x="3167198" y="3076501"/>
            <a:ext cx="57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B62ACC-53A7-4125-A278-E4CA41216CED}"/>
              </a:ext>
            </a:extLst>
          </p:cNvPr>
          <p:cNvCxnSpPr>
            <a:cxnSpLocks/>
          </p:cNvCxnSpPr>
          <p:nvPr/>
        </p:nvCxnSpPr>
        <p:spPr>
          <a:xfrm flipH="1">
            <a:off x="3889510" y="2295264"/>
            <a:ext cx="989309" cy="4352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6082C33-8869-4536-AC29-78E86E5BA36C}"/>
              </a:ext>
            </a:extLst>
          </p:cNvPr>
          <p:cNvSpPr txBox="1"/>
          <p:nvPr/>
        </p:nvSpPr>
        <p:spPr>
          <a:xfrm>
            <a:off x="4560645" y="1811329"/>
            <a:ext cx="61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25C84F3-B7BE-4F8D-8900-052699AD77C1}"/>
              </a:ext>
            </a:extLst>
          </p:cNvPr>
          <p:cNvCxnSpPr>
            <a:cxnSpLocks/>
          </p:cNvCxnSpPr>
          <p:nvPr/>
        </p:nvCxnSpPr>
        <p:spPr>
          <a:xfrm flipH="1">
            <a:off x="5538061" y="2811649"/>
            <a:ext cx="989309" cy="4352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D2C168B-238C-489D-8221-FB74965B8F24}"/>
              </a:ext>
            </a:extLst>
          </p:cNvPr>
          <p:cNvSpPr txBox="1"/>
          <p:nvPr/>
        </p:nvSpPr>
        <p:spPr>
          <a:xfrm>
            <a:off x="6389581" y="3006478"/>
            <a:ext cx="59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5385A13-89D6-4C15-9BA0-72060D6C9B9B}"/>
              </a:ext>
            </a:extLst>
          </p:cNvPr>
          <p:cNvCxnSpPr>
            <a:cxnSpLocks/>
          </p:cNvCxnSpPr>
          <p:nvPr/>
        </p:nvCxnSpPr>
        <p:spPr>
          <a:xfrm flipH="1">
            <a:off x="4384895" y="1892252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4952D15-D276-4303-AE72-827F46EFE1D5}"/>
              </a:ext>
            </a:extLst>
          </p:cNvPr>
          <p:cNvSpPr txBox="1"/>
          <p:nvPr/>
        </p:nvSpPr>
        <p:spPr>
          <a:xfrm>
            <a:off x="5195259" y="1712512"/>
            <a:ext cx="33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৩          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8D823FF-8DD5-47C9-888D-79022E921752}"/>
                  </a:ext>
                </a:extLst>
              </p:cNvPr>
              <p:cNvSpPr txBox="1"/>
              <p:nvPr/>
            </p:nvSpPr>
            <p:spPr>
              <a:xfrm>
                <a:off x="2367210" y="3578646"/>
                <a:ext cx="3017146" cy="1124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১৯</m:t>
                        </m:r>
                        <m:r>
                          <m:rPr>
                            <m:nor/>
                          </m:rPr>
                          <a:rPr lang="en-US" sz="400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/>
                          <m:t>×</m:t>
                        </m:r>
                        <m:r>
                          <m:rPr>
                            <m:nor/>
                          </m:rPr>
                          <a:rPr lang="en-US" sz="400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4000" b="0" i="0" dirty="0" smtClean="0"/>
                          <m:t>৩</m:t>
                        </m:r>
                        <m:r>
                          <m:rPr>
                            <m:nor/>
                          </m:rPr>
                          <a:rPr lang="en-US" sz="400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4000" dirty="0"/>
                          <m:t>×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0" dirty="0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40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/>
                          <m:t>×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40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/>
                          <m:t>×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4000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8D823FF-8DD5-47C9-888D-79022E921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10" y="3578646"/>
                <a:ext cx="3017146" cy="1124988"/>
              </a:xfrm>
              <a:prstGeom prst="rect">
                <a:avLst/>
              </a:prstGeom>
              <a:blipFill>
                <a:blip r:embed="rId8"/>
                <a:stretch>
                  <a:fillRect b="-1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3B4658EE-74B8-4839-9263-950A8906B4CA}"/>
              </a:ext>
            </a:extLst>
          </p:cNvPr>
          <p:cNvSpPr txBox="1"/>
          <p:nvPr/>
        </p:nvSpPr>
        <p:spPr>
          <a:xfrm>
            <a:off x="1627848" y="3761811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37769DC-396E-4E6D-BADA-78D121012EC8}"/>
                  </a:ext>
                </a:extLst>
              </p:cNvPr>
              <p:cNvSpPr txBox="1"/>
              <p:nvPr/>
            </p:nvSpPr>
            <p:spPr>
              <a:xfrm>
                <a:off x="6336245" y="3649388"/>
                <a:ext cx="1471341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4000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37769DC-396E-4E6D-BADA-78D121012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45" y="3649388"/>
                <a:ext cx="1471341" cy="1113959"/>
              </a:xfrm>
              <a:prstGeom prst="rect">
                <a:avLst/>
              </a:prstGeom>
              <a:blipFill>
                <a:blip r:embed="rId9"/>
                <a:stretch>
                  <a:fillRect r="-16116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1D2BA9CC-773D-4B7A-BE39-1A1ACBF64D45}"/>
              </a:ext>
            </a:extLst>
          </p:cNvPr>
          <p:cNvSpPr txBox="1"/>
          <p:nvPr/>
        </p:nvSpPr>
        <p:spPr>
          <a:xfrm>
            <a:off x="5578526" y="3857939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B29FD2-2855-4172-93A8-C4CC862DDF8A}"/>
                  </a:ext>
                </a:extLst>
              </p:cNvPr>
              <p:cNvSpPr txBox="1"/>
              <p:nvPr/>
            </p:nvSpPr>
            <p:spPr>
              <a:xfrm>
                <a:off x="8975875" y="3578646"/>
                <a:ext cx="2084146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১২৮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4000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B29FD2-2855-4172-93A8-C4CC862DD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875" y="3578646"/>
                <a:ext cx="2084146" cy="1113959"/>
              </a:xfrm>
              <a:prstGeom prst="rect">
                <a:avLst/>
              </a:prstGeom>
              <a:blipFill>
                <a:blip r:embed="rId10"/>
                <a:stretch>
                  <a:fillRect l="-1023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5CD7198F-34DC-405A-9562-426EFF561D70}"/>
              </a:ext>
            </a:extLst>
          </p:cNvPr>
          <p:cNvSpPr txBox="1"/>
          <p:nvPr/>
        </p:nvSpPr>
        <p:spPr>
          <a:xfrm>
            <a:off x="8234976" y="3855594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53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9" grpId="0"/>
      <p:bldP spid="47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B19EE6-3A25-42E5-8C67-E62FD8F3B4D5}"/>
                  </a:ext>
                </a:extLst>
              </p:cNvPr>
              <p:cNvSpPr txBox="1"/>
              <p:nvPr/>
            </p:nvSpPr>
            <p:spPr>
              <a:xfrm>
                <a:off x="279922" y="3971083"/>
                <a:ext cx="5332564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/>
                  <a:t>×</a:t>
                </a:r>
                <a:r>
                  <a:rPr lang="en-US" sz="3600" b="1" dirty="0"/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B19EE6-3A25-42E5-8C67-E62FD8F3B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2" y="3971083"/>
                <a:ext cx="5332564" cy="984052"/>
              </a:xfrm>
              <a:prstGeom prst="rect">
                <a:avLst/>
              </a:prstGeom>
              <a:blipFill>
                <a:blip r:embed="rId4"/>
                <a:stretch>
                  <a:fillRect l="-4686" t="-617" b="-2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AE9E5A-9305-4D48-A496-D905B4056AF0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7DA1B5-8C61-409A-8A5A-31B0ACF39A3E}"/>
                  </a:ext>
                </a:extLst>
              </p:cNvPr>
              <p:cNvSpPr/>
              <p:nvPr/>
            </p:nvSpPr>
            <p:spPr>
              <a:xfrm>
                <a:off x="749740" y="3054965"/>
                <a:ext cx="1601050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7DA1B5-8C61-409A-8A5A-31B0ACF39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40" y="3054965"/>
                <a:ext cx="1601050" cy="807337"/>
              </a:xfrm>
              <a:prstGeom prst="rect">
                <a:avLst/>
              </a:prstGeom>
              <a:blipFill>
                <a:blip r:embed="rId5"/>
                <a:stretch>
                  <a:fillRect l="-7955" b="-97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F7209A-C45D-418C-92C0-BD45456FDF9D}"/>
                  </a:ext>
                </a:extLst>
              </p:cNvPr>
              <p:cNvSpPr/>
              <p:nvPr/>
            </p:nvSpPr>
            <p:spPr>
              <a:xfrm>
                <a:off x="2795141" y="3054965"/>
                <a:ext cx="163452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F7209A-C45D-418C-92C0-BD45456FD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41" y="3054965"/>
                <a:ext cx="1634529" cy="807337"/>
              </a:xfrm>
              <a:prstGeom prst="rect">
                <a:avLst/>
              </a:prstGeom>
              <a:blipFill>
                <a:blip r:embed="rId6"/>
                <a:stretch>
                  <a:fillRect l="-7807" b="-97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0AE85D-4C54-4EBD-9334-F05C34D871CD}"/>
                  </a:ext>
                </a:extLst>
              </p:cNvPr>
              <p:cNvSpPr/>
              <p:nvPr/>
            </p:nvSpPr>
            <p:spPr>
              <a:xfrm>
                <a:off x="4874021" y="3054965"/>
                <a:ext cx="1581461" cy="705258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0AE85D-4C54-4EBD-9334-F05C34D87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21" y="3054965"/>
                <a:ext cx="1581461" cy="705258"/>
              </a:xfrm>
              <a:prstGeom prst="rect">
                <a:avLst/>
              </a:prstGeom>
              <a:blipFill>
                <a:blip r:embed="rId7"/>
                <a:stretch>
                  <a:fillRect l="-11923" t="-6838" b="-2820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9BC4A0-344B-43FA-A362-7BB4E893053C}"/>
              </a:ext>
            </a:extLst>
          </p:cNvPr>
          <p:cNvSpPr txBox="1"/>
          <p:nvPr/>
        </p:nvSpPr>
        <p:spPr>
          <a:xfrm>
            <a:off x="749740" y="1230724"/>
            <a:ext cx="9635860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BA09FD-2E98-486A-BF5A-B5909BAC065D}"/>
                  </a:ext>
                </a:extLst>
              </p:cNvPr>
              <p:cNvSpPr/>
              <p:nvPr/>
            </p:nvSpPr>
            <p:spPr>
              <a:xfrm>
                <a:off x="6899833" y="3054965"/>
                <a:ext cx="185966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BA09FD-2E98-486A-BF5A-B5909BAC0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33" y="3054965"/>
                <a:ext cx="1859669" cy="807337"/>
              </a:xfrm>
              <a:prstGeom prst="rect">
                <a:avLst/>
              </a:prstGeom>
              <a:blipFill>
                <a:blip r:embed="rId8"/>
                <a:stretch>
                  <a:fillRect l="-6863" b="-97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6E5ED32-92B4-4DC7-9425-8A9C28E8C67F}"/>
              </a:ext>
            </a:extLst>
          </p:cNvPr>
          <p:cNvSpPr/>
          <p:nvPr/>
        </p:nvSpPr>
        <p:spPr>
          <a:xfrm>
            <a:off x="8878045" y="3027906"/>
            <a:ext cx="3312368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C1A07A-AC88-408C-B1A9-F9A89092D88B}"/>
              </a:ext>
            </a:extLst>
          </p:cNvPr>
          <p:cNvSpPr/>
          <p:nvPr/>
        </p:nvSpPr>
        <p:spPr>
          <a:xfrm>
            <a:off x="9361794" y="3046665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A3B48D-66C8-4575-A1AD-0F906845E19A}"/>
                  </a:ext>
                </a:extLst>
              </p:cNvPr>
              <p:cNvSpPr/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A3B48D-66C8-4575-A1AD-0F906845E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blipFill>
                <a:blip r:embed="rId9"/>
                <a:stretch>
                  <a:fillRect l="-7692" b="-105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F0C1B4-E3CA-4596-AFAF-84A4DF71551A}"/>
                  </a:ext>
                </a:extLst>
              </p:cNvPr>
              <p:cNvSpPr/>
              <p:nvPr/>
            </p:nvSpPr>
            <p:spPr>
              <a:xfrm>
                <a:off x="5612485" y="4915413"/>
                <a:ext cx="1319145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১৫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৬৩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F0C1B4-E3CA-4596-AFAF-84A4DF715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485" y="4915413"/>
                <a:ext cx="1319145" cy="807337"/>
              </a:xfrm>
              <a:prstGeom prst="rect">
                <a:avLst/>
              </a:prstGeom>
              <a:blipFill>
                <a:blip r:embed="rId10"/>
                <a:stretch>
                  <a:fillRect l="-9677" b="-1492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46E6D3-FF78-49C6-A22C-FEDBD2950F59}"/>
                  </a:ext>
                </a:extLst>
              </p:cNvPr>
              <p:cNvSpPr/>
              <p:nvPr/>
            </p:nvSpPr>
            <p:spPr>
              <a:xfrm>
                <a:off x="3161107" y="4948001"/>
                <a:ext cx="1925987" cy="79566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46E6D3-FF78-49C6-A22C-FEDBD2950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107" y="4948001"/>
                <a:ext cx="1925987" cy="795667"/>
              </a:xfrm>
              <a:prstGeom prst="rect">
                <a:avLst/>
              </a:prstGeom>
              <a:blipFill>
                <a:blip r:embed="rId11"/>
                <a:stretch>
                  <a:fillRect l="-6646" b="-1221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FF3021-5B53-4915-8A71-064D83E98F7A}"/>
                  </a:ext>
                </a:extLst>
              </p:cNvPr>
              <p:cNvSpPr/>
              <p:nvPr/>
            </p:nvSpPr>
            <p:spPr>
              <a:xfrm>
                <a:off x="7432064" y="4980589"/>
                <a:ext cx="1477824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FF3021-5B53-4915-8A71-064D83E98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064" y="4980589"/>
                <a:ext cx="1477824" cy="807337"/>
              </a:xfrm>
              <a:prstGeom prst="rect">
                <a:avLst/>
              </a:prstGeom>
              <a:blipFill>
                <a:blip r:embed="rId12"/>
                <a:stretch>
                  <a:fillRect l="-8197" b="-105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87790C5-F319-492C-9EB2-1876B3657751}"/>
              </a:ext>
            </a:extLst>
          </p:cNvPr>
          <p:cNvSpPr/>
          <p:nvPr/>
        </p:nvSpPr>
        <p:spPr>
          <a:xfrm>
            <a:off x="8984855" y="4879886"/>
            <a:ext cx="330898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10230B-F980-4415-B8E8-94083D68E38F}"/>
              </a:ext>
            </a:extLst>
          </p:cNvPr>
          <p:cNvSpPr/>
          <p:nvPr/>
        </p:nvSpPr>
        <p:spPr>
          <a:xfrm>
            <a:off x="9094049" y="4966698"/>
            <a:ext cx="319978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AAD414-A369-4E5E-A430-018EA1771139}"/>
              </a:ext>
            </a:extLst>
          </p:cNvPr>
          <p:cNvSpPr txBox="1"/>
          <p:nvPr/>
        </p:nvSpPr>
        <p:spPr>
          <a:xfrm>
            <a:off x="1918742" y="6000837"/>
            <a:ext cx="9649072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FA79D5-90C3-4D92-947A-04DAF7C4FB75}"/>
                  </a:ext>
                </a:extLst>
              </p:cNvPr>
              <p:cNvSpPr txBox="1"/>
              <p:nvPr/>
            </p:nvSpPr>
            <p:spPr>
              <a:xfrm>
                <a:off x="810610" y="1891959"/>
                <a:ext cx="5286160" cy="88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/>
                      <m:t>×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২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pt-BR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FA79D5-90C3-4D92-947A-04DAF7C4F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10" y="1891959"/>
                <a:ext cx="5286160" cy="884986"/>
              </a:xfrm>
              <a:prstGeom prst="rect">
                <a:avLst/>
              </a:prstGeom>
              <a:blipFill>
                <a:blip r:embed="rId13"/>
                <a:stretch>
                  <a:fillRect l="-4729" t="-5479" b="-26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9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5" grpId="2" animBg="1"/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52B0B-6C47-4C2D-A71A-B48BC6010518}"/>
              </a:ext>
            </a:extLst>
          </p:cNvPr>
          <p:cNvSpPr/>
          <p:nvPr/>
        </p:nvSpPr>
        <p:spPr>
          <a:xfrm>
            <a:off x="3862958" y="272999"/>
            <a:ext cx="3866764" cy="1200329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F4E41-22A8-48C3-BCFD-70E49A2BE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4464CA0C-862B-4360-93AD-F94C792A0EB6}"/>
              </a:ext>
            </a:extLst>
          </p:cNvPr>
          <p:cNvSpPr txBox="1"/>
          <p:nvPr/>
        </p:nvSpPr>
        <p:spPr>
          <a:xfrm>
            <a:off x="731404" y="1725356"/>
            <a:ext cx="10729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67C3A-9ABB-42B4-A72A-12E20B21D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8648" r="4467"/>
          <a:stretch/>
        </p:blipFill>
        <p:spPr>
          <a:xfrm>
            <a:off x="858128" y="2806939"/>
            <a:ext cx="10815523" cy="23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D849F-F864-4BA7-9F65-2A9D8DD4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" y="-112543"/>
            <a:ext cx="12163863" cy="6787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886E7-CF1F-4D8F-9AA0-DCDC59B1429B}"/>
              </a:ext>
            </a:extLst>
          </p:cNvPr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36ABC-7B11-4D94-B9C0-0C015B015BF8}"/>
              </a:ext>
            </a:extLst>
          </p:cNvPr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6A521-4FAC-4263-B097-F1822E45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182740"/>
            <a:ext cx="10437812" cy="728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4158E-0D0B-49DE-B07D-1E3D2F85343B}"/>
              </a:ext>
            </a:extLst>
          </p:cNvPr>
          <p:cNvSpPr txBox="1"/>
          <p:nvPr/>
        </p:nvSpPr>
        <p:spPr>
          <a:xfrm>
            <a:off x="386041" y="1424970"/>
            <a:ext cx="111341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96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8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558C6-4BE0-4B51-BAB5-1A816147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3" name="Picture 3" descr="F:\New folder (2)\Animated gif\img8.gif">
            <a:extLst>
              <a:ext uri="{FF2B5EF4-FFF2-40B4-BE49-F238E27FC236}">
                <a16:creationId xmlns:a16="http://schemas.microsoft.com/office/drawing/2014/main" id="{FCF29973-2624-43FC-A8BC-B0D08DF62C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a16="http://schemas.microsoft.com/office/drawing/2014/main" id="{2031BD29-DBC7-4F08-82F9-E112BB8A7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F1228068-1FBA-4930-BCD8-AE8397D438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71223450-9C09-4527-8E94-4755548548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58FDFCD8-C08B-405D-8180-FBA722249E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6CB553-94FB-407E-9610-DB4A4105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132" y="1974246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CF8D6-D19E-4580-B8DB-25904A5FE5B8}"/>
              </a:ext>
            </a:extLst>
          </p:cNvPr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8718F-0AE2-4361-BF6D-AC895E37DC1E}"/>
              </a:ext>
            </a:extLst>
          </p:cNvPr>
          <p:cNvSpPr/>
          <p:nvPr/>
        </p:nvSpPr>
        <p:spPr>
          <a:xfrm>
            <a:off x="2144503" y="772616"/>
            <a:ext cx="2234909" cy="280076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28575"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48D2A-FFD4-4A5F-9AC7-9A8AC735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423" y="1674055"/>
            <a:ext cx="2867985" cy="423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D6446-9B07-4493-AB03-571E65C52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3" y="221462"/>
            <a:ext cx="3243353" cy="670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1ECEFE-8A09-477F-85CB-F8215CC58C27}"/>
              </a:ext>
            </a:extLst>
          </p:cNvPr>
          <p:cNvSpPr txBox="1"/>
          <p:nvPr/>
        </p:nvSpPr>
        <p:spPr>
          <a:xfrm>
            <a:off x="623446" y="3812178"/>
            <a:ext cx="63988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en-US" sz="36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শিবচর,মাদারীপুর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মোবাইল:01721242319</a:t>
            </a: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Email: mztutul2006@gmail.com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7C88AB-41B9-4F5C-AB70-9470D737A185}"/>
              </a:ext>
            </a:extLst>
          </p:cNvPr>
          <p:cNvGrpSpPr/>
          <p:nvPr/>
        </p:nvGrpSpPr>
        <p:grpSpPr>
          <a:xfrm>
            <a:off x="6758770" y="1617618"/>
            <a:ext cx="527021" cy="4605282"/>
            <a:chOff x="6788179" y="1941341"/>
            <a:chExt cx="1065299" cy="2982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252E1A-F133-42B6-868F-3A9E6CFD3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0" t="67328" r="20510" b="651"/>
            <a:stretch/>
          </p:blipFill>
          <p:spPr>
            <a:xfrm rot="16200000">
              <a:off x="6079889" y="3150106"/>
              <a:ext cx="2982353" cy="5648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B76ED5-C8BB-4158-835E-E1D814D28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0" t="67328" r="20510" b="651"/>
            <a:stretch/>
          </p:blipFill>
          <p:spPr>
            <a:xfrm rot="16200000" flipV="1">
              <a:off x="5648315" y="3081205"/>
              <a:ext cx="2982353" cy="702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49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85D2D4-429C-48E4-A0F5-7299FDD9D700}"/>
              </a:ext>
            </a:extLst>
          </p:cNvPr>
          <p:cNvSpPr/>
          <p:nvPr/>
        </p:nvSpPr>
        <p:spPr>
          <a:xfrm flipV="1">
            <a:off x="2089942" y="866549"/>
            <a:ext cx="68135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901D-591D-43B1-A058-DFA4281ADDC2}"/>
              </a:ext>
            </a:extLst>
          </p:cNvPr>
          <p:cNvSpPr txBox="1"/>
          <p:nvPr/>
        </p:nvSpPr>
        <p:spPr>
          <a:xfrm>
            <a:off x="2422798" y="229449"/>
            <a:ext cx="6813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শিখেছিলাম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1A6F00-9EA0-4B71-8FA0-2DD8FC8B42EF}"/>
              </a:ext>
            </a:extLst>
          </p:cNvPr>
          <p:cNvSpPr/>
          <p:nvPr/>
        </p:nvSpPr>
        <p:spPr>
          <a:xfrm flipH="1">
            <a:off x="262558" y="961160"/>
            <a:ext cx="111751" cy="5492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C8B199-F9B0-4944-896F-6D190B09043B}"/>
              </a:ext>
            </a:extLst>
          </p:cNvPr>
          <p:cNvCxnSpPr/>
          <p:nvPr/>
        </p:nvCxnSpPr>
        <p:spPr>
          <a:xfrm>
            <a:off x="172910" y="6396217"/>
            <a:ext cx="3834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870889A2-F134-4165-9BEF-96C93BAD8456}"/>
              </a:ext>
            </a:extLst>
          </p:cNvPr>
          <p:cNvGrpSpPr/>
          <p:nvPr/>
        </p:nvGrpSpPr>
        <p:grpSpPr>
          <a:xfrm>
            <a:off x="296349" y="1353179"/>
            <a:ext cx="2720677" cy="1427749"/>
            <a:chOff x="4363453" y="2053389"/>
            <a:chExt cx="2935704" cy="994611"/>
          </a:xfrm>
          <a:solidFill>
            <a:srgbClr val="7030A0"/>
          </a:solidFill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170A7540-39B2-4C42-B44C-BBBE09CD9B19}"/>
                </a:ext>
              </a:extLst>
            </p:cNvPr>
            <p:cNvSpPr/>
            <p:nvPr/>
          </p:nvSpPr>
          <p:spPr>
            <a:xfrm>
              <a:off x="4363453" y="2053389"/>
              <a:ext cx="1925052" cy="994611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D1545FA3-450B-4246-82D8-6C7C3E89AC95}"/>
                </a:ext>
              </a:extLst>
            </p:cNvPr>
            <p:cNvSpPr/>
            <p:nvPr/>
          </p:nvSpPr>
          <p:spPr>
            <a:xfrm rot="5400000">
              <a:off x="6296525" y="2045369"/>
              <a:ext cx="994611" cy="10106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EB7562-8B9C-40D0-96DE-4B7A9555524D}"/>
              </a:ext>
            </a:extLst>
          </p:cNvPr>
          <p:cNvGrpSpPr/>
          <p:nvPr/>
        </p:nvGrpSpPr>
        <p:grpSpPr>
          <a:xfrm rot="10800000" flipH="1">
            <a:off x="243643" y="3729443"/>
            <a:ext cx="2720905" cy="1427749"/>
            <a:chOff x="4363453" y="2053389"/>
            <a:chExt cx="2935704" cy="994611"/>
          </a:xfrm>
          <a:solidFill>
            <a:srgbClr val="00B050"/>
          </a:solidFill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A2663614-E3A6-4144-9875-15AE719406D5}"/>
                </a:ext>
              </a:extLst>
            </p:cNvPr>
            <p:cNvSpPr/>
            <p:nvPr/>
          </p:nvSpPr>
          <p:spPr>
            <a:xfrm>
              <a:off x="4363453" y="2053389"/>
              <a:ext cx="1925052" cy="994611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44ED861-18C1-4D4C-97B3-BFA63E4A376B}"/>
                </a:ext>
              </a:extLst>
            </p:cNvPr>
            <p:cNvSpPr/>
            <p:nvPr/>
          </p:nvSpPr>
          <p:spPr>
            <a:xfrm rot="5400000">
              <a:off x="6296525" y="2045369"/>
              <a:ext cx="994611" cy="10106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FBA4AD-E05D-4550-8961-4C2E721A5E33}"/>
              </a:ext>
            </a:extLst>
          </p:cNvPr>
          <p:cNvSpPr txBox="1"/>
          <p:nvPr/>
        </p:nvSpPr>
        <p:spPr>
          <a:xfrm>
            <a:off x="3102953" y="1499300"/>
            <a:ext cx="1735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AA5E8-7140-4696-9FE8-408E5B08AE95}"/>
              </a:ext>
            </a:extLst>
          </p:cNvPr>
          <p:cNvSpPr txBox="1"/>
          <p:nvPr/>
        </p:nvSpPr>
        <p:spPr>
          <a:xfrm>
            <a:off x="3102953" y="3731548"/>
            <a:ext cx="1735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31B63-71A9-4A09-9A82-55CC71D4CE81}"/>
              </a:ext>
            </a:extLst>
          </p:cNvPr>
          <p:cNvSpPr txBox="1"/>
          <p:nvPr/>
        </p:nvSpPr>
        <p:spPr>
          <a:xfrm>
            <a:off x="4086584" y="2010681"/>
            <a:ext cx="602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8B5D2-88C7-4BE7-866F-68DB82248391}"/>
              </a:ext>
            </a:extLst>
          </p:cNvPr>
          <p:cNvSpPr txBox="1"/>
          <p:nvPr/>
        </p:nvSpPr>
        <p:spPr>
          <a:xfrm>
            <a:off x="3800984" y="4242791"/>
            <a:ext cx="596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বিয়োগ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E6969B-0C53-43E9-B488-C7DE87B0A445}"/>
              </a:ext>
            </a:extLst>
          </p:cNvPr>
          <p:cNvCxnSpPr>
            <a:cxnSpLocks/>
          </p:cNvCxnSpPr>
          <p:nvPr/>
        </p:nvCxnSpPr>
        <p:spPr>
          <a:xfrm flipV="1">
            <a:off x="4086584" y="2718567"/>
            <a:ext cx="5479447" cy="51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DE0BE4-F893-4FA2-9F70-D9EEAA44B42F}"/>
              </a:ext>
            </a:extLst>
          </p:cNvPr>
          <p:cNvCxnSpPr>
            <a:cxnSpLocks/>
          </p:cNvCxnSpPr>
          <p:nvPr/>
        </p:nvCxnSpPr>
        <p:spPr>
          <a:xfrm>
            <a:off x="3681913" y="5022703"/>
            <a:ext cx="60810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1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17F8AF-FB05-4616-8A90-03D37984E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444" y1="57333" x2="48444" y2="57333"/>
                        <a14:foregroundMark x1="47556" y1="56000" x2="47556" y2="56000"/>
                        <a14:foregroundMark x1="48000" y1="56889" x2="48000" y2="56889"/>
                        <a14:foregroundMark x1="37333" y1="58222" x2="37333" y2="58222"/>
                        <a14:foregroundMark x1="36889" y1="58667" x2="36889" y2="58667"/>
                        <a14:foregroundMark x1="49778" y1="56889" x2="49778" y2="56889"/>
                        <a14:foregroundMark x1="36000" y1="57333" x2="36000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17064" r="43563" b="32674"/>
          <a:stretch/>
        </p:blipFill>
        <p:spPr>
          <a:xfrm flipH="1">
            <a:off x="809811" y="1528762"/>
            <a:ext cx="2173924" cy="3800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6404897-3EFC-4F89-BAE2-EC23C82ED749}"/>
              </a:ext>
            </a:extLst>
          </p:cNvPr>
          <p:cNvSpPr txBox="1"/>
          <p:nvPr/>
        </p:nvSpPr>
        <p:spPr>
          <a:xfrm>
            <a:off x="2097191" y="3071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F0A834-E0EC-4B4F-8CBE-E98611BA6C04}"/>
                  </a:ext>
                </a:extLst>
              </p:cNvPr>
              <p:cNvSpPr txBox="1"/>
              <p:nvPr/>
            </p:nvSpPr>
            <p:spPr>
              <a:xfrm>
                <a:off x="928468" y="673241"/>
                <a:ext cx="6842561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মিনার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পড়ার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টেবিলের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দৈর্ঘ্য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মিটার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F0A834-E0EC-4B4F-8CBE-E98611BA6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68" y="673241"/>
                <a:ext cx="6842561" cy="984052"/>
              </a:xfrm>
              <a:prstGeom prst="rect">
                <a:avLst/>
              </a:prstGeom>
              <a:blipFill>
                <a:blip r:embed="rId5"/>
                <a:stretch>
                  <a:fillRect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167F4CDC-9892-4A85-AD66-998A5F22427F}"/>
              </a:ext>
            </a:extLst>
          </p:cNvPr>
          <p:cNvSpPr/>
          <p:nvPr/>
        </p:nvSpPr>
        <p:spPr>
          <a:xfrm>
            <a:off x="6428935" y="3376294"/>
            <a:ext cx="4027090" cy="24723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DFC34C4-B898-42AE-B3CA-AFDA2CC5EAE8}"/>
              </a:ext>
            </a:extLst>
          </p:cNvPr>
          <p:cNvCxnSpPr>
            <a:cxnSpLocks/>
          </p:cNvCxnSpPr>
          <p:nvPr/>
        </p:nvCxnSpPr>
        <p:spPr>
          <a:xfrm>
            <a:off x="6428936" y="5824030"/>
            <a:ext cx="53996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64E03CE-F52D-4E15-8AC4-61EC3B59798A}"/>
              </a:ext>
            </a:extLst>
          </p:cNvPr>
          <p:cNvCxnSpPr>
            <a:cxnSpLocks/>
          </p:cNvCxnSpPr>
          <p:nvPr/>
        </p:nvCxnSpPr>
        <p:spPr>
          <a:xfrm flipH="1" flipV="1">
            <a:off x="11798126" y="1787260"/>
            <a:ext cx="30480" cy="4056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CF83C45-8390-4CDA-8B77-DD91A72BA9BF}"/>
              </a:ext>
            </a:extLst>
          </p:cNvPr>
          <p:cNvCxnSpPr>
            <a:cxnSpLocks/>
          </p:cNvCxnSpPr>
          <p:nvPr/>
        </p:nvCxnSpPr>
        <p:spPr>
          <a:xfrm flipV="1">
            <a:off x="6428935" y="1767918"/>
            <a:ext cx="0" cy="4094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61B5832-4AE9-4090-AB2A-B52A778819EF}"/>
              </a:ext>
            </a:extLst>
          </p:cNvPr>
          <p:cNvCxnSpPr>
            <a:cxnSpLocks/>
          </p:cNvCxnSpPr>
          <p:nvPr/>
        </p:nvCxnSpPr>
        <p:spPr>
          <a:xfrm flipH="1" flipV="1">
            <a:off x="9113125" y="1767918"/>
            <a:ext cx="810" cy="4056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84A207-D43F-4467-84E7-6D36121CB2BD}"/>
              </a:ext>
            </a:extLst>
          </p:cNvPr>
          <p:cNvCxnSpPr>
            <a:cxnSpLocks/>
          </p:cNvCxnSpPr>
          <p:nvPr/>
        </p:nvCxnSpPr>
        <p:spPr>
          <a:xfrm flipV="1">
            <a:off x="10456030" y="1767918"/>
            <a:ext cx="0" cy="4056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88A145E-9E99-434F-A07E-977C96F252D1}"/>
              </a:ext>
            </a:extLst>
          </p:cNvPr>
          <p:cNvCxnSpPr>
            <a:cxnSpLocks/>
          </p:cNvCxnSpPr>
          <p:nvPr/>
        </p:nvCxnSpPr>
        <p:spPr>
          <a:xfrm flipV="1">
            <a:off x="7771030" y="1767918"/>
            <a:ext cx="0" cy="4056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F08597-2349-4030-BC06-B5E0DB6FF526}"/>
              </a:ext>
            </a:extLst>
          </p:cNvPr>
          <p:cNvCxnSpPr>
            <a:cxnSpLocks/>
          </p:cNvCxnSpPr>
          <p:nvPr/>
        </p:nvCxnSpPr>
        <p:spPr>
          <a:xfrm>
            <a:off x="6428936" y="1767918"/>
            <a:ext cx="5399670" cy="19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B0CBE8B-D826-46FD-A6DC-3808E8FAED0A}"/>
              </a:ext>
            </a:extLst>
          </p:cNvPr>
          <p:cNvCxnSpPr>
            <a:cxnSpLocks/>
          </p:cNvCxnSpPr>
          <p:nvPr/>
        </p:nvCxnSpPr>
        <p:spPr>
          <a:xfrm>
            <a:off x="6398456" y="2579140"/>
            <a:ext cx="5399670" cy="19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40B18A1-3D06-400B-AE35-5E4C2E0E9A96}"/>
              </a:ext>
            </a:extLst>
          </p:cNvPr>
          <p:cNvCxnSpPr>
            <a:cxnSpLocks/>
          </p:cNvCxnSpPr>
          <p:nvPr/>
        </p:nvCxnSpPr>
        <p:spPr>
          <a:xfrm>
            <a:off x="6413290" y="3390362"/>
            <a:ext cx="5399670" cy="19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F767B6F-28FD-4B70-9E51-9842EB6FE4A1}"/>
              </a:ext>
            </a:extLst>
          </p:cNvPr>
          <p:cNvCxnSpPr>
            <a:cxnSpLocks/>
          </p:cNvCxnSpPr>
          <p:nvPr/>
        </p:nvCxnSpPr>
        <p:spPr>
          <a:xfrm>
            <a:off x="6398456" y="4201584"/>
            <a:ext cx="5399670" cy="19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C2C5FE6-A1D4-4CF6-A466-5158A1D52F16}"/>
              </a:ext>
            </a:extLst>
          </p:cNvPr>
          <p:cNvCxnSpPr>
            <a:cxnSpLocks/>
          </p:cNvCxnSpPr>
          <p:nvPr/>
        </p:nvCxnSpPr>
        <p:spPr>
          <a:xfrm>
            <a:off x="6428936" y="5012806"/>
            <a:ext cx="5399670" cy="19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4D845D7-462D-46DE-9E3F-0896D1E3F44B}"/>
                  </a:ext>
                </a:extLst>
              </p:cNvPr>
              <p:cNvSpPr txBox="1"/>
              <p:nvPr/>
            </p:nvSpPr>
            <p:spPr>
              <a:xfrm>
                <a:off x="7584886" y="629736"/>
                <a:ext cx="3373037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এবং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প্রস্থ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মিটার 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4D845D7-462D-46DE-9E3F-0896D1E3F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886" y="629736"/>
                <a:ext cx="3373037" cy="984052"/>
              </a:xfrm>
              <a:prstGeom prst="rect">
                <a:avLst/>
              </a:prstGeom>
              <a:blipFill>
                <a:blip r:embed="rId6"/>
                <a:stretch>
                  <a:fillRect l="-3430" r="-3249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0652D16-EA64-4B59-8F46-D8800F198294}"/>
                  </a:ext>
                </a:extLst>
              </p:cNvPr>
              <p:cNvSpPr txBox="1"/>
              <p:nvPr/>
            </p:nvSpPr>
            <p:spPr>
              <a:xfrm>
                <a:off x="7279741" y="5933947"/>
                <a:ext cx="2451042" cy="78579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মিটার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0652D16-EA64-4B59-8F46-D8800F198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741" y="5933947"/>
                <a:ext cx="2451042" cy="785793"/>
              </a:xfrm>
              <a:prstGeom prst="rect">
                <a:avLst/>
              </a:prstGeom>
              <a:blipFill>
                <a:blip r:embed="rId7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AEF6599-0A41-4DF4-B769-21B81F69B936}"/>
                  </a:ext>
                </a:extLst>
              </p:cNvPr>
              <p:cNvSpPr txBox="1"/>
              <p:nvPr/>
            </p:nvSpPr>
            <p:spPr>
              <a:xfrm>
                <a:off x="3999877" y="3628418"/>
                <a:ext cx="2173925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মিটার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AEF6599-0A41-4DF4-B769-21B81F69B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877" y="3628418"/>
                <a:ext cx="2173925" cy="984052"/>
              </a:xfrm>
              <a:prstGeom prst="rect">
                <a:avLst/>
              </a:prstGeom>
              <a:blipFill>
                <a:blip r:embed="rId8"/>
                <a:stretch>
                  <a:fillRect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76DD499-F3AD-4794-BA56-37821D3470F8}"/>
                  </a:ext>
                </a:extLst>
              </p:cNvPr>
              <p:cNvSpPr txBox="1"/>
              <p:nvPr/>
            </p:nvSpPr>
            <p:spPr>
              <a:xfrm>
                <a:off x="6129866" y="5714113"/>
                <a:ext cx="455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০</m:t>
                      </m:r>
                    </m:oMath>
                  </m:oMathPara>
                </a14:m>
                <a:endParaRPr lang="en-US" sz="36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76DD499-F3AD-4794-BA56-37821D347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866" y="5714113"/>
                <a:ext cx="45510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29DB29D2-CDEA-4714-A319-049B5AB8A9AD}"/>
              </a:ext>
            </a:extLst>
          </p:cNvPr>
          <p:cNvSpPr txBox="1"/>
          <p:nvPr/>
        </p:nvSpPr>
        <p:spPr>
          <a:xfrm>
            <a:off x="5333014" y="1692480"/>
            <a:ext cx="12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916DEE7-A16F-4FE0-86FC-2F3507E94486}"/>
              </a:ext>
            </a:extLst>
          </p:cNvPr>
          <p:cNvSpPr txBox="1"/>
          <p:nvPr/>
        </p:nvSpPr>
        <p:spPr>
          <a:xfrm>
            <a:off x="11044077" y="5857440"/>
            <a:ext cx="114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A031525-967C-42C4-9601-939D0FDA7294}"/>
              </a:ext>
            </a:extLst>
          </p:cNvPr>
          <p:cNvSpPr txBox="1"/>
          <p:nvPr/>
        </p:nvSpPr>
        <p:spPr>
          <a:xfrm>
            <a:off x="2521915" y="882430"/>
            <a:ext cx="684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মিনার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টেবিলের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ক্ষেত্রফল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D7C92ED-3A17-45AD-93FB-FD1607485DBC}"/>
                  </a:ext>
                </a:extLst>
              </p:cNvPr>
              <p:cNvSpPr txBox="1"/>
              <p:nvPr/>
            </p:nvSpPr>
            <p:spPr>
              <a:xfrm>
                <a:off x="8263616" y="545097"/>
                <a:ext cx="3263290" cy="1026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২০</m:t>
                        </m:r>
                      </m:den>
                    </m:f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বর্গমিটার 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D7C92ED-3A17-45AD-93FB-FD1607485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616" y="545097"/>
                <a:ext cx="3263290" cy="1026178"/>
              </a:xfrm>
              <a:prstGeom prst="rect">
                <a:avLst/>
              </a:prstGeom>
              <a:blipFill>
                <a:blip r:embed="rId10"/>
                <a:stretch>
                  <a:fillRect b="-1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6827073E-64A7-44B4-A487-0C76003376F7}"/>
              </a:ext>
            </a:extLst>
          </p:cNvPr>
          <p:cNvSpPr txBox="1"/>
          <p:nvPr/>
        </p:nvSpPr>
        <p:spPr>
          <a:xfrm>
            <a:off x="2075978" y="913570"/>
            <a:ext cx="423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পেলাম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C8689D6-249B-44C2-8F57-403F12EB9A8C}"/>
              </a:ext>
            </a:extLst>
          </p:cNvPr>
          <p:cNvSpPr txBox="1"/>
          <p:nvPr/>
        </p:nvSpPr>
        <p:spPr>
          <a:xfrm>
            <a:off x="2275294" y="904698"/>
            <a:ext cx="486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দৈর্ঘ্য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প্রস্থ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951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95" grpId="0"/>
      <p:bldP spid="95" grpId="1"/>
      <p:bldP spid="96" grpId="0" animBg="1"/>
      <p:bldP spid="97" grpId="0"/>
      <p:bldP spid="98" grpId="0"/>
      <p:bldP spid="99" grpId="0"/>
      <p:bldP spid="101" grpId="0"/>
      <p:bldP spid="102" grpId="0"/>
      <p:bldP spid="102" grpId="1"/>
      <p:bldP spid="103" grpId="0"/>
      <p:bldP spid="104" grpId="0"/>
      <p:bldP spid="104" grpId="1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51514-A6B2-4476-80E9-51F52552B90C}"/>
              </a:ext>
            </a:extLst>
          </p:cNvPr>
          <p:cNvSpPr txBox="1"/>
          <p:nvPr/>
        </p:nvSpPr>
        <p:spPr>
          <a:xfrm>
            <a:off x="2151515" y="577336"/>
            <a:ext cx="6255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7165A-7B95-4F5F-8B13-8C1354951012}"/>
              </a:ext>
            </a:extLst>
          </p:cNvPr>
          <p:cNvSpPr txBox="1"/>
          <p:nvPr/>
        </p:nvSpPr>
        <p:spPr>
          <a:xfrm>
            <a:off x="3358902" y="263691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3D0149-A66E-4764-8B9E-13E58151CA05}"/>
              </a:ext>
            </a:extLst>
          </p:cNvPr>
          <p:cNvGrpSpPr/>
          <p:nvPr/>
        </p:nvGrpSpPr>
        <p:grpSpPr>
          <a:xfrm>
            <a:off x="8792777" y="990600"/>
            <a:ext cx="999953" cy="4876800"/>
            <a:chOff x="8792777" y="990600"/>
            <a:chExt cx="999953" cy="4876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AA541C-4C24-47CD-B873-750886BC1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328"/>
            <a:stretch/>
          </p:blipFill>
          <p:spPr>
            <a:xfrm rot="16200000">
              <a:off x="6642530" y="3140847"/>
              <a:ext cx="4876800" cy="5763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207EFE-A5B0-452D-8010-23C58E1E8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328"/>
            <a:stretch/>
          </p:blipFill>
          <p:spPr>
            <a:xfrm rot="16200000">
              <a:off x="7066177" y="3140847"/>
              <a:ext cx="4876800" cy="576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48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721725E-044E-4B78-A26C-2D1C423271B6}"/>
              </a:ext>
            </a:extLst>
          </p:cNvPr>
          <p:cNvSpPr/>
          <p:nvPr/>
        </p:nvSpPr>
        <p:spPr>
          <a:xfrm>
            <a:off x="793" y="-200842"/>
            <a:ext cx="12190413" cy="6897064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E29F9-77A8-45F6-8CF8-669BE7E7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6" y="476876"/>
            <a:ext cx="1731414" cy="658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72A00A-89D8-43D9-93E2-9D3322104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2" y="2060848"/>
            <a:ext cx="5401524" cy="512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925BD-BF4F-423B-BB0D-4C0F0BB9CE19}"/>
              </a:ext>
            </a:extLst>
          </p:cNvPr>
          <p:cNvSpPr txBox="1"/>
          <p:nvPr/>
        </p:nvSpPr>
        <p:spPr>
          <a:xfrm>
            <a:off x="478582" y="3171886"/>
            <a:ext cx="11449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২০.২.১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প্রকৃত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ও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অপ্রকৃত ভগ্নাং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পারবে।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২০.৩.১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প্রকৃত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ও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অপ্রকৃত ভগ্নাং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প্রকৃত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ও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অপ্রকৃত ভগ্নাং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পারবে।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6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767E37-0D10-4E50-8AF6-9CB3AC60F83B}"/>
                  </a:ext>
                </a:extLst>
              </p:cNvPr>
              <p:cNvSpPr txBox="1"/>
              <p:nvPr/>
            </p:nvSpPr>
            <p:spPr>
              <a:xfrm>
                <a:off x="1545439" y="412167"/>
                <a:ext cx="9761150" cy="1031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এক</a:t>
                </a:r>
                <a:r>
                  <a: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</a:t>
                </a:r>
                <a:r>
                  <a:rPr lang="en-US" sz="40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বোতল</a:t>
                </a:r>
                <a:r>
                  <a: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40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জুস</a:t>
                </a:r>
                <a:r>
                  <a: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40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তৈরি</a:t>
                </a:r>
                <a:r>
                  <a: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40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করতে</a:t>
                </a:r>
                <a:r>
                  <a: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40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40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লি</a:t>
                </a:r>
                <a:r>
                  <a: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.  </a:t>
                </a:r>
                <a:r>
                  <a:rPr lang="en-US" sz="40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জুস</a:t>
                </a:r>
                <a:r>
                  <a: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40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লাগে</a:t>
                </a:r>
                <a:r>
                  <a: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  <a:endParaRPr lang="en-US" sz="40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767E37-0D10-4E50-8AF6-9CB3AC60F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39" y="412167"/>
                <a:ext cx="9761150" cy="1031757"/>
              </a:xfrm>
              <a:prstGeom prst="rect">
                <a:avLst/>
              </a:prstGeom>
              <a:blipFill>
                <a:blip r:embed="rId2"/>
                <a:stretch>
                  <a:fillRect l="-1686" r="-1562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BC2E9EF-56D1-492E-9043-2401FDE35141}"/>
                  </a:ext>
                </a:extLst>
              </p:cNvPr>
              <p:cNvSpPr txBox="1"/>
              <p:nvPr/>
            </p:nvSpPr>
            <p:spPr>
              <a:xfrm>
                <a:off x="5273716" y="2061071"/>
                <a:ext cx="2588399" cy="975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লিটার</a:t>
                </a:r>
                <a:endParaRPr lang="en-US" sz="36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BC2E9EF-56D1-492E-9043-2401FDE35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716" y="2061071"/>
                <a:ext cx="2588399" cy="975716"/>
              </a:xfrm>
              <a:prstGeom prst="rect">
                <a:avLst/>
              </a:prstGeom>
              <a:blipFill>
                <a:blip r:embed="rId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AE00F4A5-6C1B-45E6-BF1D-8CD826990C47}"/>
              </a:ext>
            </a:extLst>
          </p:cNvPr>
          <p:cNvSpPr txBox="1"/>
          <p:nvPr/>
        </p:nvSpPr>
        <p:spPr>
          <a:xfrm>
            <a:off x="400046" y="1829189"/>
            <a:ext cx="5262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বোতল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জুস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তৈরিতে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লিটার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জুস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লাগবে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CA4681B-51CF-44A9-8327-CC822D5ED8F8}"/>
              </a:ext>
            </a:extLst>
          </p:cNvPr>
          <p:cNvGrpSpPr/>
          <p:nvPr/>
        </p:nvGrpSpPr>
        <p:grpSpPr>
          <a:xfrm>
            <a:off x="7792536" y="1384058"/>
            <a:ext cx="3565481" cy="4766908"/>
            <a:chOff x="7495623" y="1388712"/>
            <a:chExt cx="3565481" cy="4080578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2AA6577-CC4D-405D-8BD7-6A1877066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" b="100000" l="3000" r="97500">
                          <a14:backgroundMark x1="48875" y1="62328" x2="48875" y2="62328"/>
                          <a14:backgroundMark x1="47750" y1="57697" x2="47750" y2="57697"/>
                          <a14:backgroundMark x1="41375" y1="41802" x2="41375" y2="41802"/>
                          <a14:backgroundMark x1="24875" y1="18273" x2="24875" y2="18273"/>
                          <a14:backgroundMark x1="42250" y1="18523" x2="42250" y2="18523"/>
                          <a14:backgroundMark x1="68250" y1="20025" x2="68250" y2="20025"/>
                          <a14:backgroundMark x1="74625" y1="20901" x2="74625" y2="20901"/>
                          <a14:backgroundMark x1="66625" y1="87610" x2="66625" y2="87610"/>
                          <a14:backgroundMark x1="47750" y1="87860" x2="47750" y2="87860"/>
                          <a14:backgroundMark x1="36750" y1="89111" x2="36750" y2="89111"/>
                          <a14:backgroundMark x1="26875" y1="82603" x2="26875" y2="82603"/>
                          <a14:backgroundMark x1="26375" y1="67334" x2="26375" y2="67334"/>
                          <a14:backgroundMark x1="26375" y1="52315" x2="26375" y2="52315"/>
                          <a14:backgroundMark x1="26000" y1="40551" x2="26000" y2="40551"/>
                          <a14:backgroundMark x1="26875" y1="30914" x2="26875" y2="30914"/>
                          <a14:backgroundMark x1="25625" y1="22153" x2="25625" y2="22153"/>
                          <a14:backgroundMark x1="42250" y1="21777" x2="42250" y2="21777"/>
                          <a14:backgroundMark x1="65125" y1="26283" x2="65125" y2="26283"/>
                          <a14:backgroundMark x1="71750" y1="38298" x2="71750" y2="39675"/>
                          <a14:backgroundMark x1="69500" y1="47309" x2="69000" y2="49186"/>
                          <a14:backgroundMark x1="73000" y1="62954" x2="73000" y2="64080"/>
                          <a14:backgroundMark x1="66625" y1="73842" x2="66625" y2="73842"/>
                          <a14:backgroundMark x1="56000" y1="76971" x2="56000" y2="76971"/>
                          <a14:backgroundMark x1="42625" y1="75594" x2="42625" y2="75594"/>
                          <a14:backgroundMark x1="33125" y1="68461" x2="33125" y2="68461"/>
                          <a14:backgroundMark x1="50875" y1="40926" x2="50875" y2="40926"/>
                          <a14:backgroundMark x1="44250" y1="30038" x2="44250" y2="30038"/>
                        </a14:backgroundRemoval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11"/>
            <a:stretch/>
          </p:blipFill>
          <p:spPr>
            <a:xfrm>
              <a:off x="7495623" y="1388712"/>
              <a:ext cx="3565481" cy="4080578"/>
            </a:xfrm>
            <a:prstGeom prst="rect">
              <a:avLst/>
            </a:prstGeom>
          </p:spPr>
        </p:pic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2B1A72D-20B5-4ECD-8CED-4A1C658B4123}"/>
                </a:ext>
              </a:extLst>
            </p:cNvPr>
            <p:cNvCxnSpPr/>
            <p:nvPr/>
          </p:nvCxnSpPr>
          <p:spPr>
            <a:xfrm>
              <a:off x="7962314" y="5447184"/>
              <a:ext cx="2813538" cy="22104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1E2FFAC-9164-4670-B3BA-4BBA802BCE85}"/>
              </a:ext>
            </a:extLst>
          </p:cNvPr>
          <p:cNvSpPr/>
          <p:nvPr/>
        </p:nvSpPr>
        <p:spPr>
          <a:xfrm>
            <a:off x="8299450" y="3020530"/>
            <a:ext cx="2734109" cy="1084295"/>
          </a:xfrm>
          <a:prstGeom prst="rect">
            <a:avLst/>
          </a:prstGeom>
          <a:solidFill>
            <a:srgbClr val="F1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3DB10C5-98AC-4F22-8D93-C66A58DA78C9}"/>
              </a:ext>
            </a:extLst>
          </p:cNvPr>
          <p:cNvSpPr/>
          <p:nvPr/>
        </p:nvSpPr>
        <p:spPr>
          <a:xfrm>
            <a:off x="8308955" y="4062246"/>
            <a:ext cx="2735735" cy="1120686"/>
          </a:xfrm>
          <a:prstGeom prst="rect">
            <a:avLst/>
          </a:prstGeom>
          <a:solidFill>
            <a:srgbClr val="F1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E97E90A-9AD8-48CA-BE18-11E306B775B7}"/>
              </a:ext>
            </a:extLst>
          </p:cNvPr>
          <p:cNvSpPr/>
          <p:nvPr/>
        </p:nvSpPr>
        <p:spPr>
          <a:xfrm>
            <a:off x="8308955" y="5102420"/>
            <a:ext cx="2720339" cy="1013997"/>
          </a:xfrm>
          <a:prstGeom prst="rect">
            <a:avLst/>
          </a:prstGeom>
          <a:solidFill>
            <a:srgbClr val="F1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BCDD85-B54A-449F-960A-397E428A7553}"/>
              </a:ext>
            </a:extLst>
          </p:cNvPr>
          <p:cNvGrpSpPr/>
          <p:nvPr/>
        </p:nvGrpSpPr>
        <p:grpSpPr>
          <a:xfrm>
            <a:off x="7783642" y="2467786"/>
            <a:ext cx="1097879" cy="3885877"/>
            <a:chOff x="7783642" y="2467786"/>
            <a:chExt cx="1097879" cy="3885877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6117FD7-E062-4C5A-9E2E-A14B3813866C}"/>
                </a:ext>
              </a:extLst>
            </p:cNvPr>
            <p:cNvCxnSpPr/>
            <p:nvPr/>
          </p:nvCxnSpPr>
          <p:spPr>
            <a:xfrm>
              <a:off x="8332881" y="6107690"/>
              <a:ext cx="548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9339DBB1-CC8D-4C00-A6E9-B2C5FAD69B76}"/>
                </a:ext>
              </a:extLst>
            </p:cNvPr>
            <p:cNvCxnSpPr/>
            <p:nvPr/>
          </p:nvCxnSpPr>
          <p:spPr>
            <a:xfrm>
              <a:off x="8255901" y="5766782"/>
              <a:ext cx="548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0DD15FB-73D9-422E-BC2C-54B6DEB6C310}"/>
                </a:ext>
              </a:extLst>
            </p:cNvPr>
            <p:cNvCxnSpPr/>
            <p:nvPr/>
          </p:nvCxnSpPr>
          <p:spPr>
            <a:xfrm>
              <a:off x="8263599" y="5425875"/>
              <a:ext cx="548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5514F5AC-21A5-44F2-A226-6E1C97CBAFFC}"/>
                </a:ext>
              </a:extLst>
            </p:cNvPr>
            <p:cNvCxnSpPr/>
            <p:nvPr/>
          </p:nvCxnSpPr>
          <p:spPr>
            <a:xfrm>
              <a:off x="8271297" y="4403154"/>
              <a:ext cx="548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7C55205-569F-4BB4-B371-BBC73251913E}"/>
                </a:ext>
              </a:extLst>
            </p:cNvPr>
            <p:cNvCxnSpPr/>
            <p:nvPr/>
          </p:nvCxnSpPr>
          <p:spPr>
            <a:xfrm>
              <a:off x="8278995" y="4744061"/>
              <a:ext cx="548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7DD08D-5B3D-40B1-8372-B2CCE5EA5F03}"/>
                </a:ext>
              </a:extLst>
            </p:cNvPr>
            <p:cNvCxnSpPr/>
            <p:nvPr/>
          </p:nvCxnSpPr>
          <p:spPr>
            <a:xfrm>
              <a:off x="8286693" y="4062247"/>
              <a:ext cx="548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3C001750-27C3-4789-8227-04921202EE19}"/>
                </a:ext>
              </a:extLst>
            </p:cNvPr>
            <p:cNvCxnSpPr/>
            <p:nvPr/>
          </p:nvCxnSpPr>
          <p:spPr>
            <a:xfrm>
              <a:off x="8302089" y="3380433"/>
              <a:ext cx="548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194A5094-F540-4D53-9D50-0DC682E8F41A}"/>
                </a:ext>
              </a:extLst>
            </p:cNvPr>
            <p:cNvCxnSpPr/>
            <p:nvPr/>
          </p:nvCxnSpPr>
          <p:spPr>
            <a:xfrm>
              <a:off x="8309787" y="3039526"/>
              <a:ext cx="548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D251530-8B30-4773-AF7E-DFA21CC880E5}"/>
                </a:ext>
              </a:extLst>
            </p:cNvPr>
            <p:cNvCxnSpPr/>
            <p:nvPr/>
          </p:nvCxnSpPr>
          <p:spPr>
            <a:xfrm>
              <a:off x="8294391" y="5084968"/>
              <a:ext cx="548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5935DA-7DA9-495A-A58B-EC6B7310821B}"/>
                </a:ext>
              </a:extLst>
            </p:cNvPr>
            <p:cNvCxnSpPr/>
            <p:nvPr/>
          </p:nvCxnSpPr>
          <p:spPr>
            <a:xfrm>
              <a:off x="8317485" y="2698619"/>
              <a:ext cx="548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9572032-2B1F-4555-A620-1CD437DBBBF6}"/>
                </a:ext>
              </a:extLst>
            </p:cNvPr>
            <p:cNvCxnSpPr/>
            <p:nvPr/>
          </p:nvCxnSpPr>
          <p:spPr>
            <a:xfrm>
              <a:off x="8297047" y="3721340"/>
              <a:ext cx="548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24EFB99-2BD9-49B0-82A5-FD6DC75231AA}"/>
                </a:ext>
              </a:extLst>
            </p:cNvPr>
            <p:cNvSpPr txBox="1"/>
            <p:nvPr/>
          </p:nvSpPr>
          <p:spPr>
            <a:xfrm>
              <a:off x="7834740" y="5207154"/>
              <a:ext cx="473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D22BF56E-D48E-4518-B841-57E877061D85}"/>
                </a:ext>
              </a:extLst>
            </p:cNvPr>
            <p:cNvSpPr txBox="1"/>
            <p:nvPr/>
          </p:nvSpPr>
          <p:spPr>
            <a:xfrm>
              <a:off x="7850196" y="3152628"/>
              <a:ext cx="473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৮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4B34F785-E323-4118-85AA-6F3E14DB8614}"/>
                </a:ext>
              </a:extLst>
            </p:cNvPr>
            <p:cNvSpPr txBox="1"/>
            <p:nvPr/>
          </p:nvSpPr>
          <p:spPr>
            <a:xfrm flipH="1">
              <a:off x="7783642" y="2467786"/>
              <a:ext cx="54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১০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5938D4F-6DDF-4FD5-BAF9-6F81618E744F}"/>
                </a:ext>
              </a:extLst>
            </p:cNvPr>
            <p:cNvSpPr txBox="1"/>
            <p:nvPr/>
          </p:nvSpPr>
          <p:spPr>
            <a:xfrm>
              <a:off x="7818779" y="5891998"/>
              <a:ext cx="473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০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C359574-E97B-4374-9B11-034A14B54A4C}"/>
                </a:ext>
              </a:extLst>
            </p:cNvPr>
            <p:cNvSpPr txBox="1"/>
            <p:nvPr/>
          </p:nvSpPr>
          <p:spPr>
            <a:xfrm>
              <a:off x="7850700" y="4522312"/>
              <a:ext cx="473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DEC5166-B220-40C9-8EC5-B621C2A084B8}"/>
                </a:ext>
              </a:extLst>
            </p:cNvPr>
            <p:cNvSpPr txBox="1"/>
            <p:nvPr/>
          </p:nvSpPr>
          <p:spPr>
            <a:xfrm>
              <a:off x="7838021" y="3837470"/>
              <a:ext cx="473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৬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FFD26156-0642-4D07-A69F-C9D6D32844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72" b="96154" l="57143" r="82192">
                        <a14:foregroundMark x1="68493" y1="26627" x2="68493" y2="26627"/>
                        <a14:foregroundMark x1="71233" y1="27811" x2="71233" y2="27811"/>
                        <a14:foregroundMark x1="65753" y1="27219" x2="65753" y2="27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13" t="22088" r="19611"/>
          <a:stretch/>
        </p:blipFill>
        <p:spPr>
          <a:xfrm>
            <a:off x="4458959" y="3767512"/>
            <a:ext cx="1088377" cy="2699701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5A77EE4C-A905-40B9-8856-DB5BCC8B14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72" b="96154" l="57143" r="82192">
                        <a14:foregroundMark x1="68493" y1="26627" x2="68493" y2="26627"/>
                        <a14:foregroundMark x1="71233" y1="27811" x2="71233" y2="27811"/>
                        <a14:foregroundMark x1="65753" y1="27219" x2="65753" y2="27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13" t="22088" r="19611"/>
          <a:stretch/>
        </p:blipFill>
        <p:spPr>
          <a:xfrm>
            <a:off x="5353248" y="3767511"/>
            <a:ext cx="1088377" cy="2699701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805935EA-95DB-4336-B061-BDD96E814A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72" b="96154" l="57143" r="82192">
                        <a14:foregroundMark x1="68493" y1="26627" x2="68493" y2="26627"/>
                        <a14:foregroundMark x1="71233" y1="27811" x2="71233" y2="27811"/>
                        <a14:foregroundMark x1="65753" y1="27219" x2="65753" y2="27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13" t="22088" r="19611"/>
          <a:stretch/>
        </p:blipFill>
        <p:spPr>
          <a:xfrm>
            <a:off x="6325731" y="3803883"/>
            <a:ext cx="1088377" cy="269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4" grpId="0" animBg="1"/>
      <p:bldP spid="181" grpId="0" animBg="1"/>
      <p:bldP spid="1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BCF7F9-5178-4332-A174-51DDB2BAED40}"/>
              </a:ext>
            </a:extLst>
          </p:cNvPr>
          <p:cNvSpPr txBox="1"/>
          <p:nvPr/>
        </p:nvSpPr>
        <p:spPr>
          <a:xfrm>
            <a:off x="3033818" y="203587"/>
            <a:ext cx="464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গাণিতিক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8C297-7B22-4EF9-9C3E-E6C4F9203DA3}"/>
                  </a:ext>
                </a:extLst>
              </p:cNvPr>
              <p:cNvSpPr txBox="1"/>
              <p:nvPr/>
            </p:nvSpPr>
            <p:spPr>
              <a:xfrm>
                <a:off x="2743972" y="1274799"/>
                <a:ext cx="887247" cy="10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8C297-7B22-4EF9-9C3E-E6C4F9203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972" y="1274799"/>
                <a:ext cx="887247" cy="1025537"/>
              </a:xfrm>
              <a:prstGeom prst="rect">
                <a:avLst/>
              </a:prstGeom>
              <a:blipFill>
                <a:blip r:embed="rId2"/>
                <a:stretch>
                  <a:fillRect r="-19178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07A7C87-EB41-4379-AE68-3A7920641DC6}"/>
              </a:ext>
            </a:extLst>
          </p:cNvPr>
          <p:cNvSpPr txBox="1"/>
          <p:nvPr/>
        </p:nvSpPr>
        <p:spPr>
          <a:xfrm>
            <a:off x="3718886" y="1408635"/>
            <a:ext cx="75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×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321CF6-D61A-49AF-B101-33348FE36886}"/>
                  </a:ext>
                </a:extLst>
              </p:cNvPr>
              <p:cNvSpPr txBox="1"/>
              <p:nvPr/>
            </p:nvSpPr>
            <p:spPr>
              <a:xfrm>
                <a:off x="4098552" y="1480114"/>
                <a:ext cx="10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৩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321CF6-D61A-49AF-B101-33348FE36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52" y="1480114"/>
                <a:ext cx="101440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0878A8-8E30-4F6B-B2B9-8609142D9BBC}"/>
                  </a:ext>
                </a:extLst>
              </p:cNvPr>
              <p:cNvSpPr txBox="1"/>
              <p:nvPr/>
            </p:nvSpPr>
            <p:spPr>
              <a:xfrm>
                <a:off x="2789989" y="2378992"/>
                <a:ext cx="1686477" cy="10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  <m:r>
                          <m:rPr>
                            <m:nor/>
                          </m:rPr>
                          <a:rPr lang="en-US" sz="4000" b="1" dirty="0"/>
                          <m:t>× 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4000" b="1" dirty="0"/>
                  <a:t> 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0878A8-8E30-4F6B-B2B9-8609142D9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89" y="2378992"/>
                <a:ext cx="1686477" cy="1083182"/>
              </a:xfrm>
              <a:prstGeom prst="rect">
                <a:avLst/>
              </a:prstGeom>
              <a:blipFill>
                <a:blip r:embed="rId4"/>
                <a:stretch>
                  <a:fillRect r="-362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08EE24D-3541-479A-B621-D1FD4218809E}"/>
              </a:ext>
            </a:extLst>
          </p:cNvPr>
          <p:cNvSpPr txBox="1"/>
          <p:nvPr/>
        </p:nvSpPr>
        <p:spPr>
          <a:xfrm>
            <a:off x="1990927" y="2553401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4E1F14-3A8C-4D7F-AC51-8D98D1DA53F3}"/>
              </a:ext>
            </a:extLst>
          </p:cNvPr>
          <p:cNvSpPr txBox="1"/>
          <p:nvPr/>
        </p:nvSpPr>
        <p:spPr>
          <a:xfrm>
            <a:off x="5676568" y="2553401"/>
            <a:ext cx="5557809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লবের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পূর্ণ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1780E7-6A1F-4B32-9954-BCC3E4D0F8F9}"/>
                  </a:ext>
                </a:extLst>
              </p:cNvPr>
              <p:cNvSpPr txBox="1"/>
              <p:nvPr/>
            </p:nvSpPr>
            <p:spPr>
              <a:xfrm>
                <a:off x="2815777" y="3628671"/>
                <a:ext cx="999445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1780E7-6A1F-4B32-9954-BCC3E4D0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77" y="3628671"/>
                <a:ext cx="999445" cy="1113959"/>
              </a:xfrm>
              <a:prstGeom prst="rect">
                <a:avLst/>
              </a:prstGeom>
              <a:blipFill>
                <a:blip r:embed="rId5"/>
                <a:stretch>
                  <a:fillRect r="-5488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FA8B93F-51D8-4983-BFCF-DC6B7D483367}"/>
              </a:ext>
            </a:extLst>
          </p:cNvPr>
          <p:cNvSpPr txBox="1"/>
          <p:nvPr/>
        </p:nvSpPr>
        <p:spPr>
          <a:xfrm>
            <a:off x="2016715" y="3803080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04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5" grpId="0"/>
      <p:bldP spid="16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513</Words>
  <Application>Microsoft Office PowerPoint</Application>
  <PresentationFormat>Widescreen</PresentationFormat>
  <Paragraphs>246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Harlow Solid Italic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2021-08-08T07:39:26Z</dcterms:created>
  <dcterms:modified xsi:type="dcterms:W3CDTF">2021-08-16T04:16:38Z</dcterms:modified>
</cp:coreProperties>
</file>