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4" r:id="rId12"/>
    <p:sldId id="301" r:id="rId13"/>
    <p:sldId id="302" r:id="rId14"/>
    <p:sldId id="303" r:id="rId15"/>
    <p:sldId id="29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9" autoAdjust="0"/>
    <p:restoredTop sz="94660"/>
  </p:normalViewPr>
  <p:slideViewPr>
    <p:cSldViewPr>
      <p:cViewPr>
        <p:scale>
          <a:sx n="66" d="100"/>
          <a:sy n="66" d="100"/>
        </p:scale>
        <p:origin x="-174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5A94-0B6E-499D-92C0-7F2EB96CEF7B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D73F-7051-4222-B567-66CD472DAD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763000" cy="13716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imvq‡bi aviYv </a:t>
            </a:r>
            <a:endParaRPr lang="en-US" sz="115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3657600"/>
            <a:ext cx="7162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wkÿK</a:t>
            </a:r>
            <a:r>
              <a:rPr kumimoji="0" lang="en-US" sz="5400" b="0" i="0" u="sng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cwiwPwZ</a:t>
            </a:r>
            <a:r>
              <a:rPr kumimoji="0" lang="en-US" sz="5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2118" y="4800600"/>
            <a:ext cx="8458200" cy="1537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wgVzb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Kzgvi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SutonnyMJ" pitchFamily="2" charset="0"/>
                <a:ea typeface="+mj-ea"/>
                <a:cs typeface="SutonnyMJ" pitchFamily="2" charset="0"/>
              </a:rPr>
              <a:t>myi</a:t>
            </a:r>
            <a:endParaRPr lang="en-US" sz="6000" b="1" dirty="0" smtClean="0">
              <a:solidFill>
                <a:srgbClr val="7030A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ea typeface="+mj-ea"/>
                <a:cs typeface="SutonnyMJ" pitchFamily="2" charset="0"/>
              </a:rPr>
              <a:t>w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eGmwm Abvm© (imvqb), Gg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ea typeface="+mj-ea"/>
                <a:cs typeface="SutonnyMJ" pitchFamily="2" charset="0"/>
              </a:rPr>
              <a:t>Gmwm (imvqb)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2590800"/>
            <a:ext cx="8763000" cy="10910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1g </a:t>
            </a:r>
            <a:r>
              <a:rPr lang="en-US" sz="8800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Aa¨vq (cvU© 3)</a:t>
            </a:r>
            <a:endParaRPr lang="en-US" sz="8800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4018" y="1600200"/>
            <a:ext cx="8763000" cy="10910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mvqb (beg I `kg †kÖYx)</a:t>
            </a:r>
            <a:endParaRPr lang="en-US" sz="7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11174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cwi‡e‡ki Rb¨ ÿwZKi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305800" cy="495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  <p:extLst>
      <p:ext uri="{BB962C8B-B14F-4D97-AF65-F5344CB8AC3E}">
        <p14:creationId xmlns:p14="http://schemas.microsoft.com/office/powerpoint/2010/main" val="4229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2825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282574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we‡ùviK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76199"/>
            <a:ext cx="1447800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98664" y="1343085"/>
            <a:ext cx="78104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wPýwewkó c`v_© †_‡K Lye mveav‡b _vK‡Z n‡e| Gme c`v_© e¨env‡ii mgq g‡b ivL‡Z n‡e Gme c`v‡_© AvNvZ jvM‡j ev Av¸b jvMv‡j cÖPÛ we‡ùviY n‡Z cv‡i, hv kix‡ii Ges M‡elYvMv‡ii gvivZœK ÿwZ n‡Z cv‡i| ZvB G `ªe¨¸‡jv Lye mveav‡b bvovPvov Ki‡Z n‡e| wUGbwU (UªvB bvB‡Uªv UjyBb), ˆRe cvi-A·vBW, bvB‡UªvwMømvwib BZ¨vw` we‡ùviK c`v_©|</a:t>
            </a:r>
          </a:p>
        </p:txBody>
      </p:sp>
    </p:spTree>
    <p:extLst>
      <p:ext uri="{BB962C8B-B14F-4D97-AF65-F5344CB8AC3E}">
        <p14:creationId xmlns:p14="http://schemas.microsoft.com/office/powerpoint/2010/main" val="4229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8710" y="1905000"/>
            <a:ext cx="1532890" cy="172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720436" y="304801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304800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`vn¨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0" y="6248400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0394" y="76200"/>
            <a:ext cx="1301206" cy="119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46536" y="1009197"/>
            <a:ext cx="72770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SutonnyMJ" pitchFamily="2" charset="0"/>
                <a:cs typeface="SutonnyMJ" pitchFamily="2" charset="0"/>
              </a:rPr>
              <a:t>G `vn¨ c`v_© n‡jv A¨vj‡Kvnj, B_vi| Gme c`v‡_© `ªæZ Av¸b a‡i †h‡Z cv‡i| ZvB G‡`i Av¸b ev Zvc †_‡K me mgq `~‡i ivL‡Z n‡e|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0436" y="2651822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7800" y="2651821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welv³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6536" y="3356218"/>
            <a:ext cx="72770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c`v_© welv³ cÖK…wZi Ges kix‡i jvM‡j ev k¦vm-cÖk¦v‡mi gva¨‡g kix‡i cÖ‡ek Kiv‡j kix‡ii bvbv ai‡bi ÿwZ n‡q †h‡Z cv‡i| ‡ebwRb, †K¬v‡iv‡ebwRb, wg_vbj G ai‡bi c`v_©| G ai‡bi c`v_© e¨env‡ii mgq A¨v‡cÖvb, n¨vÛ Møvfm, †mdwU MMjm BZ¨vw` e¨envi Kiv DwPZ| </a:t>
            </a:r>
          </a:p>
        </p:txBody>
      </p:sp>
    </p:spTree>
    <p:extLst>
      <p:ext uri="{BB962C8B-B14F-4D97-AF65-F5344CB8AC3E}">
        <p14:creationId xmlns:p14="http://schemas.microsoft.com/office/powerpoint/2010/main" val="11782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6554" y="2208222"/>
            <a:ext cx="1520190" cy="139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720436" y="304801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304800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D‡ËRK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7440" y="183516"/>
            <a:ext cx="1391920" cy="103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1009196"/>
            <a:ext cx="7093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D‡ËRK 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c`v_© n‡jv wm‡g›U Wv÷, jNy GwmW, ÿvi, bvBUªvm A·vBW, Giv Z¡K, †PvL, k¦vmZ‡š¿i ÿwZ K‡i| G¸‡jv e¨env‡ii mgq A¨v‡cÖvb, n¨vÛ Møvfm, †mdwU MMjm e¨envi Ki‡Z n‡e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4236" y="2825079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71600" y="2825078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¯^v¯’¨ SuywKc~Y©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142" y="3533104"/>
            <a:ext cx="80844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SutonnyMJ" pitchFamily="2" charset="0"/>
                <a:cs typeface="SutonnyMJ" pitchFamily="2" charset="0"/>
              </a:rPr>
              <a:t>G ai‡bi c`v_© Z¡‡K jvM‡j ev k¦vm-cÖk¦v‡mi mv‡_ kix‡ii †fZ‡i †M‡j kix‡ii ¯^í‡gqvw` ev `xN©‡gqvw` ÿwZmvab K‡i| G¸‡jv kix‡ii g‡a¨ †M‡j K¨vbmv‡ii g‡Zv KwVb †ivM n‡Z cv‡i wKsev k¦vmZ‡š¿i ÿwZmvab Ki‡Z cv‡i| G ai‡bi c`v‡_©i D`vniY n‡jv ‡ebwRb, UjyBb, RvBwjb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1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84564" y="152400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‡ZRw¯Œq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5571" y="120425"/>
            <a:ext cx="148844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57200" y="860426"/>
            <a:ext cx="7093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SutonnyMJ" pitchFamily="2" charset="0"/>
                <a:cs typeface="SutonnyMJ" pitchFamily="2" charset="0"/>
              </a:rPr>
              <a:t>Gme c`v_© †_‡K ÿwZKviK iwkœ †ei nq hv K¨vbmv‡ii g‡Zv giYe¨vwa m„wó Ki‡Z cv‡i wKsev GKRb‡K weKjv½ K‡i w`‡Z cv‡i| ZvB Gme c`v_© e¨env‡ii mgq we‡kl mZK© _vKv cÖ‡qvRb| †hgb t BD‡iwbqvg, †iwWqvg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3236" y="3048001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90600" y="3048000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ÿZ m„wóKvix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9936" y="3756026"/>
            <a:ext cx="71662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SutonnyMJ" pitchFamily="2" charset="0"/>
                <a:cs typeface="SutonnyMJ" pitchFamily="2" charset="0"/>
              </a:rPr>
              <a:t>G wPýavix c`v_© kix‡i jvM‡j kix‡i ÿZ m„wó K‡i| k¦vm-cÖk¦v‡mi mv‡_ MÖnY Ki‡j Zv kix‡ii †fZ‡ii A‡½iI ÿwZmvab Ki‡Z cv‡i| nvB‡Wªv‡K¬vwiK GwmW, mvjwdDwiK GwmW, †mvwWqvg nvB‡Wªv·vBW Nb `ªeY G RvZxq c`v‡_©i D`vniY| </a:t>
            </a:r>
          </a:p>
        </p:txBody>
      </p:sp>
      <p:pic>
        <p:nvPicPr>
          <p:cNvPr id="12" name="Picture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5236" y="2482533"/>
            <a:ext cx="1540163" cy="127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82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11174"/>
            <a:ext cx="6705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cwi‡e‡ki Rb¨ ÿwZKi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38759"/>
            <a:ext cx="1325245" cy="125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20436" y="1491614"/>
            <a:ext cx="78139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wPýavix c`v_©¸‡jv cwi‡e‡ki Rb¨ ÿwZKi| A_©vr Dw™¢` I cÖvYx Df‡qi Rb¨B wec¾bK| G ai‡bi c`v‡_©i D`vniY n‡jv †jW, gvK©vwi BZ¨vw`| ZvB G¸‡jv‡K e¨env‡ii mgq h‡_ó mZK© nIqv cÖ‡qvRb| Avevi, e¨env‡ii c‡i †hLv‡b-‡mLv‡b bv †d‡j Zv GKwU wbw`©ó ¯’v‡b ivL‡Z n‡e| Gme c`v_© h_vm¤¢e cybiæ×vi K‡i Avevi e¨envi Kivi †Póv Ki‡Z n‡e| Zvn‡j G¸‡jv mn‡R cwi‡e‡k Qwo‡q co‡Z cvi‡e bv| </a:t>
            </a:r>
          </a:p>
        </p:txBody>
      </p:sp>
    </p:spTree>
    <p:extLst>
      <p:ext uri="{BB962C8B-B14F-4D97-AF65-F5344CB8AC3E}">
        <p14:creationId xmlns:p14="http://schemas.microsoft.com/office/powerpoint/2010/main" val="11782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91200" y="6210300"/>
            <a:ext cx="63661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imvq‡bi aviYv (1g Aa¨vq)</a:t>
            </a:r>
            <a:endParaRPr lang="en-US" sz="2800" b="1" dirty="0">
              <a:solidFill>
                <a:srgbClr val="7030A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95400" y="687615"/>
            <a:ext cx="6002482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0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GKK KvR</a:t>
            </a:r>
            <a:endParaRPr lang="en-US" sz="6000" b="1" u="sng" dirty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2062841"/>
            <a:ext cx="7924800" cy="693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wUGbwU †Kgb c`v_©? 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42670"/>
            <a:ext cx="5700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6114" y="2971800"/>
            <a:ext cx="6233886" cy="693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GKwU `vn¨ c`v‡_©i bvg †j‡Lv| 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4114" y="3051629"/>
            <a:ext cx="5700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4114" y="4038600"/>
            <a:ext cx="5700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55899" y="3878943"/>
            <a:ext cx="6041983" cy="693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Møy‡KvR I d«zK‡UvR UK bv wgwó? 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91200" y="6210300"/>
            <a:ext cx="63661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imvq‡bi aviYv (1g Aa¨vq)</a:t>
            </a:r>
            <a:endParaRPr lang="en-US" sz="2800" b="1" dirty="0">
              <a:solidFill>
                <a:srgbClr val="7030A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95400" y="687615"/>
            <a:ext cx="6002482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0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g~j¨vqb</a:t>
            </a:r>
            <a:endParaRPr lang="en-US" sz="6000" b="1" u="sng" dirty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1524000"/>
            <a:ext cx="6781800" cy="1747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4400" b="1" dirty="0">
                <a:latin typeface="SutonnyMJ" pitchFamily="2" charset="0"/>
                <a:cs typeface="SutonnyMJ" pitchFamily="2" charset="0"/>
              </a:rPr>
              <a:t>A¨v‡cÖvb, n¨vÛ Møvfm, †mdwU MMjm BZ¨vw` 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e¨env‡ii cÖ‡qvRbxqZv eY©bv Ki|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603829"/>
            <a:ext cx="5700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65942" y="3683457"/>
            <a:ext cx="6781800" cy="873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D‡ËRK c`v‡_©i wPÎwU AvuK| 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9342" y="3853547"/>
            <a:ext cx="5700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91200" y="6210300"/>
            <a:ext cx="63661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imvq‡bi aviYv (1g Aa¨vq)</a:t>
            </a:r>
            <a:endParaRPr lang="en-US" sz="2800" b="1" dirty="0">
              <a:solidFill>
                <a:srgbClr val="7030A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1632857"/>
            <a:ext cx="7239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96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** ab¨ev` **</a:t>
            </a:r>
            <a:endParaRPr lang="en-US" sz="9600" b="1" u="sng" dirty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49382"/>
            <a:ext cx="74676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wkLbdj</a:t>
            </a:r>
            <a:endParaRPr kumimoji="0" lang="en-US" sz="66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1260763"/>
            <a:ext cx="5486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ea typeface="+mj-ea"/>
                <a:cs typeface="SutonnyMJ" pitchFamily="2" charset="0"/>
              </a:rPr>
              <a:t>mvs‡KwZK wPý t        </a:t>
            </a:r>
            <a:endParaRPr lang="en-US" sz="4000" b="1" dirty="0">
              <a:solidFill>
                <a:srgbClr val="7030A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260763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06236" y="2057400"/>
            <a:ext cx="30133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we‡ùviK </a:t>
            </a: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c`v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_©,      </a:t>
            </a:r>
            <a:endParaRPr lang="en-US" sz="4000" b="1" dirty="0"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  <a:endParaRPr lang="en-US" b="1" dirty="0">
              <a:solidFill>
                <a:srgbClr val="7030A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753100" y="2057400"/>
            <a:ext cx="30133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`vn¨ 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c`v</a:t>
            </a: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_©     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06236" y="2946400"/>
            <a:ext cx="30133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welv³ 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c`v_,©      </a:t>
            </a:r>
            <a:endParaRPr lang="en-US" sz="4000" b="1" dirty="0"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753100" y="2946400"/>
            <a:ext cx="30133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D‡ËRK 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c`v</a:t>
            </a: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_©      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406236" y="3886200"/>
            <a:ext cx="40801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¯^v¯’¨ SuywKc~Y© c`v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_©,      </a:t>
            </a:r>
            <a:endParaRPr lang="en-US" sz="4000" b="1" dirty="0"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753100" y="3886200"/>
            <a:ext cx="30133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‡ZRw¯Œq c`v_©      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393536" y="4876800"/>
            <a:ext cx="355946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ÿZ m„wóKvix c`v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_©,      </a:t>
            </a:r>
            <a:endParaRPr lang="en-US" sz="4000" b="1" dirty="0"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740400" y="4876800"/>
            <a:ext cx="3013364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cwi‡e‡ki Rb¨ ÿwZKi </a:t>
            </a:r>
            <a:r>
              <a:rPr lang="en-US" sz="4000" b="1" dirty="0" smtClean="0">
                <a:latin typeface="SutonnyMJ" pitchFamily="2" charset="0"/>
                <a:ea typeface="+mj-ea"/>
                <a:cs typeface="SutonnyMJ" pitchFamily="2" charset="0"/>
              </a:rPr>
              <a:t>c`v</a:t>
            </a:r>
            <a:r>
              <a:rPr lang="en-US" sz="4000" b="1" dirty="0">
                <a:latin typeface="SutonnyMJ" pitchFamily="2" charset="0"/>
                <a:ea typeface="+mj-ea"/>
                <a:cs typeface="SutonnyMJ" pitchFamily="2" charset="0"/>
              </a:rPr>
              <a:t>_©      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85800" y="2057400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82171" y="2957286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78542" y="3886200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42256" y="4902200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686300" y="2057400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86300" y="2946400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4686300" y="3886200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686300" y="4858657"/>
            <a:ext cx="53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lang="en-US" sz="4000" b="1" dirty="0">
              <a:solidFill>
                <a:srgbClr val="00B0F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9" grpId="0"/>
      <p:bldP spid="20" grpId="0"/>
      <p:bldP spid="21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7800" y="511174"/>
            <a:ext cx="49530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we‡ùviK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23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0" y="6172200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11174"/>
            <a:ext cx="49530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`vn¨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436" y="1219201"/>
            <a:ext cx="789016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  <p:extLst>
      <p:ext uri="{BB962C8B-B14F-4D97-AF65-F5344CB8AC3E}">
        <p14:creationId xmlns:p14="http://schemas.microsoft.com/office/powerpoint/2010/main" val="9930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11174"/>
            <a:ext cx="49530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welv³ 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  <p:extLst>
      <p:ext uri="{BB962C8B-B14F-4D97-AF65-F5344CB8AC3E}">
        <p14:creationId xmlns:p14="http://schemas.microsoft.com/office/powerpoint/2010/main" val="4229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11174"/>
            <a:ext cx="49530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D‡ËRK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8915400" cy="495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  <p:extLst>
      <p:ext uri="{BB962C8B-B14F-4D97-AF65-F5344CB8AC3E}">
        <p14:creationId xmlns:p14="http://schemas.microsoft.com/office/powerpoint/2010/main" val="4229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11174"/>
            <a:ext cx="5943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¯^v¯’¨ SuywKc~Y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© </a:t>
            </a: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_©t</a:t>
            </a:r>
            <a:endParaRPr lang="en-US" sz="4800" b="1" dirty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534399" cy="495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  <p:extLst>
      <p:ext uri="{BB962C8B-B14F-4D97-AF65-F5344CB8AC3E}">
        <p14:creationId xmlns:p14="http://schemas.microsoft.com/office/powerpoint/2010/main" val="4229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11174"/>
            <a:ext cx="49530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‡ZRw¯Œq 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382000" cy="495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  <p:extLst>
      <p:ext uri="{BB962C8B-B14F-4D97-AF65-F5344CB8AC3E}">
        <p14:creationId xmlns:p14="http://schemas.microsoft.com/office/powerpoint/2010/main" val="4229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0436" y="511175"/>
            <a:ext cx="533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ea typeface="+mj-ea"/>
                <a:cs typeface="SutonnyMJ" pitchFamily="2" charset="0"/>
              </a:rPr>
              <a:t>#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11174"/>
            <a:ext cx="49530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ÿZ m„wóKvix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c`v_©t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8839200" cy="495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0" y="6172204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beg `kg †kÖYx, imvqb </a:t>
            </a:r>
          </a:p>
          <a:p>
            <a:pPr lvl="0" algn="ctr">
              <a:spcBef>
                <a:spcPct val="0"/>
              </a:spcBef>
            </a:pP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(1g Aa¨vq, imvq‡bi aviYv)</a:t>
            </a:r>
          </a:p>
        </p:txBody>
      </p:sp>
    </p:spTree>
    <p:extLst>
      <p:ext uri="{BB962C8B-B14F-4D97-AF65-F5344CB8AC3E}">
        <p14:creationId xmlns:p14="http://schemas.microsoft.com/office/powerpoint/2010/main" val="42297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916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imvq‡bi aviYv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cwjgvi </dc:title>
  <dc:creator>ARPITA DAS</dc:creator>
  <cp:lastModifiedBy>D.D High School</cp:lastModifiedBy>
  <cp:revision>119</cp:revision>
  <dcterms:created xsi:type="dcterms:W3CDTF">2019-08-02T20:58:50Z</dcterms:created>
  <dcterms:modified xsi:type="dcterms:W3CDTF">2021-10-07T07:05:06Z</dcterms:modified>
</cp:coreProperties>
</file>