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20" r:id="rId2"/>
  </p:sldMasterIdLst>
  <p:notesMasterIdLst>
    <p:notesMasterId r:id="rId40"/>
  </p:notesMasterIdLst>
  <p:sldIdLst>
    <p:sldId id="294" r:id="rId3"/>
    <p:sldId id="295" r:id="rId4"/>
    <p:sldId id="292" r:id="rId5"/>
    <p:sldId id="306" r:id="rId6"/>
    <p:sldId id="259" r:id="rId7"/>
    <p:sldId id="260" r:id="rId8"/>
    <p:sldId id="297"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99" r:id="rId30"/>
    <p:sldId id="282" r:id="rId31"/>
    <p:sldId id="283" r:id="rId32"/>
    <p:sldId id="284" r:id="rId33"/>
    <p:sldId id="290" r:id="rId34"/>
    <p:sldId id="286" r:id="rId35"/>
    <p:sldId id="300" r:id="rId36"/>
    <p:sldId id="302" r:id="rId37"/>
    <p:sldId id="288" r:id="rId38"/>
    <p:sldId id="30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8132C-8BAF-4E28-A303-7AF5C5671632}" type="datetimeFigureOut">
              <a:rPr lang="en-SG" smtClean="0"/>
              <a:t>8/10/2021</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19ED8-D287-408C-98DF-99ED21FA1A3A}" type="slidenum">
              <a:rPr lang="en-SG" smtClean="0"/>
              <a:t>‹#›</a:t>
            </a:fld>
            <a:endParaRPr lang="en-SG"/>
          </a:p>
        </p:txBody>
      </p:sp>
    </p:spTree>
    <p:extLst>
      <p:ext uri="{BB962C8B-B14F-4D97-AF65-F5344CB8AC3E}">
        <p14:creationId xmlns:p14="http://schemas.microsoft.com/office/powerpoint/2010/main" val="160071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CE519ED8-D287-408C-98DF-99ED21FA1A3A}" type="slidenum">
              <a:rPr lang="en-SG" smtClean="0"/>
              <a:t>3</a:t>
            </a:fld>
            <a:endParaRPr lang="en-SG"/>
          </a:p>
        </p:txBody>
      </p:sp>
    </p:spTree>
    <p:extLst>
      <p:ext uri="{BB962C8B-B14F-4D97-AF65-F5344CB8AC3E}">
        <p14:creationId xmlns:p14="http://schemas.microsoft.com/office/powerpoint/2010/main" val="256092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2522526-291F-4A5A-BC28-392925C8D71D}" type="datetimeFigureOut">
              <a:rPr lang="en-SG" smtClean="0"/>
              <a:t>8/10/2021</a:t>
            </a:fld>
            <a:endParaRPr lang="en-SG"/>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SG"/>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EAEA9BC-1CBE-40D0-959D-CC86B9D78AC7}" type="slidenum">
              <a:rPr lang="en-SG" smtClean="0"/>
              <a:t>‹#›</a:t>
            </a:fld>
            <a:endParaRPr lang="en-SG"/>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31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522526-291F-4A5A-BC28-392925C8D71D}" type="datetimeFigureOut">
              <a:rPr lang="en-SG" smtClean="0"/>
              <a:t>8/10/2021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EAEA9BC-1CBE-40D0-959D-CC86B9D78AC7}" type="slidenum">
              <a:rPr lang="en-SG" smtClean="0"/>
              <a:t>‹#›</a:t>
            </a:fld>
            <a:endParaRPr lang="en-SG"/>
          </a:p>
        </p:txBody>
      </p:sp>
    </p:spTree>
    <p:extLst>
      <p:ext uri="{BB962C8B-B14F-4D97-AF65-F5344CB8AC3E}">
        <p14:creationId xmlns:p14="http://schemas.microsoft.com/office/powerpoint/2010/main" val="1684687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522526-291F-4A5A-BC28-392925C8D71D}" type="datetimeFigureOut">
              <a:rPr lang="en-SG" smtClean="0"/>
              <a:t>8/10/2021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EAEA9BC-1CBE-40D0-959D-CC86B9D78AC7}" type="slidenum">
              <a:rPr lang="en-SG" smtClean="0"/>
              <a:t>‹#›</a:t>
            </a:fld>
            <a:endParaRPr lang="en-SG"/>
          </a:p>
        </p:txBody>
      </p:sp>
    </p:spTree>
    <p:extLst>
      <p:ext uri="{BB962C8B-B14F-4D97-AF65-F5344CB8AC3E}">
        <p14:creationId xmlns:p14="http://schemas.microsoft.com/office/powerpoint/2010/main" val="2811625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p14="http://schemas.microsoft.com/office/powerpoint/2010/main" val="11255482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p14="http://schemas.microsoft.com/office/powerpoint/2010/main" val="12770985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p14="http://schemas.microsoft.com/office/powerpoint/2010/main" val="41368796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p14="http://schemas.microsoft.com/office/powerpoint/2010/main" val="155238574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p14="http://schemas.microsoft.com/office/powerpoint/2010/main" val="16651723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p14="http://schemas.microsoft.com/office/powerpoint/2010/main" val="28163687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p14="http://schemas.microsoft.com/office/powerpoint/2010/main" val="7445098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p14="http://schemas.microsoft.com/office/powerpoint/2010/main" val="18391686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522526-291F-4A5A-BC28-392925C8D71D}" type="datetimeFigureOut">
              <a:rPr lang="en-SG" smtClean="0"/>
              <a:t>8/10/2021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EAEA9BC-1CBE-40D0-959D-CC86B9D78AC7}" type="slidenum">
              <a:rPr lang="en-SG" smtClean="0"/>
              <a:t>‹#›</a:t>
            </a:fld>
            <a:endParaRPr lang="en-SG"/>
          </a:p>
        </p:txBody>
      </p:sp>
    </p:spTree>
    <p:extLst>
      <p:ext uri="{BB962C8B-B14F-4D97-AF65-F5344CB8AC3E}">
        <p14:creationId xmlns:p14="http://schemas.microsoft.com/office/powerpoint/2010/main" val="3870126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p14="http://schemas.microsoft.com/office/powerpoint/2010/main" val="183822480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p14="http://schemas.microsoft.com/office/powerpoint/2010/main" val="15897917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p14="http://schemas.microsoft.com/office/powerpoint/2010/main" val="4508745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p14="http://schemas.microsoft.com/office/powerpoint/2010/main" val="4183050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p14="http://schemas.microsoft.com/office/powerpoint/2010/main" val="5013027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p14="http://schemas.microsoft.com/office/powerpoint/2010/main" val="198714191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6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472E1B2-DDA8-45FF-B585-E55DBCE72075}" type="datetimeFigureOut">
              <a:rPr lang="en-US" smtClean="0"/>
              <a:pPr/>
              <a:t>10/8/2021</a:t>
            </a:fld>
            <a:endParaRPr lang="en-US"/>
          </a:p>
        </p:txBody>
      </p:sp>
      <p:sp>
        <p:nvSpPr>
          <p:cNvPr id="5" name="Footer Placeholder 4"/>
          <p:cNvSpPr>
            <a:spLocks noGrp="1"/>
          </p:cNvSpPr>
          <p:nvPr>
            <p:ph type="ftr" sz="quarter" idx="11"/>
          </p:nvPr>
        </p:nvSpPr>
        <p:spPr>
          <a:xfrm>
            <a:off x="927947" y="6454776"/>
            <a:ext cx="709845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B95A01A-A73F-4F95-AFFF-402EEAD8ABD0}" type="slidenum">
              <a:rPr lang="en-US" smtClean="0"/>
              <a:pPr/>
              <a:t>‹#›</a:t>
            </a:fld>
            <a:endParaRPr lang="en-US"/>
          </a:p>
        </p:txBody>
      </p:sp>
    </p:spTree>
    <p:extLst>
      <p:ext uri="{BB962C8B-B14F-4D97-AF65-F5344CB8AC3E}">
        <p14:creationId xmlns:p14="http://schemas.microsoft.com/office/powerpoint/2010/main" val="1340926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42522526-291F-4A5A-BC28-392925C8D71D}" type="datetimeFigureOut">
              <a:rPr lang="en-SG" smtClean="0"/>
              <a:t>8/10/2021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EAEA9BC-1CBE-40D0-959D-CC86B9D78AC7}" type="slidenum">
              <a:rPr lang="en-SG" smtClean="0"/>
              <a:t>‹#›</a:t>
            </a:fld>
            <a:endParaRPr lang="en-SG"/>
          </a:p>
        </p:txBody>
      </p:sp>
    </p:spTree>
    <p:extLst>
      <p:ext uri="{BB962C8B-B14F-4D97-AF65-F5344CB8AC3E}">
        <p14:creationId xmlns:p14="http://schemas.microsoft.com/office/powerpoint/2010/main" val="1651478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42522526-291F-4A5A-BC28-392925C8D71D}" type="datetimeFigureOut">
              <a:rPr lang="en-SG" smtClean="0"/>
              <a:t>8/10/2021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EAEA9BC-1CBE-40D0-959D-CC86B9D78AC7}" type="slidenum">
              <a:rPr lang="en-SG" smtClean="0"/>
              <a:t>‹#›</a:t>
            </a:fld>
            <a:endParaRPr lang="en-SG"/>
          </a:p>
        </p:txBody>
      </p:sp>
    </p:spTree>
    <p:extLst>
      <p:ext uri="{BB962C8B-B14F-4D97-AF65-F5344CB8AC3E}">
        <p14:creationId xmlns:p14="http://schemas.microsoft.com/office/powerpoint/2010/main" val="3671198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22526-291F-4A5A-BC28-392925C8D71D}" type="datetimeFigureOut">
              <a:rPr lang="en-SG" smtClean="0"/>
              <a:t>8/10/2021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EAEA9BC-1CBE-40D0-959D-CC86B9D78AC7}" type="slidenum">
              <a:rPr lang="en-SG" smtClean="0"/>
              <a:t>‹#›</a:t>
            </a:fld>
            <a:endParaRPr lang="en-SG"/>
          </a:p>
        </p:txBody>
      </p:sp>
    </p:spTree>
    <p:extLst>
      <p:ext uri="{BB962C8B-B14F-4D97-AF65-F5344CB8AC3E}">
        <p14:creationId xmlns:p14="http://schemas.microsoft.com/office/powerpoint/2010/main" val="355984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22526-291F-4A5A-BC28-392925C8D71D}" type="datetimeFigureOut">
              <a:rPr lang="en-SG" smtClean="0"/>
              <a:t>8/10/2021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EAEA9BC-1CBE-40D0-959D-CC86B9D78AC7}" type="slidenum">
              <a:rPr lang="en-SG" smtClean="0"/>
              <a:t>‹#›</a:t>
            </a:fld>
            <a:endParaRPr lang="en-SG"/>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652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42522526-291F-4A5A-BC28-392925C8D71D}" type="datetimeFigureOut">
              <a:rPr lang="en-SG" smtClean="0"/>
              <a:t>8/10/2021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EAEA9BC-1CBE-40D0-959D-CC86B9D78AC7}" type="slidenum">
              <a:rPr lang="en-SG" smtClean="0"/>
              <a:t>‹#›</a:t>
            </a:fld>
            <a:endParaRPr lang="en-SG"/>
          </a:p>
        </p:txBody>
      </p:sp>
    </p:spTree>
    <p:extLst>
      <p:ext uri="{BB962C8B-B14F-4D97-AF65-F5344CB8AC3E}">
        <p14:creationId xmlns:p14="http://schemas.microsoft.com/office/powerpoint/2010/main" val="3256261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42522526-291F-4A5A-BC28-392925C8D71D}" type="datetimeFigureOut">
              <a:rPr lang="en-SG" smtClean="0"/>
              <a:t>8/10/2021</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0EAEA9BC-1CBE-40D0-959D-CC86B9D78AC7}" type="slidenum">
              <a:rPr lang="en-SG" smtClean="0"/>
              <a:t>‹#›</a:t>
            </a:fld>
            <a:endParaRPr lang="en-SG"/>
          </a:p>
        </p:txBody>
      </p:sp>
    </p:spTree>
    <p:extLst>
      <p:ext uri="{BB962C8B-B14F-4D97-AF65-F5344CB8AC3E}">
        <p14:creationId xmlns:p14="http://schemas.microsoft.com/office/powerpoint/2010/main" val="2506950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42522526-291F-4A5A-BC28-392925C8D71D}" type="datetimeFigureOut">
              <a:rPr lang="en-SG" smtClean="0"/>
              <a:t>8/10/2021</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0EAEA9BC-1CBE-40D0-959D-CC86B9D78AC7}" type="slidenum">
              <a:rPr lang="en-SG" smtClean="0"/>
              <a:t>‹#›</a:t>
            </a:fld>
            <a:endParaRPr lang="en-SG"/>
          </a:p>
        </p:txBody>
      </p:sp>
    </p:spTree>
    <p:extLst>
      <p:ext uri="{BB962C8B-B14F-4D97-AF65-F5344CB8AC3E}">
        <p14:creationId xmlns:p14="http://schemas.microsoft.com/office/powerpoint/2010/main" val="731809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22526-291F-4A5A-BC28-392925C8D71D}" type="datetimeFigureOut">
              <a:rPr lang="en-SG" smtClean="0"/>
              <a:t>8/10/2021</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0EAEA9BC-1CBE-40D0-959D-CC86B9D78AC7}" type="slidenum">
              <a:rPr lang="en-SG" smtClean="0"/>
              <a:t>‹#›</a:t>
            </a:fld>
            <a:endParaRPr lang="en-SG"/>
          </a:p>
        </p:txBody>
      </p:sp>
    </p:spTree>
    <p:extLst>
      <p:ext uri="{BB962C8B-B14F-4D97-AF65-F5344CB8AC3E}">
        <p14:creationId xmlns:p14="http://schemas.microsoft.com/office/powerpoint/2010/main" val="2480562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22526-291F-4A5A-BC28-392925C8D71D}" type="datetimeFigureOut">
              <a:rPr lang="en-SG" smtClean="0"/>
              <a:t>8/10/2021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EAEA9BC-1CBE-40D0-959D-CC86B9D78AC7}" type="slidenum">
              <a:rPr lang="en-SG" smtClean="0"/>
              <a:t>‹#›</a:t>
            </a:fld>
            <a:endParaRPr lang="en-SG"/>
          </a:p>
        </p:txBody>
      </p:sp>
    </p:spTree>
    <p:extLst>
      <p:ext uri="{BB962C8B-B14F-4D97-AF65-F5344CB8AC3E}">
        <p14:creationId xmlns:p14="http://schemas.microsoft.com/office/powerpoint/2010/main" val="9900093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22526-291F-4A5A-BC28-392925C8D71D}" type="datetimeFigureOut">
              <a:rPr lang="en-SG" smtClean="0"/>
              <a:t>8/10/2021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EAEA9BC-1CBE-40D0-959D-CC86B9D78AC7}" type="slidenum">
              <a:rPr lang="en-SG" smtClean="0"/>
              <a:t>‹#›</a:t>
            </a:fld>
            <a:endParaRPr lang="en-SG"/>
          </a:p>
        </p:txBody>
      </p:sp>
    </p:spTree>
    <p:extLst>
      <p:ext uri="{BB962C8B-B14F-4D97-AF65-F5344CB8AC3E}">
        <p14:creationId xmlns:p14="http://schemas.microsoft.com/office/powerpoint/2010/main" val="3646527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42522526-291F-4A5A-BC28-392925C8D71D}" type="datetimeFigureOut">
              <a:rPr lang="en-SG" smtClean="0"/>
              <a:t>8/10/2021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EAEA9BC-1CBE-40D0-959D-CC86B9D78AC7}" type="slidenum">
              <a:rPr lang="en-SG" smtClean="0"/>
              <a:t>‹#›</a:t>
            </a:fld>
            <a:endParaRPr lang="en-SG"/>
          </a:p>
        </p:txBody>
      </p:sp>
    </p:spTree>
    <p:extLst>
      <p:ext uri="{BB962C8B-B14F-4D97-AF65-F5344CB8AC3E}">
        <p14:creationId xmlns:p14="http://schemas.microsoft.com/office/powerpoint/2010/main" val="131935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42522526-291F-4A5A-BC28-392925C8D71D}" type="datetimeFigureOut">
              <a:rPr lang="en-SG" smtClean="0"/>
              <a:t>8/10/2021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EAEA9BC-1CBE-40D0-959D-CC86B9D78AC7}" type="slidenum">
              <a:rPr lang="en-SG" smtClean="0"/>
              <a:t>‹#›</a:t>
            </a:fld>
            <a:endParaRPr lang="en-SG"/>
          </a:p>
        </p:txBody>
      </p:sp>
    </p:spTree>
    <p:extLst>
      <p:ext uri="{BB962C8B-B14F-4D97-AF65-F5344CB8AC3E}">
        <p14:creationId xmlns:p14="http://schemas.microsoft.com/office/powerpoint/2010/main" val="223118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522526-291F-4A5A-BC28-392925C8D71D}" type="datetimeFigureOut">
              <a:rPr lang="en-SG" smtClean="0"/>
              <a:t>8/10/2021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EAEA9BC-1CBE-40D0-959D-CC86B9D78AC7}" type="slidenum">
              <a:rPr lang="en-SG" smtClean="0"/>
              <a:t>‹#›</a:t>
            </a:fld>
            <a:endParaRPr lang="en-SG"/>
          </a:p>
        </p:txBody>
      </p:sp>
    </p:spTree>
    <p:extLst>
      <p:ext uri="{BB962C8B-B14F-4D97-AF65-F5344CB8AC3E}">
        <p14:creationId xmlns:p14="http://schemas.microsoft.com/office/powerpoint/2010/main" val="190337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522526-291F-4A5A-BC28-392925C8D71D}" type="datetimeFigureOut">
              <a:rPr lang="en-SG" smtClean="0"/>
              <a:t>8/10/2021</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0EAEA9BC-1CBE-40D0-959D-CC86B9D78AC7}" type="slidenum">
              <a:rPr lang="en-SG" smtClean="0"/>
              <a:t>‹#›</a:t>
            </a:fld>
            <a:endParaRPr lang="en-SG"/>
          </a:p>
        </p:txBody>
      </p:sp>
    </p:spTree>
    <p:extLst>
      <p:ext uri="{BB962C8B-B14F-4D97-AF65-F5344CB8AC3E}">
        <p14:creationId xmlns:p14="http://schemas.microsoft.com/office/powerpoint/2010/main" val="427255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522526-291F-4A5A-BC28-392925C8D71D}" type="datetimeFigureOut">
              <a:rPr lang="en-SG" smtClean="0"/>
              <a:t>8/10/2021</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0EAEA9BC-1CBE-40D0-959D-CC86B9D78AC7}" type="slidenum">
              <a:rPr lang="en-SG" smtClean="0"/>
              <a:t>‹#›</a:t>
            </a:fld>
            <a:endParaRPr lang="en-SG"/>
          </a:p>
        </p:txBody>
      </p:sp>
    </p:spTree>
    <p:extLst>
      <p:ext uri="{BB962C8B-B14F-4D97-AF65-F5344CB8AC3E}">
        <p14:creationId xmlns:p14="http://schemas.microsoft.com/office/powerpoint/2010/main" val="90590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22526-291F-4A5A-BC28-392925C8D71D}" type="datetimeFigureOut">
              <a:rPr lang="en-SG" smtClean="0"/>
              <a:t>8/10/2021</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0EAEA9BC-1CBE-40D0-959D-CC86B9D78AC7}" type="slidenum">
              <a:rPr lang="en-SG" smtClean="0"/>
              <a:t>‹#›</a:t>
            </a:fld>
            <a:endParaRPr lang="en-SG"/>
          </a:p>
        </p:txBody>
      </p:sp>
    </p:spTree>
    <p:extLst>
      <p:ext uri="{BB962C8B-B14F-4D97-AF65-F5344CB8AC3E}">
        <p14:creationId xmlns:p14="http://schemas.microsoft.com/office/powerpoint/2010/main" val="3688370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22526-291F-4A5A-BC28-392925C8D71D}" type="datetimeFigureOut">
              <a:rPr lang="en-SG" smtClean="0"/>
              <a:t>8/10/2021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EAEA9BC-1CBE-40D0-959D-CC86B9D78AC7}" type="slidenum">
              <a:rPr lang="en-SG" smtClean="0"/>
              <a:t>‹#›</a:t>
            </a:fld>
            <a:endParaRPr lang="en-SG"/>
          </a:p>
        </p:txBody>
      </p:sp>
    </p:spTree>
    <p:extLst>
      <p:ext uri="{BB962C8B-B14F-4D97-AF65-F5344CB8AC3E}">
        <p14:creationId xmlns:p14="http://schemas.microsoft.com/office/powerpoint/2010/main" val="3972894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22526-291F-4A5A-BC28-392925C8D71D}" type="datetimeFigureOut">
              <a:rPr lang="en-SG" smtClean="0"/>
              <a:t>8/10/2021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EAEA9BC-1CBE-40D0-959D-CC86B9D78AC7}" type="slidenum">
              <a:rPr lang="en-SG" smtClean="0"/>
              <a:t>‹#›</a:t>
            </a:fld>
            <a:endParaRPr lang="en-SG"/>
          </a:p>
        </p:txBody>
      </p:sp>
    </p:spTree>
    <p:extLst>
      <p:ext uri="{BB962C8B-B14F-4D97-AF65-F5344CB8AC3E}">
        <p14:creationId xmlns:p14="http://schemas.microsoft.com/office/powerpoint/2010/main" val="656752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28000">
              <a:schemeClr val="accent1">
                <a:lumMod val="45000"/>
                <a:lumOff val="55000"/>
              </a:schemeClr>
            </a:gs>
            <a:gs pos="48000">
              <a:schemeClr val="accent1">
                <a:lumMod val="45000"/>
                <a:lumOff val="55000"/>
              </a:schemeClr>
            </a:gs>
            <a:gs pos="84000">
              <a:srgbClr val="00B0F0"/>
            </a:gs>
          </a:gsLst>
          <a:lin ang="5400000" scaled="1"/>
          <a:tileRect/>
        </a:gra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2522526-291F-4A5A-BC28-392925C8D71D}" type="datetimeFigureOut">
              <a:rPr lang="en-SG" smtClean="0"/>
              <a:t>8/10/2021</a:t>
            </a:fld>
            <a:endParaRPr lang="en-SG"/>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SG"/>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EAEA9BC-1CBE-40D0-959D-CC86B9D78AC7}" type="slidenum">
              <a:rPr lang="en-SG" smtClean="0"/>
              <a:t>‹#›</a:t>
            </a:fld>
            <a:endParaRPr lang="en-SG"/>
          </a:p>
        </p:txBody>
      </p:sp>
    </p:spTree>
    <p:extLst>
      <p:ext uri="{BB962C8B-B14F-4D97-AF65-F5344CB8AC3E}">
        <p14:creationId xmlns:p14="http://schemas.microsoft.com/office/powerpoint/2010/main" val="37957283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22526-291F-4A5A-BC28-392925C8D71D}" type="datetimeFigureOut">
              <a:rPr lang="en-SG" smtClean="0"/>
              <a:t>8/10/2021</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EA9BC-1CBE-40D0-959D-CC86B9D78AC7}" type="slidenum">
              <a:rPr lang="en-SG" smtClean="0"/>
              <a:t>‹#›</a:t>
            </a:fld>
            <a:endParaRPr lang="en-SG"/>
          </a:p>
        </p:txBody>
      </p:sp>
    </p:spTree>
    <p:extLst>
      <p:ext uri="{BB962C8B-B14F-4D97-AF65-F5344CB8AC3E}">
        <p14:creationId xmlns:p14="http://schemas.microsoft.com/office/powerpoint/2010/main" val="18009003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6.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19.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4.jpe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38" y="240542"/>
            <a:ext cx="11762096" cy="6395682"/>
          </a:xfrm>
          <a:prstGeom prst="rect">
            <a:avLst/>
          </a:prstGeom>
        </p:spPr>
      </p:pic>
    </p:spTree>
    <p:extLst>
      <p:ext uri="{BB962C8B-B14F-4D97-AF65-F5344CB8AC3E}">
        <p14:creationId xmlns:p14="http://schemas.microsoft.com/office/powerpoint/2010/main" val="4235738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86668" y="2937721"/>
            <a:ext cx="3274609" cy="3604496"/>
          </a:xfrm>
          <a:prstGeom prst="rect">
            <a:avLst/>
          </a:prstGeom>
        </p:spPr>
      </p:pic>
      <p:sp>
        <p:nvSpPr>
          <p:cNvPr id="35" name="Rectangle 34"/>
          <p:cNvSpPr/>
          <p:nvPr/>
        </p:nvSpPr>
        <p:spPr>
          <a:xfrm>
            <a:off x="659291" y="1154555"/>
            <a:ext cx="10866783" cy="1938992"/>
          </a:xfrm>
          <a:prstGeom prst="rect">
            <a:avLst/>
          </a:prstGeom>
        </p:spPr>
        <p:txBody>
          <a:bodyPr wrap="square">
            <a:spAutoFit/>
          </a:bodyPr>
          <a:lstStyle/>
          <a:p>
            <a:pPr lvl="0" algn="just"/>
            <a:r>
              <a:rPr lang="en-US" sz="4000" dirty="0" err="1">
                <a:latin typeface="NikoshBAN" panose="02000000000000000000" pitchFamily="2" charset="0"/>
                <a:cs typeface="NikoshBAN" panose="02000000000000000000" pitchFamily="2" charset="0"/>
              </a:rPr>
              <a:t>একজনের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সাথে</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আরেক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জনের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পরস্পর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তথ্য</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বিনিময়</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a:t>
            </a:r>
            <a:r>
              <a:rPr lang="en-US" sz="4000" dirty="0" smtClean="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এক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স্থান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থেকে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অন্য</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স্থানে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a:t>
            </a:r>
            <a:r>
              <a:rPr lang="en-US" sz="4000" dirty="0">
                <a:latin typeface="NikoshBAN" panose="02000000000000000000" pitchFamily="2" charset="0"/>
                <a:cs typeface="NikoshBAN" panose="02000000000000000000" pitchFamily="2" charset="0"/>
              </a:rPr>
              <a:t> </a:t>
            </a:r>
            <a:r>
              <a:rPr lang="as-IN" sz="4000" b="1" dirty="0">
                <a:solidFill>
                  <a:srgbClr val="0070C0"/>
                </a:solidFill>
                <a:latin typeface="NikoshBAN" panose="02000000000000000000" pitchFamily="2" charset="0"/>
                <a:cs typeface="NikoshBAN" panose="02000000000000000000" pitchFamily="2" charset="0"/>
              </a:rPr>
              <a:t>এক ডিভাইস থেকে অন্য ডিভাইসে</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তথ্য</a:t>
            </a:r>
            <a:r>
              <a:rPr lang="en-US" sz="4000" dirty="0" smtClean="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বিনিময়ই</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হচ্ছে</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কমিউনিকেশন</a:t>
            </a:r>
            <a:r>
              <a:rPr lang="en-US" sz="4000" dirty="0">
                <a:latin typeface="NikoshBAN" panose="02000000000000000000" pitchFamily="2" charset="0"/>
                <a:cs typeface="NikoshBAN" panose="02000000000000000000" pitchFamily="2" charset="0"/>
              </a:rPr>
              <a:t>।</a:t>
            </a:r>
          </a:p>
        </p:txBody>
      </p:sp>
      <p:sp>
        <p:nvSpPr>
          <p:cNvPr id="12" name="Plaque 11"/>
          <p:cNvSpPr/>
          <p:nvPr/>
        </p:nvSpPr>
        <p:spPr>
          <a:xfrm>
            <a:off x="386668" y="520020"/>
            <a:ext cx="4622061" cy="634535"/>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r>
              <a:rPr lang="en-US" sz="5400" b="1" dirty="0" err="1">
                <a:latin typeface="NikoshBAN" pitchFamily="2" charset="0"/>
                <a:cs typeface="NikoshBAN" pitchFamily="2" charset="0"/>
              </a:rPr>
              <a:t>কমিউনিকেশন</a:t>
            </a:r>
            <a:endParaRPr lang="bn-BD" sz="4400" b="1" dirty="0">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286" y="3093547"/>
            <a:ext cx="7295411" cy="3348196"/>
          </a:xfrm>
          <a:prstGeom prst="rect">
            <a:avLst/>
          </a:prstGeom>
        </p:spPr>
      </p:pic>
    </p:spTree>
    <p:extLst>
      <p:ext uri="{BB962C8B-B14F-4D97-AF65-F5344CB8AC3E}">
        <p14:creationId xmlns:p14="http://schemas.microsoft.com/office/powerpoint/2010/main" val="273334116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ox(in)">
                                      <p:cBhvr>
                                        <p:cTn id="7" dur="500"/>
                                        <p:tgtEl>
                                          <p:spTgt spid="35"/>
                                        </p:tgtEl>
                                      </p:cBhvr>
                                    </p:animEffect>
                                  </p:childTnLst>
                                </p:cTn>
                              </p:par>
                              <p:par>
                                <p:cTn id="8" presetID="4"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0643" y="315606"/>
            <a:ext cx="4895837" cy="3196967"/>
          </a:xfrm>
          <a:prstGeom prst="rect">
            <a:avLst/>
          </a:prstGeom>
        </p:spPr>
      </p:pic>
      <p:sp>
        <p:nvSpPr>
          <p:cNvPr id="28" name="Rectangle 27"/>
          <p:cNvSpPr/>
          <p:nvPr/>
        </p:nvSpPr>
        <p:spPr>
          <a:xfrm>
            <a:off x="497307" y="3375803"/>
            <a:ext cx="7138173" cy="1200329"/>
          </a:xfrm>
          <a:prstGeom prst="rect">
            <a:avLst/>
          </a:prstGeom>
        </p:spPr>
        <p:txBody>
          <a:bodyPr wrap="square">
            <a:spAutoFit/>
          </a:bodyPr>
          <a:lstStyle/>
          <a:p>
            <a:pPr lvl="0"/>
            <a:r>
              <a:rPr lang="en-US" sz="3600" dirty="0" err="1">
                <a:effectLst>
                  <a:outerShdw blurRad="38100" dist="38100" dir="2700000" algn="tl">
                    <a:srgbClr val="000000">
                      <a:alpha val="43137"/>
                    </a:srgbClr>
                  </a:outerShdw>
                </a:effectLst>
                <a:latin typeface="NikoshBAN" pitchFamily="2" charset="0"/>
                <a:cs typeface="NikoshBAN" pitchFamily="2" charset="0"/>
              </a:rPr>
              <a:t>চিঠি</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a:effectLst>
                  <a:outerShdw blurRad="38100" dist="38100" dir="2700000" algn="tl">
                    <a:srgbClr val="000000">
                      <a:alpha val="43137"/>
                    </a:srgbClr>
                  </a:outerShdw>
                </a:effectLst>
                <a:latin typeface="NikoshBAN" pitchFamily="2" charset="0"/>
                <a:cs typeface="NikoshBAN" pitchFamily="2" charset="0"/>
              </a:rPr>
              <a:t>বা</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a:effectLst>
                  <a:outerShdw blurRad="38100" dist="38100" dir="2700000" algn="tl">
                    <a:srgbClr val="000000">
                      <a:alpha val="43137"/>
                    </a:srgbClr>
                  </a:outerShdw>
                </a:effectLst>
                <a:latin typeface="NikoshBAN" pitchFamily="2" charset="0"/>
                <a:cs typeface="NikoshBAN" pitchFamily="2" charset="0"/>
              </a:rPr>
              <a:t>লিখিত</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a:effectLst>
                  <a:outerShdw blurRad="38100" dist="38100" dir="2700000" algn="tl">
                    <a:srgbClr val="000000">
                      <a:alpha val="43137"/>
                    </a:srgbClr>
                  </a:outerShdw>
                </a:effectLst>
                <a:latin typeface="NikoshBAN" pitchFamily="2" charset="0"/>
                <a:cs typeface="NikoshBAN" pitchFamily="2" charset="0"/>
              </a:rPr>
              <a:t>কোনো</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a:effectLst>
                  <a:outerShdw blurRad="38100" dist="38100" dir="2700000" algn="tl">
                    <a:srgbClr val="000000">
                      <a:alpha val="43137"/>
                    </a:srgbClr>
                  </a:outerShdw>
                </a:effectLst>
                <a:latin typeface="NikoshBAN" pitchFamily="2" charset="0"/>
                <a:cs typeface="NikoshBAN" pitchFamily="2" charset="0"/>
              </a:rPr>
              <a:t>সংকেতের</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a:effectLst>
                  <a:outerShdw blurRad="38100" dist="38100" dir="2700000" algn="tl">
                    <a:srgbClr val="000000">
                      <a:alpha val="43137"/>
                    </a:srgbClr>
                  </a:outerShdw>
                </a:effectLst>
                <a:latin typeface="NikoshBAN" pitchFamily="2" charset="0"/>
                <a:cs typeface="NikoshBAN" pitchFamily="2" charset="0"/>
              </a:rPr>
              <a:t>মাধ্যমে</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a:effectLst>
                  <a:outerShdw blurRad="38100" dist="38100" dir="2700000" algn="tl">
                    <a:srgbClr val="000000">
                      <a:alpha val="43137"/>
                    </a:srgbClr>
                  </a:outerShdw>
                </a:effectLst>
                <a:latin typeface="NikoshBAN" pitchFamily="2" charset="0"/>
                <a:cs typeface="NikoshBAN" pitchFamily="2" charset="0"/>
              </a:rPr>
              <a:t>মানুষের</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a:effectLst>
                  <a:outerShdw blurRad="38100" dist="38100" dir="2700000" algn="tl">
                    <a:srgbClr val="000000">
                      <a:alpha val="43137"/>
                    </a:srgbClr>
                  </a:outerShdw>
                </a:effectLst>
                <a:latin typeface="NikoshBAN" pitchFamily="2" charset="0"/>
                <a:cs typeface="NikoshBAN" pitchFamily="2" charset="0"/>
              </a:rPr>
              <a:t>দ্বারা</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a:effectLst>
                  <a:outerShdw blurRad="38100" dist="38100" dir="2700000" algn="tl">
                    <a:srgbClr val="000000">
                      <a:alpha val="43137"/>
                    </a:srgbClr>
                  </a:outerShdw>
                </a:effectLst>
                <a:latin typeface="NikoshBAN" pitchFamily="2" charset="0"/>
                <a:cs typeface="NikoshBAN" pitchFamily="2" charset="0"/>
              </a:rPr>
              <a:t>পরিবাহিত</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a:effectLst>
                  <a:outerShdw blurRad="38100" dist="38100" dir="2700000" algn="tl">
                    <a:srgbClr val="000000">
                      <a:alpha val="43137"/>
                    </a:srgbClr>
                  </a:outerShdw>
                </a:effectLst>
                <a:latin typeface="NikoshBAN" pitchFamily="2" charset="0"/>
                <a:cs typeface="NikoshBAN" pitchFamily="2" charset="0"/>
              </a:rPr>
              <a:t>কোনো</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a:effectLst>
                  <a:outerShdw blurRad="38100" dist="38100" dir="2700000" algn="tl">
                    <a:srgbClr val="000000">
                      <a:alpha val="43137"/>
                    </a:srgbClr>
                  </a:outerShdw>
                </a:effectLst>
                <a:latin typeface="NikoshBAN" pitchFamily="2" charset="0"/>
                <a:cs typeface="NikoshBAN" pitchFamily="2" charset="0"/>
              </a:rPr>
              <a:t>প্রক্রিয়ায়</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a:effectLst>
                  <a:outerShdw blurRad="38100" dist="38100" dir="2700000" algn="tl">
                    <a:srgbClr val="000000">
                      <a:alpha val="43137"/>
                    </a:srgbClr>
                  </a:outerShdw>
                </a:effectLst>
                <a:latin typeface="NikoshBAN" pitchFamily="2" charset="0"/>
                <a:cs typeface="NikoshBAN" pitchFamily="2" charset="0"/>
              </a:rPr>
              <a:t>হতে</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পারে</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31" name="Rectangle 30"/>
          <p:cNvSpPr/>
          <p:nvPr/>
        </p:nvSpPr>
        <p:spPr>
          <a:xfrm>
            <a:off x="560600" y="4956803"/>
            <a:ext cx="5830956" cy="1323439"/>
          </a:xfrm>
          <a:prstGeom prst="rect">
            <a:avLst/>
          </a:prstGeom>
        </p:spPr>
        <p:txBody>
          <a:bodyPr wrap="square">
            <a:spAutoFit/>
          </a:bodyPr>
          <a:lstStyle/>
          <a:p>
            <a:pPr lvl="0"/>
            <a:r>
              <a:rPr lang="en-US" sz="4000" dirty="0" err="1">
                <a:effectLst>
                  <a:outerShdw blurRad="38100" dist="38100" dir="2700000" algn="tl">
                    <a:srgbClr val="000000">
                      <a:alpha val="43137"/>
                    </a:srgbClr>
                  </a:outerShdw>
                </a:effectLst>
                <a:latin typeface="NikoshBAN" pitchFamily="2" charset="0"/>
                <a:cs typeface="NikoshBAN" pitchFamily="2" charset="0"/>
              </a:rPr>
              <a:t>কিংবা</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যান্ত্রিক</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বা</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স্বয়ংক্রিয়</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উপায়ে</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হতে</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পারে</a:t>
            </a:r>
            <a:r>
              <a:rPr lang="en-US" sz="4000" dirty="0" smtClean="0">
                <a:effectLst>
                  <a:outerShdw blurRad="38100" dist="38100" dir="2700000" algn="tl">
                    <a:srgbClr val="000000">
                      <a:alpha val="43137"/>
                    </a:srgbClr>
                  </a:outerShdw>
                </a:effectLst>
                <a:latin typeface="NikoshBAN" pitchFamily="2" charset="0"/>
                <a:cs typeface="NikoshBAN" pitchFamily="2" charset="0"/>
              </a:rPr>
              <a:t>।</a:t>
            </a:r>
            <a:endParaRPr lang="en-US" sz="4000" dirty="0">
              <a:effectLst>
                <a:outerShdw blurRad="38100" dist="38100" dir="2700000" algn="tl">
                  <a:srgbClr val="000000">
                    <a:alpha val="43137"/>
                  </a:srgbClr>
                </a:outerShdw>
              </a:effectLst>
              <a:latin typeface="NikoshBAN" pitchFamily="2" charset="0"/>
              <a:cs typeface="NikoshBAN" pitchFamily="2" charset="0"/>
            </a:endParaRPr>
          </a:p>
        </p:txBody>
      </p:sp>
      <p:sp>
        <p:nvSpPr>
          <p:cNvPr id="9" name="TextBox 8"/>
          <p:cNvSpPr txBox="1"/>
          <p:nvPr/>
        </p:nvSpPr>
        <p:spPr>
          <a:xfrm>
            <a:off x="560600" y="1063370"/>
            <a:ext cx="6763810" cy="1323439"/>
          </a:xfrm>
          <a:prstGeom prst="rect">
            <a:avLst/>
          </a:prstGeom>
          <a:noFill/>
        </p:spPr>
        <p:txBody>
          <a:bodyPr wrap="square" rtlCol="0">
            <a:spAutoFit/>
          </a:bodyPr>
          <a:lstStyle/>
          <a:p>
            <a:r>
              <a:rPr lang="en-US" sz="4000"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effectLst>
                  <a:outerShdw blurRad="38100" dist="38100" dir="2700000" algn="tl">
                    <a:srgbClr val="000000">
                      <a:alpha val="43137"/>
                    </a:srgbClr>
                  </a:outerShdw>
                </a:effectLst>
                <a:latin typeface="NikoshBAN" pitchFamily="2" charset="0"/>
                <a:cs typeface="NikoshBAN" pitchFamily="2" charset="0"/>
              </a:rPr>
              <a:t>সকল</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effectLst>
                  <a:outerShdw blurRad="38100" dist="38100" dir="2700000" algn="tl">
                    <a:srgbClr val="000000">
                      <a:alpha val="43137"/>
                    </a:srgbClr>
                  </a:outerShdw>
                </a:effectLst>
                <a:latin typeface="NikoshBAN" pitchFamily="2" charset="0"/>
                <a:cs typeface="NikoshBAN" pitchFamily="2" charset="0"/>
              </a:rPr>
              <a:t>ধরণের</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effectLst>
                  <a:outerShdw blurRad="38100" dist="38100" dir="2700000" algn="tl">
                    <a:srgbClr val="000000">
                      <a:alpha val="43137"/>
                    </a:srgbClr>
                  </a:outerShdw>
                </a:effectLst>
                <a:latin typeface="NikoshBAN" pitchFamily="2" charset="0"/>
                <a:cs typeface="NikoshBAN" pitchFamily="2" charset="0"/>
              </a:rPr>
              <a:t>যোগাযোগকে</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effectLst>
                  <a:outerShdw blurRad="38100" dist="38100" dir="2700000" algn="tl">
                    <a:srgbClr val="000000">
                      <a:alpha val="43137"/>
                    </a:srgbClr>
                  </a:outerShdw>
                </a:effectLst>
                <a:latin typeface="NikoshBAN" pitchFamily="2" charset="0"/>
                <a:cs typeface="NikoshBAN" pitchFamily="2" charset="0"/>
              </a:rPr>
              <a:t>নির্দেশ</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effectLst>
                  <a:outerShdw blurRad="38100" dist="38100" dir="2700000" algn="tl">
                    <a:srgbClr val="000000">
                      <a:alpha val="43137"/>
                    </a:srgbClr>
                  </a:outerShdw>
                </a:effectLst>
                <a:latin typeface="NikoshBAN" pitchFamily="2" charset="0"/>
                <a:cs typeface="NikoshBAN" pitchFamily="2" charset="0"/>
              </a:rPr>
              <a:t>করে</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endParaRPr lang="en-US" sz="4000" dirty="0">
              <a:effectLst>
                <a:outerShdw blurRad="38100" dist="38100" dir="2700000" algn="tl">
                  <a:srgbClr val="000000">
                    <a:alpha val="43137"/>
                  </a:srgbClr>
                </a:outerShdw>
              </a:effectLst>
              <a:latin typeface="NikoshBAN" pitchFamily="2" charset="0"/>
              <a:cs typeface="NikoshBAN" pitchFamily="2" charset="0"/>
            </a:endParaRPr>
          </a:p>
        </p:txBody>
      </p:sp>
      <p:sp>
        <p:nvSpPr>
          <p:cNvPr id="10" name="Rectangle 9"/>
          <p:cNvSpPr/>
          <p:nvPr/>
        </p:nvSpPr>
        <p:spPr>
          <a:xfrm>
            <a:off x="497307" y="2290427"/>
            <a:ext cx="5464386" cy="707886"/>
          </a:xfrm>
          <a:prstGeom prst="rect">
            <a:avLst/>
          </a:prstGeom>
        </p:spPr>
        <p:txBody>
          <a:bodyPr wrap="square">
            <a:spAutoFit/>
          </a:bodyPr>
          <a:lstStyle/>
          <a:p>
            <a:pPr lvl="0"/>
            <a:r>
              <a:rPr lang="en-US" sz="40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যোগাযোগ</a:t>
            </a:r>
            <a:r>
              <a:rPr lang="en-US" sz="40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ম্যানুয়াল</a:t>
            </a:r>
            <a:r>
              <a:rPr lang="en-US" sz="40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হতে</a:t>
            </a:r>
            <a:r>
              <a:rPr lang="en-US" sz="40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পারে</a:t>
            </a:r>
            <a:r>
              <a:rPr lang="en-US" sz="40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endParaRPr lang="en-US" sz="4000"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1" name="Plaque 10"/>
          <p:cNvSpPr/>
          <p:nvPr/>
        </p:nvSpPr>
        <p:spPr>
          <a:xfrm>
            <a:off x="497307" y="366869"/>
            <a:ext cx="3730099" cy="631660"/>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r>
              <a:rPr lang="en-US" sz="5400" b="1" dirty="0" err="1">
                <a:latin typeface="NikoshBAN" pitchFamily="2" charset="0"/>
                <a:cs typeface="NikoshBAN" pitchFamily="2" charset="0"/>
              </a:rPr>
              <a:t>কমিউনিকেশন</a:t>
            </a:r>
            <a:endParaRPr lang="bn-BD" sz="4400" b="1" dirty="0">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758" y="3512573"/>
            <a:ext cx="4126722" cy="3005629"/>
          </a:xfrm>
          <a:prstGeom prst="rect">
            <a:avLst/>
          </a:prstGeom>
        </p:spPr>
      </p:pic>
    </p:spTree>
    <p:extLst>
      <p:ext uri="{BB962C8B-B14F-4D97-AF65-F5344CB8AC3E}">
        <p14:creationId xmlns:p14="http://schemas.microsoft.com/office/powerpoint/2010/main" val="346075118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ox(in)">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ox(in)">
                                      <p:cBhvr>
                                        <p:cTn id="21" dur="500"/>
                                        <p:tgtEl>
                                          <p:spTgt spid="31"/>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7034" y="1079708"/>
            <a:ext cx="4268415" cy="2323437"/>
          </a:xfrm>
          <a:prstGeom prst="rect">
            <a:avLst/>
          </a:prstGeom>
        </p:spPr>
      </p:pic>
      <p:sp>
        <p:nvSpPr>
          <p:cNvPr id="8" name="Rectangle 7"/>
          <p:cNvSpPr/>
          <p:nvPr/>
        </p:nvSpPr>
        <p:spPr>
          <a:xfrm>
            <a:off x="424431" y="1838366"/>
            <a:ext cx="6612115" cy="2800767"/>
          </a:xfrm>
          <a:prstGeom prst="rect">
            <a:avLst/>
          </a:prstGeom>
        </p:spPr>
        <p:txBody>
          <a:bodyPr wrap="square">
            <a:spAutoFit/>
          </a:bodyPr>
          <a:lstStyle/>
          <a:p>
            <a:pPr algn="just"/>
            <a:r>
              <a:rPr lang="as-IN" sz="4400" dirty="0">
                <a:effectLst>
                  <a:outerShdw blurRad="38100" dist="38100" dir="2700000" algn="tl">
                    <a:srgbClr val="000000">
                      <a:alpha val="43137"/>
                    </a:srgbClr>
                  </a:outerShdw>
                </a:effectLst>
                <a:latin typeface="NikoshBAN" pitchFamily="2" charset="0"/>
                <a:cs typeface="NikoshBAN" pitchFamily="2" charset="0"/>
              </a:rPr>
              <a:t>কোন ডেটাকে এক প্রান্ত থেকে অন্য </a:t>
            </a:r>
            <a:r>
              <a:rPr lang="as-IN" sz="4400" dirty="0" smtClean="0">
                <a:effectLst>
                  <a:outerShdw blurRad="38100" dist="38100" dir="2700000" algn="tl">
                    <a:srgbClr val="000000">
                      <a:alpha val="43137"/>
                    </a:srgbClr>
                  </a:outerShdw>
                </a:effectLst>
                <a:latin typeface="NikoshBAN" pitchFamily="2" charset="0"/>
                <a:cs typeface="NikoshBAN" pitchFamily="2" charset="0"/>
              </a:rPr>
              <a:t>প্রান্তে</a:t>
            </a:r>
            <a:r>
              <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4400" dirty="0" smtClean="0">
                <a:effectLst>
                  <a:outerShdw blurRad="38100" dist="38100" dir="2700000" algn="tl">
                    <a:srgbClr val="000000">
                      <a:alpha val="43137"/>
                    </a:srgbClr>
                  </a:outerShdw>
                </a:effectLst>
                <a:latin typeface="NikoshBAN" pitchFamily="2" charset="0"/>
                <a:cs typeface="NikoshBAN" pitchFamily="2" charset="0"/>
              </a:rPr>
              <a:t>কিংবা </a:t>
            </a:r>
            <a:r>
              <a:rPr lang="as-IN" sz="4400" dirty="0">
                <a:effectLst>
                  <a:outerShdw blurRad="38100" dist="38100" dir="2700000" algn="tl">
                    <a:srgbClr val="000000">
                      <a:alpha val="43137"/>
                    </a:srgbClr>
                  </a:outerShdw>
                </a:effectLst>
                <a:latin typeface="NikoshBAN" pitchFamily="2" charset="0"/>
                <a:cs typeface="NikoshBAN" pitchFamily="2" charset="0"/>
              </a:rPr>
              <a:t>এক ডিভাইস থেকে অন্য </a:t>
            </a:r>
            <a:r>
              <a:rPr lang="as-IN" sz="4400" dirty="0" smtClean="0">
                <a:effectLst>
                  <a:outerShdw blurRad="38100" dist="38100" dir="2700000" algn="tl">
                    <a:srgbClr val="000000">
                      <a:alpha val="43137"/>
                    </a:srgbClr>
                  </a:outerShdw>
                </a:effectLst>
                <a:latin typeface="NikoshBAN" pitchFamily="2" charset="0"/>
                <a:cs typeface="NikoshBAN" pitchFamily="2" charset="0"/>
              </a:rPr>
              <a:t>ডিভাইসে</a:t>
            </a:r>
            <a:r>
              <a:rPr lang="en-US" sz="4400" dirty="0">
                <a:solidFill>
                  <a:srgbClr val="FFC000"/>
                </a:solidFill>
                <a:effectLst>
                  <a:outerShdw blurRad="38100" dist="38100" dir="2700000" algn="tl">
                    <a:srgbClr val="000000">
                      <a:alpha val="43137"/>
                    </a:srgbClr>
                  </a:outerShdw>
                </a:effectLst>
                <a:latin typeface="NikoshBAN" pitchFamily="2" charset="0"/>
                <a:cs typeface="NikoshBAN" pitchFamily="2" charset="0"/>
              </a:rPr>
              <a:t> </a:t>
            </a:r>
            <a:r>
              <a:rPr lang="as-IN" sz="4400" dirty="0" smtClean="0">
                <a:effectLst>
                  <a:outerShdw blurRad="38100" dist="38100" dir="2700000" algn="tl">
                    <a:srgbClr val="000000">
                      <a:alpha val="43137"/>
                    </a:srgbClr>
                  </a:outerShdw>
                </a:effectLst>
                <a:latin typeface="NikoshBAN" pitchFamily="2" charset="0"/>
                <a:cs typeface="NikoshBAN" pitchFamily="2" charset="0"/>
              </a:rPr>
              <a:t>স্থানান্তরের </a:t>
            </a:r>
            <a:r>
              <a:rPr lang="as-IN" sz="4400" dirty="0">
                <a:effectLst>
                  <a:outerShdw blurRad="38100" dist="38100" dir="2700000" algn="tl">
                    <a:srgbClr val="000000">
                      <a:alpha val="43137"/>
                    </a:srgbClr>
                  </a:outerShdw>
                </a:effectLst>
                <a:latin typeface="NikoshBAN" pitchFamily="2" charset="0"/>
                <a:cs typeface="NikoshBAN" pitchFamily="2" charset="0"/>
              </a:rPr>
              <a:t>প্রক্রিয়াই হলো ডেটা কমিউনিকেশন। </a:t>
            </a:r>
            <a:endParaRPr lang="en-US" sz="44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2586" b="17075"/>
          <a:stretch/>
        </p:blipFill>
        <p:spPr>
          <a:xfrm>
            <a:off x="7551644" y="4053281"/>
            <a:ext cx="4109340" cy="1929246"/>
          </a:xfrm>
          <a:prstGeom prst="rect">
            <a:avLst/>
          </a:prstGeom>
        </p:spPr>
      </p:pic>
      <p:sp>
        <p:nvSpPr>
          <p:cNvPr id="10" name="Plaque 9"/>
          <p:cNvSpPr/>
          <p:nvPr/>
        </p:nvSpPr>
        <p:spPr>
          <a:xfrm>
            <a:off x="424431" y="710764"/>
            <a:ext cx="5349922" cy="737887"/>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r>
              <a:rPr lang="en-US" sz="4000" b="1" dirty="0" err="1" smtClean="0">
                <a:latin typeface="NikoshBAN" pitchFamily="2" charset="0"/>
                <a:cs typeface="NikoshBAN" pitchFamily="2" charset="0"/>
              </a:rPr>
              <a:t>ডেটা</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কমিউনিকেশন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এর</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সংজ্ঞা</a:t>
            </a:r>
            <a:endParaRPr lang="bn-BD" sz="4000" b="1" dirty="0">
              <a:latin typeface="NikoshBAN" pitchFamily="2" charset="0"/>
              <a:cs typeface="NikoshBAN" pitchFamily="2" charset="0"/>
            </a:endParaRPr>
          </a:p>
        </p:txBody>
      </p:sp>
    </p:spTree>
    <p:extLst>
      <p:ext uri="{BB962C8B-B14F-4D97-AF65-F5344CB8AC3E}">
        <p14:creationId xmlns:p14="http://schemas.microsoft.com/office/powerpoint/2010/main" val="154288669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331" y="3680545"/>
            <a:ext cx="3912135" cy="22339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Oval 3"/>
          <p:cNvSpPr/>
          <p:nvPr/>
        </p:nvSpPr>
        <p:spPr>
          <a:xfrm>
            <a:off x="3023214" y="4248955"/>
            <a:ext cx="236234" cy="18515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12437" y="1369148"/>
            <a:ext cx="11567127" cy="1200329"/>
          </a:xfrm>
          <a:prstGeom prst="rect">
            <a:avLst/>
          </a:prstGeom>
        </p:spPr>
        <p:txBody>
          <a:bodyPr wrap="square">
            <a:spAutoFit/>
          </a:bodyPr>
          <a:lstStyle/>
          <a:p>
            <a:r>
              <a:rPr lang="en-US" sz="3200"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আমরা</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বলতে</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পারি</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সব</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কমিউনিকেশনই</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p>
          <a:p>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কিন্তু</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সব</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নয়</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endParaRPr lang="en-US" sz="3600" dirty="0"/>
          </a:p>
        </p:txBody>
      </p:sp>
      <p:grpSp>
        <p:nvGrpSpPr>
          <p:cNvPr id="8" name="Group 7"/>
          <p:cNvGrpSpPr/>
          <p:nvPr/>
        </p:nvGrpSpPr>
        <p:grpSpPr>
          <a:xfrm>
            <a:off x="6837205" y="3449735"/>
            <a:ext cx="4638236" cy="2102499"/>
            <a:chOff x="3857391" y="3043007"/>
            <a:chExt cx="4638236" cy="2102499"/>
          </a:xfrm>
        </p:grpSpPr>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b="13552"/>
            <a:stretch/>
          </p:blipFill>
          <p:spPr>
            <a:xfrm>
              <a:off x="3857391" y="3043007"/>
              <a:ext cx="1977904" cy="2102499"/>
            </a:xfrm>
            <a:prstGeom prst="rect">
              <a:avLst/>
            </a:prstGeom>
          </p:spPr>
        </p:pic>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b="13552"/>
            <a:stretch/>
          </p:blipFill>
          <p:spPr>
            <a:xfrm flipH="1">
              <a:off x="6606751" y="3043009"/>
              <a:ext cx="1888876" cy="2102497"/>
            </a:xfrm>
            <a:prstGeom prst="rect">
              <a:avLst/>
            </a:prstGeom>
          </p:spPr>
        </p:pic>
      </p:grpSp>
      <p:sp>
        <p:nvSpPr>
          <p:cNvPr id="32" name="Oval 31"/>
          <p:cNvSpPr/>
          <p:nvPr/>
        </p:nvSpPr>
        <p:spPr>
          <a:xfrm>
            <a:off x="8726209" y="4836740"/>
            <a:ext cx="177800" cy="2557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35169" y="5814748"/>
            <a:ext cx="2212465" cy="646331"/>
          </a:xfrm>
          <a:prstGeom prst="rect">
            <a:avLst/>
          </a:prstGeom>
        </p:spPr>
        <p:txBody>
          <a:bodyPr wrap="none">
            <a:spAutoFit/>
          </a:bodyPr>
          <a:lstStyle/>
          <a:p>
            <a:r>
              <a:rPr lang="en-US" sz="3600" b="1" dirty="0" err="1">
                <a:effectLst>
                  <a:outerShdw blurRad="38100" dist="38100" dir="2700000" algn="tl">
                    <a:srgbClr val="000000">
                      <a:alpha val="43137"/>
                    </a:srgbClr>
                  </a:outerShdw>
                </a:effectLst>
                <a:latin typeface="NikoshBAN" pitchFamily="2" charset="0"/>
                <a:cs typeface="NikoshBAN" pitchFamily="2" charset="0"/>
              </a:rPr>
              <a:t>কমিউনিকেশন</a:t>
            </a:r>
            <a:endParaRPr lang="en-US" sz="3600" b="1" dirty="0"/>
          </a:p>
        </p:txBody>
      </p:sp>
      <p:sp>
        <p:nvSpPr>
          <p:cNvPr id="34" name="Rectangle 33"/>
          <p:cNvSpPr/>
          <p:nvPr/>
        </p:nvSpPr>
        <p:spPr>
          <a:xfrm>
            <a:off x="7820155" y="5700989"/>
            <a:ext cx="3076483" cy="646331"/>
          </a:xfrm>
          <a:prstGeom prst="rect">
            <a:avLst/>
          </a:prstGeom>
        </p:spPr>
        <p:txBody>
          <a:bodyPr wrap="none">
            <a:spAutoFit/>
          </a:bodyPr>
          <a:lstStyle/>
          <a:p>
            <a:r>
              <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ডেটা</a:t>
            </a:r>
            <a:r>
              <a:rPr lang="en-US" sz="36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কমিউনিকেশন</a:t>
            </a:r>
            <a:endParaRPr lang="en-US" sz="3600" dirty="0">
              <a:solidFill>
                <a:srgbClr val="002060"/>
              </a:solidFill>
            </a:endParaRPr>
          </a:p>
        </p:txBody>
      </p:sp>
      <p:sp>
        <p:nvSpPr>
          <p:cNvPr id="35" name="Rectangle 34"/>
          <p:cNvSpPr/>
          <p:nvPr/>
        </p:nvSpPr>
        <p:spPr>
          <a:xfrm>
            <a:off x="406081" y="2750619"/>
            <a:ext cx="5322291" cy="646331"/>
          </a:xfrm>
          <a:prstGeom prst="rect">
            <a:avLst/>
          </a:prstGeom>
        </p:spPr>
        <p:txBody>
          <a:bodyPr wrap="none">
            <a:spAutoFit/>
          </a:bodyPr>
          <a:lstStyle/>
          <a:p>
            <a:r>
              <a:rPr lang="en-US" sz="3600" dirty="0" err="1" smtClean="0">
                <a:effectLst>
                  <a:outerShdw blurRad="38100" dist="38100" dir="2700000" algn="tl">
                    <a:srgbClr val="000000">
                      <a:alpha val="43137"/>
                    </a:srgbClr>
                  </a:outerShdw>
                </a:effectLst>
                <a:latin typeface="NikoshBAN" pitchFamily="2" charset="0"/>
                <a:cs typeface="NikoshBAN" pitchFamily="2" charset="0"/>
              </a:rPr>
              <a:t>এখানে</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কি</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কোনো</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প্রসেস</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হচ্ছে</a:t>
            </a:r>
            <a:r>
              <a:rPr lang="en-US" sz="3600" dirty="0" smtClean="0">
                <a:effectLst>
                  <a:outerShdw blurRad="38100" dist="38100" dir="2700000" algn="tl">
                    <a:srgbClr val="000000">
                      <a:alpha val="43137"/>
                    </a:srgbClr>
                  </a:outerShdw>
                </a:effectLst>
                <a:latin typeface="NikoshBAN" pitchFamily="2" charset="0"/>
                <a:cs typeface="NikoshBAN" pitchFamily="2" charset="0"/>
              </a:rPr>
              <a:t>?</a:t>
            </a:r>
            <a:endParaRPr lang="en-US" sz="3600" dirty="0"/>
          </a:p>
        </p:txBody>
      </p:sp>
      <p:sp>
        <p:nvSpPr>
          <p:cNvPr id="36" name="Rectangle 35"/>
          <p:cNvSpPr/>
          <p:nvPr/>
        </p:nvSpPr>
        <p:spPr>
          <a:xfrm>
            <a:off x="6176509" y="2750620"/>
            <a:ext cx="5322291" cy="646331"/>
          </a:xfrm>
          <a:prstGeom prst="rect">
            <a:avLst/>
          </a:prstGeom>
        </p:spPr>
        <p:txBody>
          <a:bodyPr wrap="none">
            <a:spAutoFit/>
          </a:bodyPr>
          <a:lstStyle/>
          <a:p>
            <a:r>
              <a:rPr lang="en-US" sz="3600" dirty="0" err="1" smtClean="0">
                <a:effectLst>
                  <a:outerShdw blurRad="38100" dist="38100" dir="2700000" algn="tl">
                    <a:srgbClr val="000000">
                      <a:alpha val="43137"/>
                    </a:srgbClr>
                  </a:outerShdw>
                </a:effectLst>
                <a:latin typeface="NikoshBAN" pitchFamily="2" charset="0"/>
                <a:cs typeface="NikoshBAN" pitchFamily="2" charset="0"/>
              </a:rPr>
              <a:t>এখানে</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কি</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কোনো</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প্রসেস</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হচ্ছে</a:t>
            </a:r>
            <a:r>
              <a:rPr lang="en-US" sz="3600" dirty="0" smtClean="0">
                <a:effectLst>
                  <a:outerShdw blurRad="38100" dist="38100" dir="2700000" algn="tl">
                    <a:srgbClr val="000000">
                      <a:alpha val="43137"/>
                    </a:srgbClr>
                  </a:outerShdw>
                </a:effectLst>
                <a:latin typeface="NikoshBAN" pitchFamily="2" charset="0"/>
                <a:cs typeface="NikoshBAN" pitchFamily="2" charset="0"/>
              </a:rPr>
              <a:t>?</a:t>
            </a:r>
            <a:endParaRPr lang="en-US" sz="3600" dirty="0"/>
          </a:p>
        </p:txBody>
      </p:sp>
      <p:sp>
        <p:nvSpPr>
          <p:cNvPr id="16" name="Plaque 15"/>
          <p:cNvSpPr/>
          <p:nvPr/>
        </p:nvSpPr>
        <p:spPr>
          <a:xfrm>
            <a:off x="1445231" y="524118"/>
            <a:ext cx="9301539" cy="561436"/>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r>
              <a:rPr lang="en-US" sz="4000" b="1" dirty="0" err="1" smtClean="0">
                <a:latin typeface="NikoshBAN" pitchFamily="2" charset="0"/>
                <a:cs typeface="NikoshBAN" pitchFamily="2" charset="0"/>
              </a:rPr>
              <a:t>কমিউনিকেশন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এবং</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ডেটা</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কমিউনিকেশন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এর</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তুলনা</a:t>
            </a:r>
            <a:endParaRPr lang="bn-BD" sz="4000" b="1" dirty="0">
              <a:latin typeface="NikoshBAN" pitchFamily="2" charset="0"/>
              <a:cs typeface="NikoshBAN" pitchFamily="2" charset="0"/>
            </a:endParaRPr>
          </a:p>
        </p:txBody>
      </p:sp>
    </p:spTree>
    <p:extLst>
      <p:ext uri="{BB962C8B-B14F-4D97-AF65-F5344CB8AC3E}">
        <p14:creationId xmlns:p14="http://schemas.microsoft.com/office/powerpoint/2010/main" val="346480185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35" presetClass="path" presetSubtype="0" repeatCount="indefinite" accel="50000" decel="50000" fill="hold" grpId="0" nodeType="withEffect">
                                  <p:stCondLst>
                                    <p:cond delay="0"/>
                                  </p:stCondLst>
                                  <p:childTnLst>
                                    <p:animMotion origin="layout" path="M -2.08333E-6 3.81129E-6 L -0.18698 -0.00185 " pathEditMode="relative" rAng="0" ptsTypes="AA">
                                      <p:cBhvr>
                                        <p:cTn id="10" dur="2000" fill="hold"/>
                                        <p:tgtEl>
                                          <p:spTgt spid="4"/>
                                        </p:tgtEl>
                                        <p:attrNameLst>
                                          <p:attrName>ppt_x</p:attrName>
                                          <p:attrName>ppt_y</p:attrName>
                                        </p:attrNameLst>
                                      </p:cBhvr>
                                      <p:rCtr x="-9349" y="-93"/>
                                    </p:animMotion>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5"/>
                                        </p:tgtEl>
                                        <p:attrNameLst>
                                          <p:attrName>ppt_y</p:attrName>
                                        </p:attrNameLst>
                                      </p:cBhvr>
                                      <p:tavLst>
                                        <p:tav tm="0">
                                          <p:val>
                                            <p:strVal val="#ppt_y"/>
                                          </p:val>
                                        </p:tav>
                                        <p:tav tm="100000">
                                          <p:val>
                                            <p:strVal val="#ppt_y"/>
                                          </p:val>
                                        </p:tav>
                                      </p:tavLst>
                                    </p:anim>
                                    <p:anim calcmode="lin" valueType="num">
                                      <p:cBhvr>
                                        <p:cTn id="17"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6"/>
                                        </p:tgtEl>
                                        <p:attrNameLst>
                                          <p:attrName>ppt_y</p:attrName>
                                        </p:attrNameLst>
                                      </p:cBhvr>
                                      <p:tavLst>
                                        <p:tav tm="0">
                                          <p:val>
                                            <p:strVal val="#ppt_y"/>
                                          </p:val>
                                        </p:tav>
                                        <p:tav tm="100000">
                                          <p:val>
                                            <p:strVal val="#ppt_y"/>
                                          </p:val>
                                        </p:tav>
                                      </p:tavLst>
                                    </p:anim>
                                    <p:anim calcmode="lin" valueType="num">
                                      <p:cBhvr>
                                        <p:cTn id="31"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32"/>
                                        </p:tgtEl>
                                        <p:attrNameLst>
                                          <p:attrName>style.visibility</p:attrName>
                                        </p:attrNameLst>
                                      </p:cBhvr>
                                      <p:to>
                                        <p:strVal val="visible"/>
                                      </p:to>
                                    </p:set>
                                  </p:childTnLst>
                                </p:cTn>
                              </p:par>
                              <p:par>
                                <p:cTn id="40" presetID="63" presetClass="path" presetSubtype="0" repeatCount="indefinite" accel="50000" decel="50000" autoRev="1" fill="hold" grpId="0" nodeType="withEffect">
                                  <p:stCondLst>
                                    <p:cond delay="0"/>
                                  </p:stCondLst>
                                  <p:childTnLst>
                                    <p:animMotion origin="layout" path="M 3.125E-6 -2.98797E-6 L 0.06627 0.00578 " pathEditMode="relative" rAng="0" ptsTypes="AA">
                                      <p:cBhvr>
                                        <p:cTn id="41" dur="2000" fill="hold"/>
                                        <p:tgtEl>
                                          <p:spTgt spid="32"/>
                                        </p:tgtEl>
                                        <p:attrNameLst>
                                          <p:attrName>ppt_x</p:attrName>
                                          <p:attrName>ppt_y</p:attrName>
                                        </p:attrNameLst>
                                      </p:cBhvr>
                                      <p:rCtr x="3307" y="278"/>
                                    </p:animMotion>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circle(in)">
                                      <p:cBhvr>
                                        <p:cTn id="46"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2" grpId="0" animBg="1"/>
      <p:bldP spid="32" grpId="1" animBg="1"/>
      <p:bldP spid="7"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767" y="3651453"/>
            <a:ext cx="6220982" cy="2308324"/>
          </a:xfrm>
          <a:prstGeom prst="rect">
            <a:avLst/>
          </a:prstGeom>
        </p:spPr>
        <p:txBody>
          <a:bodyPr wrap="square">
            <a:spAutoFit/>
          </a:bodyPr>
          <a:lstStyle/>
          <a:p>
            <a:pPr algn="just"/>
            <a:r>
              <a:rPr lang="en-US" sz="3600" dirty="0" err="1" smtClean="0">
                <a:effectLst>
                  <a:outerShdw blurRad="38100" dist="38100" dir="2700000" algn="tl">
                    <a:srgbClr val="000000">
                      <a:alpha val="43137"/>
                    </a:srgbClr>
                  </a:outerShdw>
                </a:effectLst>
                <a:latin typeface="NikoshBAN" pitchFamily="2" charset="0"/>
                <a:cs typeface="NikoshBAN" pitchFamily="2" charset="0"/>
              </a:rPr>
              <a:t>অর্থা</a:t>
            </a:r>
            <a:r>
              <a:rPr lang="en-US" sz="3600" dirty="0" smtClean="0">
                <a:effectLst>
                  <a:outerShdw blurRad="38100" dist="38100" dir="2700000" algn="tl">
                    <a:srgbClr val="000000">
                      <a:alpha val="43137"/>
                    </a:srgbClr>
                  </a:outerShdw>
                </a:effectLst>
                <a:latin typeface="NikoshBAN" pitchFamily="2" charset="0"/>
                <a:cs typeface="NikoshBAN" pitchFamily="2" charset="0"/>
              </a:rPr>
              <a:t>ৎ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তখনই</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ঘটবে</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p>
          <a:p>
            <a:pPr algn="just"/>
            <a:r>
              <a:rPr lang="en-US" sz="36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যখন</a:t>
            </a:r>
            <a:r>
              <a:rPr lang="en-US" sz="36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কমিউনিকেশন</a:t>
            </a:r>
            <a:r>
              <a:rPr lang="en-US" sz="36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বা</a:t>
            </a:r>
            <a:r>
              <a:rPr lang="en-US" sz="36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যোগাযোগের</a:t>
            </a:r>
            <a:r>
              <a:rPr lang="en-US" sz="36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জন্য</a:t>
            </a:r>
            <a:r>
              <a:rPr lang="en-US" sz="36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p>
          <a:p>
            <a:pPr algn="just"/>
            <a:r>
              <a:rPr lang="en-US" sz="3600" dirty="0" err="1" smtClean="0">
                <a:effectLst>
                  <a:outerShdw blurRad="38100" dist="38100" dir="2700000" algn="tl">
                    <a:srgbClr val="000000">
                      <a:alpha val="43137"/>
                    </a:srgbClr>
                  </a:outerShdw>
                </a:effectLst>
                <a:latin typeface="NikoshBAN" pitchFamily="2" charset="0"/>
                <a:cs typeface="NikoshBAN" pitchFamily="2" charset="0"/>
              </a:rPr>
              <a:t>প্রসেস</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করে</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সুনির্দিষ্ট</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উপায়ে</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ট্রান্সমিট</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করতে</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হবে</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10" name="Rectangle 9"/>
          <p:cNvSpPr/>
          <p:nvPr/>
        </p:nvSpPr>
        <p:spPr>
          <a:xfrm>
            <a:off x="533767" y="1306800"/>
            <a:ext cx="6385647" cy="1200329"/>
          </a:xfrm>
          <a:prstGeom prst="rect">
            <a:avLst/>
          </a:prstGeom>
        </p:spPr>
        <p:txBody>
          <a:bodyPr wrap="square">
            <a:spAutoFit/>
          </a:bodyPr>
          <a:lstStyle/>
          <a:p>
            <a:pPr algn="just"/>
            <a:r>
              <a:rPr lang="en-US" sz="3600"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প্রধান</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শর্ত</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হলো</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p>
          <a:p>
            <a:pPr algn="just"/>
            <a:r>
              <a:rPr lang="en-US" sz="3600"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ডিভাইস</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ব্যবহৃত</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হতে</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হবে</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6376" t="8129" r="6377" b="9261"/>
          <a:stretch/>
        </p:blipFill>
        <p:spPr>
          <a:xfrm>
            <a:off x="7782436" y="3550697"/>
            <a:ext cx="4214193" cy="2905959"/>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18351" b="6861"/>
          <a:stretch/>
        </p:blipFill>
        <p:spPr>
          <a:xfrm>
            <a:off x="9967973" y="1079264"/>
            <a:ext cx="2028656" cy="1775791"/>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0553" y="1079264"/>
            <a:ext cx="2137420" cy="1954213"/>
          </a:xfrm>
          <a:prstGeom prst="rect">
            <a:avLst/>
          </a:prstGeom>
        </p:spPr>
      </p:pic>
      <p:sp>
        <p:nvSpPr>
          <p:cNvPr id="14" name="Plaque 13"/>
          <p:cNvSpPr/>
          <p:nvPr/>
        </p:nvSpPr>
        <p:spPr>
          <a:xfrm>
            <a:off x="2669951" y="368490"/>
            <a:ext cx="6852099" cy="658293"/>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r>
              <a:rPr lang="en-US" sz="5400" b="1" dirty="0" err="1" smtClean="0">
                <a:latin typeface="NikoshBAN" pitchFamily="2" charset="0"/>
                <a:cs typeface="NikoshBAN" pitchFamily="2" charset="0"/>
              </a:rPr>
              <a:t>ডেটা</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কমিউনিকেশন</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এর</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শর্ত</a:t>
            </a:r>
            <a:endParaRPr lang="bn-BD" sz="4400" b="1" dirty="0">
              <a:latin typeface="NikoshBAN" pitchFamily="2" charset="0"/>
              <a:cs typeface="NikoshBAN" pitchFamily="2" charset="0"/>
            </a:endParaRPr>
          </a:p>
        </p:txBody>
      </p:sp>
    </p:spTree>
    <p:extLst>
      <p:ext uri="{BB962C8B-B14F-4D97-AF65-F5344CB8AC3E}">
        <p14:creationId xmlns:p14="http://schemas.microsoft.com/office/powerpoint/2010/main" val="47089068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par>
                                <p:cTn id="11" presetID="4"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par>
                                <p:cTn id="19" presetID="4"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29049" y="1507095"/>
            <a:ext cx="6545555" cy="12361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আমাদের</a:t>
            </a:r>
            <a:r>
              <a:rPr lang="en-US" sz="4000"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চিন্তা</a:t>
            </a:r>
            <a:r>
              <a:rPr lang="en-US" sz="4000"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চেতনাকে</a:t>
            </a:r>
            <a:r>
              <a:rPr lang="en-US" sz="4000"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প্রভাবিত</a:t>
            </a:r>
            <a:r>
              <a:rPr lang="en-US" sz="4000"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করল-</a:t>
            </a:r>
            <a:r>
              <a:rPr lang="en-US" sz="4000" dirty="0" err="1"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টেলিগ্রাফ</a:t>
            </a:r>
            <a:r>
              <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003300"/>
                </a:solidFill>
                <a:effectLst>
                  <a:outerShdw blurRad="38100" dist="38100" dir="2700000" algn="tl">
                    <a:srgbClr val="000000">
                      <a:alpha val="43137"/>
                    </a:srgbClr>
                  </a:outerShdw>
                </a:effectLst>
                <a:latin typeface="NikoshBAN" pitchFamily="2" charset="0"/>
                <a:cs typeface="NikoshBAN" pitchFamily="2" charset="0"/>
              </a:rPr>
              <a:t>পদ্ধতির</a:t>
            </a:r>
            <a:r>
              <a:rPr lang="en-US" sz="4000" dirty="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003300"/>
                </a:solidFill>
                <a:effectLst>
                  <a:outerShdw blurRad="38100" dist="38100" dir="2700000" algn="tl">
                    <a:srgbClr val="000000">
                      <a:alpha val="43137"/>
                    </a:srgbClr>
                  </a:outerShdw>
                </a:effectLst>
                <a:latin typeface="NikoshBAN" pitchFamily="2" charset="0"/>
                <a:cs typeface="NikoshBAN" pitchFamily="2" charset="0"/>
              </a:rPr>
              <a:t>আবিস্কার</a:t>
            </a:r>
            <a:r>
              <a:rPr lang="en-US" sz="4000" dirty="0">
                <a:solidFill>
                  <a:srgbClr val="003300"/>
                </a:solidFill>
                <a:effectLst>
                  <a:outerShdw blurRad="38100" dist="38100" dir="2700000" algn="tl">
                    <a:srgbClr val="000000">
                      <a:alpha val="43137"/>
                    </a:srgbClr>
                  </a:outerShdw>
                </a:effectLst>
                <a:latin typeface="NikoshBAN" pitchFamily="2" charset="0"/>
                <a:cs typeface="NikoshBAN" pitchFamily="2" charset="0"/>
              </a:rPr>
              <a:t> </a:t>
            </a:r>
            <a:endPar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Content Placeholder 1"/>
          <p:cNvSpPr txBox="1">
            <a:spLocks/>
          </p:cNvSpPr>
          <p:nvPr/>
        </p:nvSpPr>
        <p:spPr>
          <a:xfrm>
            <a:off x="498867" y="3842735"/>
            <a:ext cx="6256996" cy="2286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১৮৭৬ </a:t>
            </a:r>
            <a:r>
              <a:rPr lang="en-US" sz="4400"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সালে</a:t>
            </a:r>
            <a:r>
              <a:rPr lang="en-US" sz="4400" dirty="0">
                <a:solidFill>
                  <a:srgbClr val="660033"/>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a:solidFill>
                  <a:srgbClr val="660033"/>
                </a:solidFill>
                <a:effectLst>
                  <a:outerShdw blurRad="38100" dist="38100" dir="2700000" algn="tl">
                    <a:srgbClr val="000000">
                      <a:alpha val="43137"/>
                    </a:srgbClr>
                  </a:outerShdw>
                </a:effectLst>
                <a:latin typeface="NikoshBAN" pitchFamily="2" charset="0"/>
                <a:cs typeface="NikoshBAN" pitchFamily="2" charset="0"/>
              </a:rPr>
              <a:t>আলেকজান্ডার</a:t>
            </a:r>
            <a:r>
              <a:rPr lang="en-US" sz="4400" dirty="0">
                <a:solidFill>
                  <a:srgbClr val="660033"/>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a:solidFill>
                  <a:srgbClr val="660033"/>
                </a:solidFill>
                <a:effectLst>
                  <a:outerShdw blurRad="38100" dist="38100" dir="2700000" algn="tl">
                    <a:srgbClr val="000000">
                      <a:alpha val="43137"/>
                    </a:srgbClr>
                  </a:outerShdw>
                </a:effectLst>
                <a:latin typeface="NikoshBAN" pitchFamily="2" charset="0"/>
                <a:cs typeface="NikoshBAN" pitchFamily="2" charset="0"/>
              </a:rPr>
              <a:t>গ্রাহাম</a:t>
            </a:r>
            <a:r>
              <a:rPr lang="en-US" sz="4400" dirty="0">
                <a:solidFill>
                  <a:srgbClr val="660033"/>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a:solidFill>
                  <a:srgbClr val="660033"/>
                </a:solidFill>
                <a:effectLst>
                  <a:outerShdw blurRad="38100" dist="38100" dir="2700000" algn="tl">
                    <a:srgbClr val="000000">
                      <a:alpha val="43137"/>
                    </a:srgbClr>
                  </a:outerShdw>
                </a:effectLst>
                <a:latin typeface="NikoshBAN" pitchFamily="2" charset="0"/>
                <a:cs typeface="NikoshBAN" pitchFamily="2" charset="0"/>
              </a:rPr>
              <a:t>বেল</a:t>
            </a:r>
            <a:r>
              <a:rPr lang="en-US" sz="4400"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বৈদ্যুতিক</a:t>
            </a:r>
            <a:r>
              <a:rPr lang="en-US" sz="4400" dirty="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সংকেতের</a:t>
            </a:r>
            <a:r>
              <a:rPr lang="en-US" sz="4400" dirty="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সাহায্যে</a:t>
            </a:r>
            <a:r>
              <a:rPr lang="en-US" sz="4400" dirty="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টেলিফোন</a:t>
            </a:r>
            <a:r>
              <a:rPr lang="en-US" sz="4400" dirty="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লাইনের</a:t>
            </a:r>
            <a:r>
              <a:rPr lang="en-US" sz="4400" dirty="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মাধ্যমে</a:t>
            </a:r>
            <a:r>
              <a:rPr lang="en-US" sz="4400"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 </a:t>
            </a:r>
            <a:r>
              <a:rPr lang="en-US" sz="44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কন্ঠস্বর</a:t>
            </a:r>
            <a:r>
              <a:rPr lang="en-US" sz="44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প্রেরণের</a:t>
            </a:r>
            <a:r>
              <a:rPr lang="en-US" sz="4400"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পদ্ধতি</a:t>
            </a:r>
            <a:r>
              <a:rPr lang="en-US" sz="44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প্রদর্শন</a:t>
            </a:r>
            <a:r>
              <a:rPr lang="en-US" sz="4400"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করেন</a:t>
            </a:r>
            <a:endParaRPr lang="en-US"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1948" y="3650749"/>
            <a:ext cx="4306286" cy="298487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3610" y="805809"/>
            <a:ext cx="4922189" cy="2761131"/>
          </a:xfrm>
          <a:prstGeom prst="rect">
            <a:avLst/>
          </a:prstGeom>
        </p:spPr>
      </p:pic>
      <p:sp>
        <p:nvSpPr>
          <p:cNvPr id="9" name="Plaque 8"/>
          <p:cNvSpPr/>
          <p:nvPr/>
        </p:nvSpPr>
        <p:spPr>
          <a:xfrm>
            <a:off x="329049" y="805809"/>
            <a:ext cx="5732060" cy="575013"/>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r>
              <a:rPr lang="en-US" sz="4000" b="1" dirty="0" err="1" smtClean="0">
                <a:latin typeface="NikoshBAN" pitchFamily="2" charset="0"/>
                <a:cs typeface="NikoshBAN" pitchFamily="2" charset="0"/>
              </a:rPr>
              <a:t>ডেটা</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কমিউনিকেশনের</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ইতিহাস</a:t>
            </a:r>
            <a:endParaRPr lang="bn-BD" sz="4000" b="1" dirty="0">
              <a:latin typeface="NikoshBAN" pitchFamily="2" charset="0"/>
              <a:cs typeface="NikoshBAN" pitchFamily="2" charset="0"/>
            </a:endParaRPr>
          </a:p>
        </p:txBody>
      </p:sp>
    </p:spTree>
    <p:extLst>
      <p:ext uri="{BB962C8B-B14F-4D97-AF65-F5344CB8AC3E}">
        <p14:creationId xmlns:p14="http://schemas.microsoft.com/office/powerpoint/2010/main" val="426367460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par>
                                <p:cTn id="16" presetID="4" presetClass="entr" presetSubtype="16"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426193" y="1265778"/>
            <a:ext cx="11658231"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ডেটা</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প্রেরণের</a:t>
            </a:r>
            <a:r>
              <a:rPr lang="en-US" sz="400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ক্ষেত্রে</a:t>
            </a:r>
            <a:r>
              <a:rPr lang="en-US" sz="400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তথা</a:t>
            </a:r>
            <a:r>
              <a:rPr lang="en-US" sz="400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সভ্যতার</a:t>
            </a:r>
            <a:r>
              <a:rPr lang="en-US" sz="400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উন্নতিতে</a:t>
            </a:r>
            <a:r>
              <a:rPr lang="en-US" sz="400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এক</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বিরাট</a:t>
            </a:r>
            <a:r>
              <a:rPr lang="en-US" sz="400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প্রভাব</a:t>
            </a:r>
            <a:r>
              <a:rPr lang="en-US" sz="400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ফেলেছে</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a:t>
            </a:r>
          </a:p>
        </p:txBody>
      </p:sp>
      <p:sp>
        <p:nvSpPr>
          <p:cNvPr id="5" name="Content Placeholder 1"/>
          <p:cNvSpPr txBox="1">
            <a:spLocks/>
          </p:cNvSpPr>
          <p:nvPr/>
        </p:nvSpPr>
        <p:spPr>
          <a:xfrm>
            <a:off x="1451283" y="2027778"/>
            <a:ext cx="8996691" cy="449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১৯৪০ </a:t>
            </a:r>
            <a:r>
              <a:rPr lang="en-US" sz="4000"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সালে</a:t>
            </a:r>
            <a:r>
              <a:rPr lang="en-US" sz="4000"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ড. </a:t>
            </a:r>
            <a:r>
              <a:rPr lang="en-US" sz="4000"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জর্জ</a:t>
            </a:r>
            <a:r>
              <a:rPr lang="en-US" sz="4000"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স্টিবিজ</a:t>
            </a:r>
            <a:r>
              <a:rPr lang="en-US" sz="4000"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সর্ব</a:t>
            </a:r>
            <a:r>
              <a:rPr lang="en-US" sz="4000"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প্রথম</a:t>
            </a:r>
            <a:r>
              <a:rPr lang="en-US" sz="4000"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নিউইয়ার্ক</a:t>
            </a:r>
            <a:r>
              <a:rPr lang="en-US" sz="4000" dirty="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সিটিতে</a:t>
            </a:r>
            <a:r>
              <a:rPr lang="en-US" sz="4000" dirty="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অবস্থিত</a:t>
            </a:r>
            <a:r>
              <a:rPr lang="en-US" sz="4000" dirty="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বেল</a:t>
            </a:r>
            <a:r>
              <a:rPr lang="en-US" sz="4000" dirty="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ল্যাবরেটরিতে</a:t>
            </a:r>
            <a:r>
              <a:rPr lang="en-US" sz="4000"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70C0"/>
                </a:solidFill>
                <a:effectLst>
                  <a:outerShdw blurRad="38100" dist="38100" dir="2700000" algn="tl">
                    <a:srgbClr val="000000">
                      <a:alpha val="43137"/>
                    </a:srgbClr>
                  </a:outerShdw>
                </a:effectLst>
                <a:latin typeface="NikoshBAN" pitchFamily="2" charset="0"/>
                <a:cs typeface="NikoshBAN" pitchFamily="2" charset="0"/>
              </a:rPr>
              <a:t>ক্যালকুলেটরে</a:t>
            </a:r>
            <a:r>
              <a:rPr lang="en-US" sz="4000" b="1" dirty="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70C0"/>
                </a:solidFill>
                <a:effectLst>
                  <a:outerShdw blurRad="38100" dist="38100" dir="2700000" algn="tl">
                    <a:srgbClr val="000000">
                      <a:alpha val="43137"/>
                    </a:srgbClr>
                  </a:outerShdw>
                </a:effectLst>
                <a:latin typeface="NikoshBAN" pitchFamily="2" charset="0"/>
                <a:cs typeface="NikoshBAN" pitchFamily="2" charset="0"/>
              </a:rPr>
              <a:t>ডেটা</a:t>
            </a:r>
            <a:r>
              <a:rPr lang="en-US" sz="4000" b="1" dirty="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70C0"/>
                </a:solidFill>
                <a:effectLst>
                  <a:outerShdw blurRad="38100" dist="38100" dir="2700000" algn="tl">
                    <a:srgbClr val="000000">
                      <a:alpha val="43137"/>
                    </a:srgbClr>
                  </a:outerShdw>
                </a:effectLst>
                <a:latin typeface="NikoshBAN" pitchFamily="2" charset="0"/>
                <a:cs typeface="NikoshBAN" pitchFamily="2" charset="0"/>
              </a:rPr>
              <a:t>প্রেরণ</a:t>
            </a:r>
            <a:r>
              <a:rPr lang="en-US" sz="4000" b="1" dirty="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করেন</a:t>
            </a:r>
            <a:r>
              <a:rPr lang="en-US" sz="4000" dirty="0" smtClean="0">
                <a:solidFill>
                  <a:schemeClr val="tx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কম্পিউটার</a:t>
            </a:r>
            <a:r>
              <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থেকে</a:t>
            </a:r>
            <a:r>
              <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টেলিগ্রাফ</a:t>
            </a:r>
            <a:r>
              <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লাইনের</a:t>
            </a:r>
            <a:r>
              <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মাধ্যমে</a:t>
            </a:r>
            <a:r>
              <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096" y="4174078"/>
            <a:ext cx="6878086" cy="2349500"/>
          </a:xfrm>
          <a:prstGeom prst="rect">
            <a:avLst/>
          </a:prstGeom>
        </p:spPr>
      </p:pic>
      <p:sp>
        <p:nvSpPr>
          <p:cNvPr id="8" name="Plaque 7"/>
          <p:cNvSpPr/>
          <p:nvPr/>
        </p:nvSpPr>
        <p:spPr>
          <a:xfrm>
            <a:off x="426193" y="565905"/>
            <a:ext cx="5212649" cy="699873"/>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r>
              <a:rPr lang="en-US" sz="4000" b="1">
                <a:latin typeface="NikoshBAN" pitchFamily="2" charset="0"/>
                <a:cs typeface="NikoshBAN" pitchFamily="2" charset="0"/>
              </a:rPr>
              <a:t>ডেটা কমিউনিকেশনের ইতিহাস</a:t>
            </a:r>
            <a:endParaRPr lang="bn-BD" sz="4000" b="1" dirty="0">
              <a:latin typeface="NikoshBAN" pitchFamily="2" charset="0"/>
              <a:cs typeface="NikoshBAN" pitchFamily="2" charset="0"/>
            </a:endParaRPr>
          </a:p>
        </p:txBody>
      </p:sp>
    </p:spTree>
    <p:extLst>
      <p:ext uri="{BB962C8B-B14F-4D97-AF65-F5344CB8AC3E}">
        <p14:creationId xmlns:p14="http://schemas.microsoft.com/office/powerpoint/2010/main" val="322103388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48941" y="1303617"/>
            <a:ext cx="11275176" cy="525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dirty="0" smtClean="0">
                <a:solidFill>
                  <a:srgbClr val="000066"/>
                </a:solidFill>
                <a:effectLst>
                  <a:outerShdw blurRad="38100" dist="38100" dir="2700000" algn="tl">
                    <a:srgbClr val="000000">
                      <a:alpha val="43137"/>
                    </a:srgbClr>
                  </a:outerShdw>
                </a:effectLst>
                <a:latin typeface="SolaimanLipi" pitchFamily="2" charset="0"/>
                <a:cs typeface="SolaimanLipi" pitchFamily="2" charset="0"/>
              </a:rPr>
              <a:t> </a:t>
            </a:r>
            <a:r>
              <a:rPr lang="en-US" dirty="0" err="1"/>
              <a:t>ডেটা</a:t>
            </a:r>
            <a:r>
              <a:rPr lang="en-US" dirty="0"/>
              <a:t> </a:t>
            </a:r>
            <a:r>
              <a:rPr lang="en-US" dirty="0" err="1"/>
              <a:t>কমিউনিকেশনের</a:t>
            </a:r>
            <a:r>
              <a:rPr lang="en-US" dirty="0"/>
              <a:t> </a:t>
            </a:r>
            <a:r>
              <a:rPr lang="en-US" dirty="0" err="1"/>
              <a:t>মৌলিক</a:t>
            </a:r>
            <a:r>
              <a:rPr lang="en-US" dirty="0"/>
              <a:t> </a:t>
            </a:r>
            <a:r>
              <a:rPr lang="en-US" dirty="0" err="1"/>
              <a:t>উপাদান</a:t>
            </a:r>
            <a:r>
              <a:rPr lang="en-US" dirty="0"/>
              <a:t> </a:t>
            </a:r>
            <a:r>
              <a:rPr lang="en-US" dirty="0" err="1"/>
              <a:t>হলো</a:t>
            </a:r>
            <a:r>
              <a:rPr lang="en-US" dirty="0"/>
              <a:t> </a:t>
            </a:r>
            <a:r>
              <a:rPr lang="en-US" dirty="0" err="1"/>
              <a:t>পাঁচটি</a:t>
            </a:r>
            <a:r>
              <a:rPr lang="en-US" dirty="0"/>
              <a:t>-</a:t>
            </a:r>
          </a:p>
          <a:p>
            <a:pPr marL="548640" indent="-548640">
              <a:spcBef>
                <a:spcPts val="0"/>
              </a:spcBef>
              <a:buFont typeface="Courier New" pitchFamily="49" charset="0"/>
              <a:buChar char="o"/>
            </a:pPr>
            <a:endParaRPr lang="en-US" dirty="0" smtClean="0">
              <a:solidFill>
                <a:srgbClr val="000066"/>
              </a:solidFill>
              <a:effectLst>
                <a:outerShdw blurRad="38100" dist="38100" dir="2700000" algn="tl">
                  <a:srgbClr val="000000">
                    <a:alpha val="43137"/>
                  </a:srgbClr>
                </a:outerShdw>
              </a:effectLst>
              <a:latin typeface="SolaimanLipi" pitchFamily="2" charset="0"/>
              <a:cs typeface="SolaimanLipi" pitchFamily="2" charset="0"/>
            </a:endParaRPr>
          </a:p>
          <a:p>
            <a:pPr marL="548640" lvl="1" indent="-274320">
              <a:spcBef>
                <a:spcPts val="0"/>
              </a:spcBef>
              <a:buNone/>
            </a:pPr>
            <a:endParaRPr lang="en-US" sz="3200" dirty="0" smtClean="0">
              <a:effectLst>
                <a:outerShdw blurRad="38100" dist="38100" dir="2700000" algn="tl">
                  <a:srgbClr val="000000">
                    <a:alpha val="43137"/>
                  </a:srgbClr>
                </a:outerShdw>
              </a:effectLst>
              <a:latin typeface="SolaimanLipi" pitchFamily="2" charset="0"/>
              <a:cs typeface="SolaimanLipi"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138" y="1781181"/>
            <a:ext cx="3175820" cy="1637532"/>
          </a:xfrm>
          <a:prstGeom prst="rect">
            <a:avLst/>
          </a:prstGeom>
          <a:ln>
            <a:noFill/>
          </a:ln>
          <a:effectLst>
            <a:softEdge rad="112500"/>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7759" y="3113763"/>
            <a:ext cx="2809363" cy="1447800"/>
          </a:xfrm>
          <a:prstGeom prst="rect">
            <a:avLst/>
          </a:prstGeom>
          <a:noFill/>
          <a:ln>
            <a:no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6099" y="4900053"/>
            <a:ext cx="2809361" cy="1167644"/>
          </a:xfrm>
          <a:prstGeom prst="rect">
            <a:avLst/>
          </a:prstGeom>
          <a:noFill/>
          <a:ln>
            <a:noFill/>
          </a:ln>
        </p:spPr>
      </p:pic>
      <p:sp>
        <p:nvSpPr>
          <p:cNvPr id="10" name="Rectangle 9"/>
          <p:cNvSpPr/>
          <p:nvPr/>
        </p:nvSpPr>
        <p:spPr>
          <a:xfrm>
            <a:off x="6678997" y="2226919"/>
            <a:ext cx="1990930" cy="707886"/>
          </a:xfrm>
          <a:prstGeom prst="rect">
            <a:avLst/>
          </a:prstGeom>
        </p:spPr>
        <p:txBody>
          <a:bodyPr wrap="none">
            <a:spAutoFit/>
          </a:bodyPr>
          <a:lstStyle/>
          <a:p>
            <a:pPr marL="274320" lvl="3"/>
            <a:r>
              <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৪. </a:t>
            </a:r>
            <a:r>
              <a:rPr lang="bn-IN"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প্রাপক</a:t>
            </a:r>
            <a:endParaRPr lang="en-US" sz="4000" dirty="0">
              <a:solidFill>
                <a:srgbClr val="0033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7" name="Rectangle 16"/>
          <p:cNvSpPr/>
          <p:nvPr/>
        </p:nvSpPr>
        <p:spPr>
          <a:xfrm>
            <a:off x="7080506" y="4719044"/>
            <a:ext cx="1619354" cy="707886"/>
          </a:xfrm>
          <a:prstGeom prst="rect">
            <a:avLst/>
          </a:prstGeom>
        </p:spPr>
        <p:txBody>
          <a:bodyPr wrap="none">
            <a:spAutoFit/>
          </a:bodyPr>
          <a:lstStyle/>
          <a:p>
            <a:r>
              <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৫. </a:t>
            </a:r>
            <a:r>
              <a:rPr lang="bn-IN"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গন্তব্য </a:t>
            </a:r>
            <a:endParaRPr lang="en-US" sz="2400" dirty="0">
              <a:latin typeface="NikoshBAN" pitchFamily="2" charset="0"/>
              <a:cs typeface="NikoshBAN" pitchFamily="2"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534137" y="2212322"/>
            <a:ext cx="2540789" cy="1444965"/>
          </a:xfrm>
          <a:prstGeom prst="rect">
            <a:avLst/>
          </a:prstGeom>
          <a:noFill/>
          <a:ln>
            <a:noFill/>
          </a:ln>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3243" y="4344691"/>
            <a:ext cx="2270874" cy="1456592"/>
          </a:xfrm>
          <a:prstGeom prst="rect">
            <a:avLst/>
          </a:prstGeom>
          <a:noFill/>
          <a:ln>
            <a:noFill/>
          </a:ln>
        </p:spPr>
      </p:pic>
      <p:sp>
        <p:nvSpPr>
          <p:cNvPr id="20" name="TextBox 19"/>
          <p:cNvSpPr txBox="1"/>
          <p:nvPr/>
        </p:nvSpPr>
        <p:spPr>
          <a:xfrm>
            <a:off x="857250" y="2305050"/>
            <a:ext cx="1828800" cy="707886"/>
          </a:xfrm>
          <a:prstGeom prst="rect">
            <a:avLst/>
          </a:prstGeom>
          <a:noFill/>
        </p:spPr>
        <p:txBody>
          <a:bodyPr wrap="square" rtlCol="0">
            <a:spAutoFit/>
          </a:bodyPr>
          <a:lstStyle/>
          <a:p>
            <a:r>
              <a:rPr lang="en-US" sz="4000" dirty="0" smtClean="0">
                <a:latin typeface="NikoshBAN" pitchFamily="2" charset="0"/>
                <a:cs typeface="NikoshBAN" pitchFamily="2" charset="0"/>
              </a:rPr>
              <a:t>১. </a:t>
            </a:r>
            <a:r>
              <a:rPr lang="en-US" sz="4000" dirty="0" err="1" smtClean="0">
                <a:latin typeface="NikoshBAN" pitchFamily="2" charset="0"/>
                <a:cs typeface="NikoshBAN" pitchFamily="2" charset="0"/>
              </a:rPr>
              <a:t>উৎস</a:t>
            </a:r>
            <a:endParaRPr lang="en-US" sz="4000" dirty="0">
              <a:latin typeface="NikoshBAN" pitchFamily="2" charset="0"/>
              <a:cs typeface="NikoshBAN" pitchFamily="2" charset="0"/>
            </a:endParaRPr>
          </a:p>
        </p:txBody>
      </p:sp>
      <p:sp>
        <p:nvSpPr>
          <p:cNvPr id="21" name="TextBox 20"/>
          <p:cNvSpPr txBox="1"/>
          <p:nvPr/>
        </p:nvSpPr>
        <p:spPr>
          <a:xfrm>
            <a:off x="781050" y="3581400"/>
            <a:ext cx="1885950" cy="707886"/>
          </a:xfrm>
          <a:prstGeom prst="rect">
            <a:avLst/>
          </a:prstGeom>
          <a:noFill/>
        </p:spPr>
        <p:txBody>
          <a:bodyPr wrap="square" rtlCol="0">
            <a:spAutoFit/>
          </a:bodyPr>
          <a:lstStyle/>
          <a:p>
            <a:r>
              <a:rPr lang="en-US" sz="4000" dirty="0" smtClean="0">
                <a:latin typeface="NikoshBAN" pitchFamily="2" charset="0"/>
                <a:cs typeface="NikoshBAN" pitchFamily="2" charset="0"/>
              </a:rPr>
              <a:t>২. </a:t>
            </a:r>
            <a:r>
              <a:rPr lang="en-US" sz="4000" dirty="0" err="1" smtClean="0">
                <a:latin typeface="NikoshBAN" pitchFamily="2" charset="0"/>
                <a:cs typeface="NikoshBAN" pitchFamily="2" charset="0"/>
              </a:rPr>
              <a:t>প্রেরক</a:t>
            </a:r>
            <a:endParaRPr lang="en-US" sz="4000" dirty="0">
              <a:latin typeface="NikoshBAN" pitchFamily="2" charset="0"/>
              <a:cs typeface="NikoshBAN" pitchFamily="2" charset="0"/>
            </a:endParaRPr>
          </a:p>
        </p:txBody>
      </p:sp>
      <p:sp>
        <p:nvSpPr>
          <p:cNvPr id="22" name="TextBox 21"/>
          <p:cNvSpPr txBox="1"/>
          <p:nvPr/>
        </p:nvSpPr>
        <p:spPr>
          <a:xfrm>
            <a:off x="857250" y="5029200"/>
            <a:ext cx="2000250" cy="769441"/>
          </a:xfrm>
          <a:prstGeom prst="rect">
            <a:avLst/>
          </a:prstGeom>
          <a:noFill/>
        </p:spPr>
        <p:txBody>
          <a:bodyPr wrap="square" rtlCol="0">
            <a:spAutoFit/>
          </a:bodyPr>
          <a:lstStyle/>
          <a:p>
            <a:r>
              <a:rPr lang="en-US" sz="4400" dirty="0" smtClean="0">
                <a:latin typeface="NikoshBAN" pitchFamily="2" charset="0"/>
                <a:cs typeface="NikoshBAN" pitchFamily="2" charset="0"/>
              </a:rPr>
              <a:t>৩. </a:t>
            </a:r>
            <a:r>
              <a:rPr lang="en-US" sz="4000" dirty="0" err="1" smtClean="0">
                <a:latin typeface="NikoshBAN" pitchFamily="2" charset="0"/>
                <a:cs typeface="NikoshBAN" pitchFamily="2" charset="0"/>
              </a:rPr>
              <a:t>মাধ্যম</a:t>
            </a:r>
            <a:endParaRPr lang="en-US" sz="2400" dirty="0">
              <a:latin typeface="NikoshBAN" pitchFamily="2" charset="0"/>
              <a:cs typeface="NikoshBAN" pitchFamily="2" charset="0"/>
            </a:endParaRPr>
          </a:p>
        </p:txBody>
      </p:sp>
      <p:sp>
        <p:nvSpPr>
          <p:cNvPr id="16" name="Plaque 15"/>
          <p:cNvSpPr/>
          <p:nvPr/>
        </p:nvSpPr>
        <p:spPr>
          <a:xfrm>
            <a:off x="382137" y="428706"/>
            <a:ext cx="5381494" cy="612561"/>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r>
              <a:rPr lang="en-US" sz="4000" b="1" dirty="0" err="1" smtClean="0">
                <a:latin typeface="NikoshBAN" pitchFamily="2" charset="0"/>
                <a:cs typeface="NikoshBAN" pitchFamily="2" charset="0"/>
              </a:rPr>
              <a:t>ডেটা</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কমিউনিকেশন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এর</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উপাদান</a:t>
            </a:r>
            <a:endParaRPr lang="bn-BD" sz="4000" b="1" dirty="0">
              <a:latin typeface="NikoshBAN" pitchFamily="2" charset="0"/>
              <a:cs typeface="NikoshBAN" pitchFamily="2" charset="0"/>
            </a:endParaRPr>
          </a:p>
        </p:txBody>
      </p:sp>
    </p:spTree>
    <p:extLst>
      <p:ext uri="{BB962C8B-B14F-4D97-AF65-F5344CB8AC3E}">
        <p14:creationId xmlns:p14="http://schemas.microsoft.com/office/powerpoint/2010/main" val="30124729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par>
                                <p:cTn id="13" presetID="4"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ox(in)">
                                      <p:cBhvr>
                                        <p:cTn id="20" dur="500"/>
                                        <p:tgtEl>
                                          <p:spTgt spid="21"/>
                                        </p:tgtEl>
                                      </p:cBhvr>
                                    </p:animEffect>
                                  </p:childTnLst>
                                </p:cTn>
                              </p:par>
                              <p:par>
                                <p:cTn id="21" presetID="4"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ox(in)">
                                      <p:cBhvr>
                                        <p:cTn id="28" dur="500"/>
                                        <p:tgtEl>
                                          <p:spTgt spid="22"/>
                                        </p:tgtEl>
                                      </p:cBhvr>
                                    </p:animEffect>
                                  </p:childTnLst>
                                </p:cTn>
                              </p:par>
                              <p:par>
                                <p:cTn id="29" presetID="4"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ox(i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ox(in)">
                                      <p:cBhvr>
                                        <p:cTn id="36" dur="500"/>
                                        <p:tgtEl>
                                          <p:spTgt spid="10"/>
                                        </p:tgtEl>
                                      </p:cBhvr>
                                    </p:animEffect>
                                  </p:childTnLst>
                                </p:cTn>
                              </p:par>
                              <p:par>
                                <p:cTn id="37" presetID="4" presetClass="entr" presetSubtype="16"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ox(i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ox(in)">
                                      <p:cBhvr>
                                        <p:cTn id="44" dur="500"/>
                                        <p:tgtEl>
                                          <p:spTgt spid="17"/>
                                        </p:tgtEl>
                                      </p:cBhvr>
                                    </p:animEffect>
                                  </p:childTnLst>
                                </p:cTn>
                              </p:par>
                              <p:par>
                                <p:cTn id="45" presetID="4" presetClass="entr" presetSubtype="16"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ox(in)">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Up Arrow 58"/>
          <p:cNvSpPr/>
          <p:nvPr/>
        </p:nvSpPr>
        <p:spPr>
          <a:xfrm>
            <a:off x="5682192" y="3331255"/>
            <a:ext cx="339725" cy="36576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Up Arrow 1"/>
          <p:cNvSpPr/>
          <p:nvPr/>
        </p:nvSpPr>
        <p:spPr>
          <a:xfrm>
            <a:off x="812800" y="3429000"/>
            <a:ext cx="339725" cy="64008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3" name="Picture 69" descr="Ironclad-openingarti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00" y="3352801"/>
            <a:ext cx="26416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9" descr="images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1" y="4462464"/>
            <a:ext cx="13589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descr="images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701" y="4462464"/>
            <a:ext cx="13589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6" descr="lenovo_3000_J105_tower_m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1" y="4024313"/>
            <a:ext cx="2216149"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3"/>
          <p:cNvSpPr>
            <a:spLocks noChangeArrowheads="1"/>
          </p:cNvSpPr>
          <p:nvPr/>
        </p:nvSpPr>
        <p:spPr bwMode="auto">
          <a:xfrm>
            <a:off x="165100" y="2209800"/>
            <a:ext cx="2133600" cy="1066800"/>
          </a:xfrm>
          <a:prstGeom prst="roundRect">
            <a:avLst>
              <a:gd name="adj" fmla="val 15986"/>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12700">
            <a:solidFill>
              <a:srgbClr val="800000"/>
            </a:solidFill>
            <a:miter lim="800000"/>
            <a:headEnd/>
            <a:tailEnd/>
          </a:ln>
          <a:effectLst/>
        </p:spPr>
        <p:txBody>
          <a:bodyPr wrap="none" lIns="91418" tIns="45710" rIns="91418" bIns="45710" anchor="b"/>
          <a:lstStyle/>
          <a:p>
            <a:pPr algn="ctr" eaLnBrk="1" hangingPunct="1">
              <a:defRPr/>
            </a:pPr>
            <a:r>
              <a:rPr lang="bn-BD" sz="4000" b="1" dirty="0">
                <a:solidFill>
                  <a:srgbClr val="FF9900"/>
                </a:solidFill>
                <a:effectLst>
                  <a:outerShdw blurRad="38100" dist="38100" dir="2700000" algn="tl">
                    <a:srgbClr val="000000"/>
                  </a:outerShdw>
                </a:effectLst>
                <a:latin typeface="NikoshBAN" pitchFamily="2" charset="0"/>
                <a:cs typeface="NikoshBAN" pitchFamily="2" charset="0"/>
              </a:rPr>
              <a:t>উৎস</a:t>
            </a:r>
          </a:p>
          <a:p>
            <a:pPr algn="ctr" eaLnBrk="1" hangingPunct="1">
              <a:defRPr/>
            </a:pPr>
            <a:r>
              <a:rPr lang="en-US" sz="2600" b="1" dirty="0">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(Source)</a:t>
            </a:r>
          </a:p>
        </p:txBody>
      </p:sp>
      <p:sp>
        <p:nvSpPr>
          <p:cNvPr id="9" name="AutoShape 4"/>
          <p:cNvSpPr>
            <a:spLocks noChangeArrowheads="1"/>
          </p:cNvSpPr>
          <p:nvPr/>
        </p:nvSpPr>
        <p:spPr bwMode="auto">
          <a:xfrm>
            <a:off x="2449285" y="2209801"/>
            <a:ext cx="2249715" cy="1065213"/>
          </a:xfrm>
          <a:prstGeom prst="roundRect">
            <a:avLst>
              <a:gd name="adj" fmla="val 15304"/>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12700">
            <a:solidFill>
              <a:srgbClr val="800000"/>
            </a:solidFill>
            <a:miter lim="800000"/>
            <a:headEnd/>
            <a:tailEnd/>
          </a:ln>
          <a:effectLst/>
        </p:spPr>
        <p:txBody>
          <a:bodyPr wrap="none" lIns="91418" tIns="45710" rIns="91418" bIns="45710" anchor="ctr"/>
          <a:lstStyle/>
          <a:p>
            <a:pPr algn="ctr" eaLnBrk="1" hangingPunct="1">
              <a:defRPr/>
            </a:pPr>
            <a:r>
              <a:rPr lang="bn-BD" sz="4000" b="1" dirty="0">
                <a:solidFill>
                  <a:srgbClr val="FF9900"/>
                </a:solidFill>
                <a:effectLst>
                  <a:outerShdw blurRad="38100" dist="38100" dir="2700000" algn="tl">
                    <a:srgbClr val="000000"/>
                  </a:outerShdw>
                </a:effectLst>
                <a:latin typeface="NikoshBAN" pitchFamily="2" charset="0"/>
                <a:cs typeface="NikoshBAN" pitchFamily="2" charset="0"/>
              </a:rPr>
              <a:t>প্রেরক</a:t>
            </a:r>
          </a:p>
          <a:p>
            <a:pPr algn="ctr" eaLnBrk="1" hangingPunct="1">
              <a:defRPr/>
            </a:pPr>
            <a:r>
              <a:rPr lang="bn-BD" sz="2600" b="1" spc="-150" dirty="0">
                <a:solidFill>
                  <a:srgbClr val="FF9900"/>
                </a:solidFill>
                <a:effectLst>
                  <a:outerShdw blurRad="38100" dist="38100" dir="2700000" algn="tl">
                    <a:srgbClr val="000000"/>
                  </a:outerShdw>
                </a:effectLst>
                <a:latin typeface="Times New Roman" panose="02020603050405020304" pitchFamily="18" charset="0"/>
                <a:cs typeface="SolaimanLipi" pitchFamily="65" charset="0"/>
              </a:rPr>
              <a:t>(</a:t>
            </a:r>
            <a:r>
              <a:rPr lang="en-US" sz="2600" b="1" spc="-150" dirty="0">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Transmitter)</a:t>
            </a:r>
          </a:p>
        </p:txBody>
      </p:sp>
      <p:sp>
        <p:nvSpPr>
          <p:cNvPr id="10" name="AutoShape 5"/>
          <p:cNvSpPr>
            <a:spLocks noChangeArrowheads="1"/>
          </p:cNvSpPr>
          <p:nvPr/>
        </p:nvSpPr>
        <p:spPr bwMode="auto">
          <a:xfrm>
            <a:off x="5003800" y="2209801"/>
            <a:ext cx="2133600" cy="1065213"/>
          </a:xfrm>
          <a:prstGeom prst="roundRect">
            <a:avLst>
              <a:gd name="adj" fmla="val 18661"/>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12700">
            <a:solidFill>
              <a:srgbClr val="800000"/>
            </a:solidFill>
            <a:miter lim="800000"/>
            <a:headEnd/>
            <a:tailEnd/>
          </a:ln>
          <a:effectLst/>
        </p:spPr>
        <p:txBody>
          <a:bodyPr wrap="none" lIns="91418" tIns="45710" rIns="91418" bIns="45710" anchor="ctr"/>
          <a:lstStyle/>
          <a:p>
            <a:pPr algn="ctr" eaLnBrk="1" hangingPunct="1">
              <a:defRPr/>
            </a:pPr>
            <a:r>
              <a:rPr lang="bn-BD" sz="4000" b="1" dirty="0">
                <a:solidFill>
                  <a:srgbClr val="FF9900"/>
                </a:solidFill>
                <a:effectLst>
                  <a:outerShdw blurRad="38100" dist="38100" dir="2700000" algn="tl">
                    <a:srgbClr val="000000"/>
                  </a:outerShdw>
                </a:effectLst>
                <a:latin typeface="NikoshBAN" pitchFamily="2" charset="0"/>
                <a:cs typeface="NikoshBAN" pitchFamily="2" charset="0"/>
              </a:rPr>
              <a:t>মাধ্যম</a:t>
            </a:r>
          </a:p>
          <a:p>
            <a:pPr algn="ctr" eaLnBrk="1" hangingPunct="1">
              <a:defRPr/>
            </a:pPr>
            <a:r>
              <a:rPr lang="en-US" sz="2600" b="1" dirty="0">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(Medium)</a:t>
            </a:r>
          </a:p>
        </p:txBody>
      </p:sp>
      <p:sp>
        <p:nvSpPr>
          <p:cNvPr id="11" name="AutoShape 7"/>
          <p:cNvSpPr>
            <a:spLocks noChangeArrowheads="1"/>
          </p:cNvSpPr>
          <p:nvPr/>
        </p:nvSpPr>
        <p:spPr bwMode="auto">
          <a:xfrm>
            <a:off x="7480300" y="2209800"/>
            <a:ext cx="2133600" cy="1066800"/>
          </a:xfrm>
          <a:prstGeom prst="roundRect">
            <a:avLst>
              <a:gd name="adj" fmla="val 16667"/>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12700">
            <a:solidFill>
              <a:srgbClr val="800000"/>
            </a:solidFill>
            <a:miter lim="800000"/>
            <a:headEnd/>
            <a:tailEnd/>
          </a:ln>
          <a:effectLst/>
        </p:spPr>
        <p:txBody>
          <a:bodyPr wrap="none" lIns="91418" tIns="45710" rIns="91418" bIns="45710" anchor="ctr"/>
          <a:lstStyle/>
          <a:p>
            <a:pPr algn="ctr" eaLnBrk="1" hangingPunct="1">
              <a:defRPr/>
            </a:pPr>
            <a:r>
              <a:rPr lang="bn-BD" sz="4000" b="1" dirty="0">
                <a:solidFill>
                  <a:srgbClr val="FF9900"/>
                </a:solidFill>
                <a:effectLst>
                  <a:outerShdw blurRad="38100" dist="38100" dir="2700000" algn="tl">
                    <a:srgbClr val="000000"/>
                  </a:outerShdw>
                </a:effectLst>
                <a:latin typeface="NikoshBAN" pitchFamily="2" charset="0"/>
                <a:cs typeface="NikoshBAN" pitchFamily="2" charset="0"/>
              </a:rPr>
              <a:t>প্রাপক</a:t>
            </a:r>
          </a:p>
          <a:p>
            <a:pPr algn="ctr" eaLnBrk="1" hangingPunct="1">
              <a:defRPr/>
            </a:pPr>
            <a:r>
              <a:rPr lang="bn-BD" sz="2600" b="1" dirty="0">
                <a:solidFill>
                  <a:srgbClr val="FF9900"/>
                </a:solidFill>
                <a:effectLst>
                  <a:outerShdw blurRad="38100" dist="38100" dir="2700000" algn="tl">
                    <a:srgbClr val="000000"/>
                  </a:outerShdw>
                </a:effectLst>
                <a:latin typeface="Times New Roman" panose="02020603050405020304" pitchFamily="18" charset="0"/>
                <a:cs typeface="SolaimanLipi" pitchFamily="65" charset="0"/>
              </a:rPr>
              <a:t>(</a:t>
            </a:r>
            <a:r>
              <a:rPr lang="en-US" sz="2600" b="1" dirty="0">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Receiver)</a:t>
            </a:r>
          </a:p>
        </p:txBody>
      </p:sp>
      <p:sp>
        <p:nvSpPr>
          <p:cNvPr id="12" name="AutoShape 8"/>
          <p:cNvSpPr>
            <a:spLocks noChangeArrowheads="1"/>
          </p:cNvSpPr>
          <p:nvPr/>
        </p:nvSpPr>
        <p:spPr bwMode="auto">
          <a:xfrm>
            <a:off x="9734247" y="2209800"/>
            <a:ext cx="2273604" cy="1066800"/>
          </a:xfrm>
          <a:prstGeom prst="roundRect">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12700">
            <a:solidFill>
              <a:srgbClr val="800000"/>
            </a:solidFill>
            <a:miter lim="800000"/>
            <a:headEnd/>
            <a:tailEnd/>
          </a:ln>
          <a:effectLst/>
        </p:spPr>
        <p:txBody>
          <a:bodyPr wrap="none" lIns="91418" tIns="45710" rIns="91418" bIns="45710"/>
          <a:lstStyle/>
          <a:p>
            <a:pPr algn="ctr" eaLnBrk="1" hangingPunct="1">
              <a:defRPr/>
            </a:pPr>
            <a:r>
              <a:rPr lang="bn-BD" sz="4000" b="1" dirty="0">
                <a:solidFill>
                  <a:srgbClr val="FF9900"/>
                </a:solidFill>
                <a:effectLst>
                  <a:outerShdw blurRad="38100" dist="38100" dir="2700000" algn="tl">
                    <a:srgbClr val="000000"/>
                  </a:outerShdw>
                </a:effectLst>
                <a:latin typeface="NikoshBAN" pitchFamily="2" charset="0"/>
                <a:cs typeface="NikoshBAN" pitchFamily="2" charset="0"/>
              </a:rPr>
              <a:t>গন্তব্য</a:t>
            </a:r>
          </a:p>
          <a:p>
            <a:pPr algn="ctr" eaLnBrk="1" hangingPunct="1">
              <a:defRPr/>
            </a:pPr>
            <a:r>
              <a:rPr lang="en-US" sz="2600" b="1" spc="-150" dirty="0">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(Destination)</a:t>
            </a:r>
          </a:p>
          <a:p>
            <a:pPr algn="ctr" eaLnBrk="1" hangingPunct="1">
              <a:defRPr/>
            </a:pPr>
            <a:endParaRPr lang="en-US" sz="2600" b="1" dirty="0">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3" name="AutoShape 10"/>
          <p:cNvSpPr>
            <a:spLocks noChangeArrowheads="1"/>
          </p:cNvSpPr>
          <p:nvPr/>
        </p:nvSpPr>
        <p:spPr bwMode="auto">
          <a:xfrm>
            <a:off x="38101" y="2133600"/>
            <a:ext cx="4762500" cy="1219200"/>
          </a:xfrm>
          <a:prstGeom prst="wedgeRectCallout">
            <a:avLst>
              <a:gd name="adj1" fmla="val -2269"/>
              <a:gd name="adj2" fmla="val -90625"/>
            </a:avLst>
          </a:prstGeom>
          <a:noFill/>
          <a:ln w="38100" cmpd="dbl">
            <a:solidFill>
              <a:srgbClr val="800000"/>
            </a:solidFill>
            <a:miter lim="800000"/>
            <a:headEnd/>
            <a:tailEnd/>
          </a:ln>
          <a:effectLst>
            <a:outerShdw dist="35921" dir="2700000" algn="ctr" rotWithShape="0">
              <a:srgbClr val="FF9900"/>
            </a:outerShdw>
          </a:effectLst>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Times New Roman" pitchFamily="18" charset="0"/>
              <a:cs typeface="Times New Roman" pitchFamily="18" charset="0"/>
            </a:endParaRPr>
          </a:p>
        </p:txBody>
      </p:sp>
      <p:sp>
        <p:nvSpPr>
          <p:cNvPr id="14" name="Rectangle 11"/>
          <p:cNvSpPr>
            <a:spLocks noChangeArrowheads="1"/>
          </p:cNvSpPr>
          <p:nvPr/>
        </p:nvSpPr>
        <p:spPr bwMode="auto">
          <a:xfrm>
            <a:off x="609600" y="1143000"/>
            <a:ext cx="3860800" cy="609600"/>
          </a:xfrm>
          <a:prstGeom prst="rect">
            <a:avLst/>
          </a:prstGeom>
          <a:noFill/>
          <a:ln w="9525">
            <a:noFill/>
            <a:miter lim="800000"/>
            <a:headEnd/>
            <a:tailEnd/>
          </a:ln>
          <a:effectLst>
            <a:outerShdw dist="35921" dir="2700000" algn="ctr" rotWithShape="0">
              <a:srgbClr val="FF9900"/>
            </a:outerShdw>
          </a:effectLst>
        </p:spPr>
        <p:txBody>
          <a:bodyPr wrap="none" anchor="ctr"/>
          <a:lstStyle/>
          <a:p>
            <a:pPr algn="ctr" defTabSz="1300163" eaLnBrk="1" hangingPunct="1">
              <a:defRPr/>
            </a:pPr>
            <a:r>
              <a:rPr lang="bn-BD" sz="4000" b="1" dirty="0">
                <a:solidFill>
                  <a:srgbClr val="000066"/>
                </a:solidFill>
                <a:effectLst>
                  <a:outerShdw blurRad="38100" dist="38100" dir="2700000" algn="tl">
                    <a:srgbClr val="C0C0C0"/>
                  </a:outerShdw>
                </a:effectLst>
                <a:latin typeface="NikoshBAN" pitchFamily="2" charset="0"/>
                <a:cs typeface="NikoshBAN" pitchFamily="2" charset="0"/>
              </a:rPr>
              <a:t>উৎস সিস্টেম</a:t>
            </a:r>
            <a:endParaRPr lang="en-US" sz="4000" b="1" dirty="0">
              <a:solidFill>
                <a:srgbClr val="000066"/>
              </a:solidFill>
              <a:effectLst>
                <a:outerShdw blurRad="38100" dist="38100" dir="2700000" algn="tl">
                  <a:srgbClr val="C0C0C0"/>
                </a:outerShdw>
              </a:effectLst>
              <a:latin typeface="NikoshBAN" pitchFamily="2" charset="0"/>
              <a:cs typeface="NikoshBAN" pitchFamily="2" charset="0"/>
            </a:endParaRPr>
          </a:p>
        </p:txBody>
      </p:sp>
      <p:sp>
        <p:nvSpPr>
          <p:cNvPr id="15" name="Rectangle 12"/>
          <p:cNvSpPr>
            <a:spLocks noChangeArrowheads="1"/>
          </p:cNvSpPr>
          <p:nvPr/>
        </p:nvSpPr>
        <p:spPr bwMode="auto">
          <a:xfrm>
            <a:off x="7899401" y="1047750"/>
            <a:ext cx="3860800" cy="609600"/>
          </a:xfrm>
          <a:prstGeom prst="rect">
            <a:avLst/>
          </a:prstGeom>
          <a:noFill/>
          <a:ln w="9525">
            <a:noFill/>
            <a:miter lim="800000"/>
            <a:headEnd/>
            <a:tailEnd/>
          </a:ln>
          <a:effectLst>
            <a:outerShdw dist="35921" dir="2700000" algn="ctr" rotWithShape="0">
              <a:srgbClr val="FF9900"/>
            </a:outerShdw>
          </a:effectLst>
        </p:spPr>
        <p:txBody>
          <a:bodyPr wrap="none" anchor="ctr"/>
          <a:lstStyle/>
          <a:p>
            <a:pPr algn="ctr" defTabSz="1300163" eaLnBrk="1" hangingPunct="1">
              <a:defRPr/>
            </a:pPr>
            <a:r>
              <a:rPr lang="bn-BD" sz="4000" b="1" dirty="0">
                <a:solidFill>
                  <a:srgbClr val="000066"/>
                </a:solidFill>
                <a:effectLst>
                  <a:outerShdw blurRad="38100" dist="38100" dir="2700000" algn="tl">
                    <a:srgbClr val="C0C0C0"/>
                  </a:outerShdw>
                </a:effectLst>
                <a:latin typeface="NikoshBAN" pitchFamily="2" charset="0"/>
                <a:cs typeface="NikoshBAN" pitchFamily="2" charset="0"/>
              </a:rPr>
              <a:t>গন্তব্য সিস্টেম</a:t>
            </a:r>
            <a:endParaRPr lang="en-US" sz="4000" b="1" dirty="0">
              <a:solidFill>
                <a:srgbClr val="000066"/>
              </a:solidFill>
              <a:effectLst>
                <a:outerShdw blurRad="38100" dist="38100" dir="2700000" algn="tl">
                  <a:srgbClr val="C0C0C0"/>
                </a:outerShdw>
              </a:effectLst>
              <a:latin typeface="NikoshBAN" pitchFamily="2" charset="0"/>
              <a:cs typeface="NikoshBAN" pitchFamily="2" charset="0"/>
            </a:endParaRPr>
          </a:p>
        </p:txBody>
      </p:sp>
      <p:sp>
        <p:nvSpPr>
          <p:cNvPr id="16" name="AutoShape 13"/>
          <p:cNvSpPr>
            <a:spLocks noChangeArrowheads="1"/>
          </p:cNvSpPr>
          <p:nvPr/>
        </p:nvSpPr>
        <p:spPr bwMode="auto">
          <a:xfrm rot="10800000">
            <a:off x="4953000" y="1466850"/>
            <a:ext cx="2286000" cy="1752600"/>
          </a:xfrm>
          <a:prstGeom prst="downArrowCallout">
            <a:avLst>
              <a:gd name="adj1" fmla="val 22106"/>
              <a:gd name="adj2" fmla="val 37558"/>
              <a:gd name="adj3" fmla="val 23088"/>
              <a:gd name="adj4" fmla="val 49810"/>
            </a:avLst>
          </a:prstGeom>
          <a:noFill/>
          <a:ln w="38100" cmpd="dbl">
            <a:solidFill>
              <a:srgbClr val="800000"/>
            </a:solidFill>
            <a:miter lim="800000"/>
            <a:headEnd/>
            <a:tailEnd/>
          </a:ln>
          <a:effectLst>
            <a:outerShdw dist="35921" dir="2700000" algn="ctr" rotWithShape="0">
              <a:srgbClr val="FF9900"/>
            </a:outerShdw>
          </a:effectLst>
          <a:extLst>
            <a:ext uri="{909E8E84-426E-40DD-AFC4-6F175D3DCCD1}">
              <a14:hiddenFill xmlns:a14="http://schemas.microsoft.com/office/drawing/2010/main">
                <a:solidFill>
                  <a:srgbClr val="FFFFFF"/>
                </a:solidFill>
              </a14:hiddenFill>
            </a:ext>
          </a:extLst>
        </p:spPr>
        <p:txBody>
          <a:bodyPr wrap="none"/>
          <a:lstStyle/>
          <a:p>
            <a:pPr algn="ctr" defTabSz="1300163" eaLnBrk="1" hangingPunct="1"/>
            <a:endParaRPr lang="en-US" sz="2600" b="1" dirty="0">
              <a:solidFill>
                <a:srgbClr val="000066"/>
              </a:solidFill>
              <a:latin typeface="Times New Roman" pitchFamily="18" charset="0"/>
              <a:cs typeface="Times New Roman" pitchFamily="18" charset="0"/>
            </a:endParaRPr>
          </a:p>
        </p:txBody>
      </p:sp>
      <p:sp>
        <p:nvSpPr>
          <p:cNvPr id="17" name="AutoShape 14"/>
          <p:cNvSpPr>
            <a:spLocks noChangeArrowheads="1"/>
          </p:cNvSpPr>
          <p:nvPr/>
        </p:nvSpPr>
        <p:spPr bwMode="auto">
          <a:xfrm>
            <a:off x="7353301" y="2128838"/>
            <a:ext cx="4762500" cy="1219200"/>
          </a:xfrm>
          <a:prstGeom prst="wedgeRectCallout">
            <a:avLst>
              <a:gd name="adj1" fmla="val 977"/>
              <a:gd name="adj2" fmla="val -91796"/>
            </a:avLst>
          </a:prstGeom>
          <a:noFill/>
          <a:ln w="38100" cmpd="dbl">
            <a:solidFill>
              <a:srgbClr val="800000"/>
            </a:solidFill>
            <a:miter lim="800000"/>
            <a:headEnd/>
            <a:tailEnd/>
          </a:ln>
          <a:effectLst>
            <a:outerShdw dist="35921" dir="2700000" algn="ctr" rotWithShape="0">
              <a:srgbClr val="FF9900"/>
            </a:outerShdw>
          </a:effectLst>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Times New Roman" pitchFamily="18" charset="0"/>
              <a:cs typeface="Times New Roman" pitchFamily="18" charset="0"/>
            </a:endParaRPr>
          </a:p>
        </p:txBody>
      </p:sp>
      <p:pic>
        <p:nvPicPr>
          <p:cNvPr id="18" name="Picture 20" descr="Microwave_Satellite_Dishes_On_A_Tower_Royalty_Free_Clipart_Picture_090326-124699-84504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667251" y="3672114"/>
            <a:ext cx="2235200" cy="254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eeform 26"/>
          <p:cNvSpPr>
            <a:spLocks/>
          </p:cNvSpPr>
          <p:nvPr/>
        </p:nvSpPr>
        <p:spPr bwMode="auto">
          <a:xfrm>
            <a:off x="4334934" y="4267200"/>
            <a:ext cx="1310217" cy="800100"/>
          </a:xfrm>
          <a:custGeom>
            <a:avLst/>
            <a:gdLst>
              <a:gd name="T0" fmla="*/ 0 w 619"/>
              <a:gd name="T1" fmla="*/ 1270158750 h 504"/>
              <a:gd name="T2" fmla="*/ 161290082 w 619"/>
              <a:gd name="T3" fmla="*/ 1108868750 h 504"/>
              <a:gd name="T4" fmla="*/ 141128822 w 619"/>
              <a:gd name="T5" fmla="*/ 745966250 h 504"/>
              <a:gd name="T6" fmla="*/ 443547726 w 619"/>
              <a:gd name="T7" fmla="*/ 967740000 h 504"/>
              <a:gd name="T8" fmla="*/ 403225205 w 619"/>
              <a:gd name="T9" fmla="*/ 504031250 h 504"/>
              <a:gd name="T10" fmla="*/ 725805369 w 619"/>
              <a:gd name="T11" fmla="*/ 786288750 h 504"/>
              <a:gd name="T12" fmla="*/ 685482849 w 619"/>
              <a:gd name="T13" fmla="*/ 282257500 h 504"/>
              <a:gd name="T14" fmla="*/ 1068546794 w 619"/>
              <a:gd name="T15" fmla="*/ 584676250 h 504"/>
              <a:gd name="T16" fmla="*/ 1008063013 w 619"/>
              <a:gd name="T17" fmla="*/ 0 h 504"/>
              <a:gd name="T18" fmla="*/ 1391126958 w 619"/>
              <a:gd name="T19" fmla="*/ 362902500 h 504"/>
              <a:gd name="T20" fmla="*/ 1559978306 w 619"/>
              <a:gd name="T21" fmla="*/ 120967500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9"/>
              <a:gd name="T34" fmla="*/ 0 h 504"/>
              <a:gd name="T35" fmla="*/ 619 w 619"/>
              <a:gd name="T36" fmla="*/ 504 h 5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9" h="504">
                <a:moveTo>
                  <a:pt x="0" y="504"/>
                </a:moveTo>
                <a:lnTo>
                  <a:pt x="64" y="440"/>
                </a:lnTo>
                <a:lnTo>
                  <a:pt x="56" y="296"/>
                </a:lnTo>
                <a:lnTo>
                  <a:pt x="176" y="384"/>
                </a:lnTo>
                <a:lnTo>
                  <a:pt x="160" y="200"/>
                </a:lnTo>
                <a:lnTo>
                  <a:pt x="288" y="312"/>
                </a:lnTo>
                <a:lnTo>
                  <a:pt x="272" y="112"/>
                </a:lnTo>
                <a:lnTo>
                  <a:pt x="424" y="232"/>
                </a:lnTo>
                <a:lnTo>
                  <a:pt x="400" y="0"/>
                </a:lnTo>
                <a:lnTo>
                  <a:pt x="552" y="144"/>
                </a:lnTo>
                <a:lnTo>
                  <a:pt x="619" y="48"/>
                </a:lnTo>
              </a:path>
            </a:pathLst>
          </a:custGeom>
          <a:noFill/>
          <a:ln w="28575">
            <a:solidFill>
              <a:srgbClr val="99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Rectangle 31"/>
          <p:cNvSpPr>
            <a:spLocks noChangeArrowheads="1"/>
          </p:cNvSpPr>
          <p:nvPr/>
        </p:nvSpPr>
        <p:spPr bwMode="auto">
          <a:xfrm>
            <a:off x="101600" y="6091238"/>
            <a:ext cx="2235200" cy="381000"/>
          </a:xfrm>
          <a:prstGeom prst="rect">
            <a:avLst/>
          </a:prstGeom>
          <a:noFill/>
          <a:ln w="9525">
            <a:noFill/>
            <a:miter lim="800000"/>
            <a:headEnd/>
            <a:tailEnd/>
          </a:ln>
          <a:effectLst>
            <a:outerShdw dist="17961" dir="2700000" algn="ctr" rotWithShape="0">
              <a:schemeClr val="accent2"/>
            </a:outerShdw>
          </a:effectLst>
        </p:spPr>
        <p:txBody>
          <a:bodyPr wrap="none" anchor="ctr"/>
          <a:lstStyle/>
          <a:p>
            <a:pPr algn="ctr" defTabSz="1300163" eaLnBrk="1" hangingPunct="1">
              <a:defRPr/>
            </a:pPr>
            <a:r>
              <a:rPr 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Computer</a:t>
            </a:r>
          </a:p>
        </p:txBody>
      </p:sp>
      <p:sp>
        <p:nvSpPr>
          <p:cNvPr id="21" name="Rectangle 32"/>
          <p:cNvSpPr>
            <a:spLocks noChangeArrowheads="1"/>
          </p:cNvSpPr>
          <p:nvPr/>
        </p:nvSpPr>
        <p:spPr bwMode="auto">
          <a:xfrm>
            <a:off x="2400300" y="6086475"/>
            <a:ext cx="2235200" cy="381000"/>
          </a:xfrm>
          <a:prstGeom prst="rect">
            <a:avLst/>
          </a:prstGeom>
          <a:noFill/>
          <a:ln w="9525">
            <a:noFill/>
            <a:miter lim="800000"/>
            <a:headEnd/>
            <a:tailEnd/>
          </a:ln>
          <a:effectLst>
            <a:outerShdw dist="17961" dir="2700000" algn="ctr" rotWithShape="0">
              <a:schemeClr val="accent2"/>
            </a:outerShdw>
          </a:effectLst>
        </p:spPr>
        <p:txBody>
          <a:bodyPr wrap="none" anchor="ctr"/>
          <a:lstStyle/>
          <a:p>
            <a:pPr algn="ctr" defTabSz="1300163" eaLnBrk="1" hangingPunct="1">
              <a:defRPr/>
            </a:pPr>
            <a:r>
              <a:rPr lang="en-US"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Modem</a:t>
            </a:r>
          </a:p>
        </p:txBody>
      </p:sp>
      <p:sp>
        <p:nvSpPr>
          <p:cNvPr id="22" name="Rectangle 33"/>
          <p:cNvSpPr>
            <a:spLocks noChangeArrowheads="1"/>
          </p:cNvSpPr>
          <p:nvPr/>
        </p:nvSpPr>
        <p:spPr bwMode="auto">
          <a:xfrm>
            <a:off x="4673600" y="6091238"/>
            <a:ext cx="2235200" cy="381000"/>
          </a:xfrm>
          <a:prstGeom prst="rect">
            <a:avLst/>
          </a:prstGeom>
          <a:noFill/>
          <a:ln w="9525">
            <a:noFill/>
            <a:miter lim="800000"/>
            <a:headEnd/>
            <a:tailEnd/>
          </a:ln>
          <a:effectLst>
            <a:outerShdw dist="17961" dir="2700000" algn="ctr" rotWithShape="0">
              <a:schemeClr val="accent2"/>
            </a:outerShdw>
          </a:effectLst>
        </p:spPr>
        <p:txBody>
          <a:bodyPr wrap="none" anchor="ctr"/>
          <a:lstStyle/>
          <a:p>
            <a:pPr algn="ctr" defTabSz="1300163" eaLnBrk="1" hangingPunct="1">
              <a:defRPr/>
            </a:pPr>
            <a:r>
              <a:rPr lang="en-US"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Transmitter</a:t>
            </a:r>
          </a:p>
        </p:txBody>
      </p:sp>
      <p:sp>
        <p:nvSpPr>
          <p:cNvPr id="23" name="Rectangle 34"/>
          <p:cNvSpPr>
            <a:spLocks noChangeArrowheads="1"/>
          </p:cNvSpPr>
          <p:nvPr/>
        </p:nvSpPr>
        <p:spPr bwMode="auto">
          <a:xfrm>
            <a:off x="8636000" y="6096000"/>
            <a:ext cx="2235200" cy="381000"/>
          </a:xfrm>
          <a:prstGeom prst="rect">
            <a:avLst/>
          </a:prstGeom>
          <a:noFill/>
          <a:ln w="9525">
            <a:noFill/>
            <a:miter lim="800000"/>
            <a:headEnd/>
            <a:tailEnd/>
          </a:ln>
          <a:effectLst>
            <a:outerShdw dist="17961" dir="2700000" algn="ctr" rotWithShape="0">
              <a:schemeClr val="accent2"/>
            </a:outerShdw>
          </a:effectLst>
        </p:spPr>
        <p:txBody>
          <a:bodyPr wrap="none" anchor="ctr"/>
          <a:lstStyle/>
          <a:p>
            <a:pPr algn="ctr" defTabSz="1300163" eaLnBrk="1" hangingPunct="1">
              <a:defRPr/>
            </a:pPr>
            <a:r>
              <a:rPr lang="en-US"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Server</a:t>
            </a:r>
          </a:p>
        </p:txBody>
      </p:sp>
      <p:sp>
        <p:nvSpPr>
          <p:cNvPr id="24" name="Rectangle 35"/>
          <p:cNvSpPr>
            <a:spLocks noChangeArrowheads="1"/>
          </p:cNvSpPr>
          <p:nvPr/>
        </p:nvSpPr>
        <p:spPr bwMode="auto">
          <a:xfrm>
            <a:off x="6826251" y="6091238"/>
            <a:ext cx="2235200" cy="381000"/>
          </a:xfrm>
          <a:prstGeom prst="rect">
            <a:avLst/>
          </a:prstGeom>
          <a:noFill/>
          <a:ln w="9525">
            <a:noFill/>
            <a:miter lim="800000"/>
            <a:headEnd/>
            <a:tailEnd/>
          </a:ln>
          <a:effectLst>
            <a:outerShdw dist="17961" dir="2700000" algn="ctr" rotWithShape="0">
              <a:schemeClr val="accent2"/>
            </a:outerShdw>
          </a:effectLst>
        </p:spPr>
        <p:txBody>
          <a:bodyPr wrap="none" anchor="ctr"/>
          <a:lstStyle/>
          <a:p>
            <a:pPr algn="ctr" defTabSz="1300163" eaLnBrk="1" hangingPunct="1">
              <a:defRPr/>
            </a:pPr>
            <a:r>
              <a:rPr lang="en-US"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Modem</a:t>
            </a:r>
          </a:p>
        </p:txBody>
      </p:sp>
      <p:grpSp>
        <p:nvGrpSpPr>
          <p:cNvPr id="25" name="Group 52"/>
          <p:cNvGrpSpPr>
            <a:grpSpLocks/>
          </p:cNvGrpSpPr>
          <p:nvPr/>
        </p:nvGrpSpPr>
        <p:grpSpPr bwMode="auto">
          <a:xfrm>
            <a:off x="1752600" y="4876800"/>
            <a:ext cx="1219200" cy="152400"/>
            <a:chOff x="816" y="2880"/>
            <a:chExt cx="672" cy="96"/>
          </a:xfrm>
        </p:grpSpPr>
        <p:sp>
          <p:nvSpPr>
            <p:cNvPr id="26" name="Line 37"/>
            <p:cNvSpPr>
              <a:spLocks noChangeShapeType="1"/>
            </p:cNvSpPr>
            <p:nvPr/>
          </p:nvSpPr>
          <p:spPr bwMode="auto">
            <a:xfrm>
              <a:off x="816" y="2976"/>
              <a:ext cx="96" cy="0"/>
            </a:xfrm>
            <a:prstGeom prst="line">
              <a:avLst/>
            </a:prstGeom>
            <a:noFill/>
            <a:ln w="28575">
              <a:solidFill>
                <a:srgbClr val="99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7" name="Line 38"/>
            <p:cNvSpPr>
              <a:spLocks noChangeShapeType="1"/>
            </p:cNvSpPr>
            <p:nvPr/>
          </p:nvSpPr>
          <p:spPr bwMode="auto">
            <a:xfrm flipV="1">
              <a:off x="912"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39"/>
            <p:cNvSpPr>
              <a:spLocks noChangeShapeType="1"/>
            </p:cNvSpPr>
            <p:nvPr/>
          </p:nvSpPr>
          <p:spPr bwMode="auto">
            <a:xfrm flipV="1">
              <a:off x="1008"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40"/>
            <p:cNvSpPr>
              <a:spLocks noChangeShapeType="1"/>
            </p:cNvSpPr>
            <p:nvPr/>
          </p:nvSpPr>
          <p:spPr bwMode="auto">
            <a:xfrm flipV="1">
              <a:off x="1104"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41"/>
            <p:cNvSpPr>
              <a:spLocks noChangeShapeType="1"/>
            </p:cNvSpPr>
            <p:nvPr/>
          </p:nvSpPr>
          <p:spPr bwMode="auto">
            <a:xfrm flipV="1">
              <a:off x="1200"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42"/>
            <p:cNvSpPr>
              <a:spLocks noChangeShapeType="1"/>
            </p:cNvSpPr>
            <p:nvPr/>
          </p:nvSpPr>
          <p:spPr bwMode="auto">
            <a:xfrm flipV="1">
              <a:off x="1296"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43"/>
            <p:cNvSpPr>
              <a:spLocks noChangeShapeType="1"/>
            </p:cNvSpPr>
            <p:nvPr/>
          </p:nvSpPr>
          <p:spPr bwMode="auto">
            <a:xfrm>
              <a:off x="912" y="2880"/>
              <a:ext cx="96" cy="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44"/>
            <p:cNvSpPr>
              <a:spLocks noChangeShapeType="1"/>
            </p:cNvSpPr>
            <p:nvPr/>
          </p:nvSpPr>
          <p:spPr bwMode="auto">
            <a:xfrm>
              <a:off x="1008" y="2976"/>
              <a:ext cx="96" cy="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45"/>
            <p:cNvSpPr>
              <a:spLocks noChangeShapeType="1"/>
            </p:cNvSpPr>
            <p:nvPr/>
          </p:nvSpPr>
          <p:spPr bwMode="auto">
            <a:xfrm>
              <a:off x="1104" y="2880"/>
              <a:ext cx="96" cy="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46"/>
            <p:cNvSpPr>
              <a:spLocks noChangeShapeType="1"/>
            </p:cNvSpPr>
            <p:nvPr/>
          </p:nvSpPr>
          <p:spPr bwMode="auto">
            <a:xfrm>
              <a:off x="1200" y="2976"/>
              <a:ext cx="96" cy="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49"/>
            <p:cNvSpPr>
              <a:spLocks noChangeShapeType="1"/>
            </p:cNvSpPr>
            <p:nvPr/>
          </p:nvSpPr>
          <p:spPr bwMode="auto">
            <a:xfrm flipV="1">
              <a:off x="1392"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50"/>
            <p:cNvSpPr>
              <a:spLocks noChangeShapeType="1"/>
            </p:cNvSpPr>
            <p:nvPr/>
          </p:nvSpPr>
          <p:spPr bwMode="auto">
            <a:xfrm>
              <a:off x="1296" y="2880"/>
              <a:ext cx="96" cy="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51"/>
            <p:cNvSpPr>
              <a:spLocks noChangeShapeType="1"/>
            </p:cNvSpPr>
            <p:nvPr/>
          </p:nvSpPr>
          <p:spPr bwMode="auto">
            <a:xfrm>
              <a:off x="1392" y="2976"/>
              <a:ext cx="96" cy="0"/>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9" name="Group 53"/>
          <p:cNvGrpSpPr>
            <a:grpSpLocks/>
          </p:cNvGrpSpPr>
          <p:nvPr/>
        </p:nvGrpSpPr>
        <p:grpSpPr bwMode="auto">
          <a:xfrm>
            <a:off x="8602133" y="4876800"/>
            <a:ext cx="1219200" cy="165100"/>
            <a:chOff x="816" y="2880"/>
            <a:chExt cx="672" cy="96"/>
          </a:xfrm>
        </p:grpSpPr>
        <p:sp>
          <p:nvSpPr>
            <p:cNvPr id="40" name="Line 54"/>
            <p:cNvSpPr>
              <a:spLocks noChangeShapeType="1"/>
            </p:cNvSpPr>
            <p:nvPr/>
          </p:nvSpPr>
          <p:spPr bwMode="auto">
            <a:xfrm>
              <a:off x="816" y="2976"/>
              <a:ext cx="96" cy="0"/>
            </a:xfrm>
            <a:prstGeom prst="line">
              <a:avLst/>
            </a:prstGeom>
            <a:noFill/>
            <a:ln w="28575">
              <a:solidFill>
                <a:srgbClr val="99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1" name="Line 55"/>
            <p:cNvSpPr>
              <a:spLocks noChangeShapeType="1"/>
            </p:cNvSpPr>
            <p:nvPr/>
          </p:nvSpPr>
          <p:spPr bwMode="auto">
            <a:xfrm flipV="1">
              <a:off x="912"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56"/>
            <p:cNvSpPr>
              <a:spLocks noChangeShapeType="1"/>
            </p:cNvSpPr>
            <p:nvPr/>
          </p:nvSpPr>
          <p:spPr bwMode="auto">
            <a:xfrm flipV="1">
              <a:off x="1008"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57"/>
            <p:cNvSpPr>
              <a:spLocks noChangeShapeType="1"/>
            </p:cNvSpPr>
            <p:nvPr/>
          </p:nvSpPr>
          <p:spPr bwMode="auto">
            <a:xfrm flipV="1">
              <a:off x="1104"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58"/>
            <p:cNvSpPr>
              <a:spLocks noChangeShapeType="1"/>
            </p:cNvSpPr>
            <p:nvPr/>
          </p:nvSpPr>
          <p:spPr bwMode="auto">
            <a:xfrm flipV="1">
              <a:off x="1200"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59"/>
            <p:cNvSpPr>
              <a:spLocks noChangeShapeType="1"/>
            </p:cNvSpPr>
            <p:nvPr/>
          </p:nvSpPr>
          <p:spPr bwMode="auto">
            <a:xfrm flipV="1">
              <a:off x="1296"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60"/>
            <p:cNvSpPr>
              <a:spLocks noChangeShapeType="1"/>
            </p:cNvSpPr>
            <p:nvPr/>
          </p:nvSpPr>
          <p:spPr bwMode="auto">
            <a:xfrm>
              <a:off x="912" y="2880"/>
              <a:ext cx="96" cy="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61"/>
            <p:cNvSpPr>
              <a:spLocks noChangeShapeType="1"/>
            </p:cNvSpPr>
            <p:nvPr/>
          </p:nvSpPr>
          <p:spPr bwMode="auto">
            <a:xfrm>
              <a:off x="1008" y="2976"/>
              <a:ext cx="96" cy="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62"/>
            <p:cNvSpPr>
              <a:spLocks noChangeShapeType="1"/>
            </p:cNvSpPr>
            <p:nvPr/>
          </p:nvSpPr>
          <p:spPr bwMode="auto">
            <a:xfrm>
              <a:off x="1104" y="2880"/>
              <a:ext cx="96" cy="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63"/>
            <p:cNvSpPr>
              <a:spLocks noChangeShapeType="1"/>
            </p:cNvSpPr>
            <p:nvPr/>
          </p:nvSpPr>
          <p:spPr bwMode="auto">
            <a:xfrm>
              <a:off x="1200" y="2976"/>
              <a:ext cx="96" cy="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64"/>
            <p:cNvSpPr>
              <a:spLocks noChangeShapeType="1"/>
            </p:cNvSpPr>
            <p:nvPr/>
          </p:nvSpPr>
          <p:spPr bwMode="auto">
            <a:xfrm flipV="1">
              <a:off x="1392"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65"/>
            <p:cNvSpPr>
              <a:spLocks noChangeShapeType="1"/>
            </p:cNvSpPr>
            <p:nvPr/>
          </p:nvSpPr>
          <p:spPr bwMode="auto">
            <a:xfrm>
              <a:off x="1296" y="2880"/>
              <a:ext cx="96" cy="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66"/>
            <p:cNvSpPr>
              <a:spLocks noChangeShapeType="1"/>
            </p:cNvSpPr>
            <p:nvPr/>
          </p:nvSpPr>
          <p:spPr bwMode="auto">
            <a:xfrm>
              <a:off x="1392" y="2976"/>
              <a:ext cx="96" cy="0"/>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3" name="Freeform 68"/>
          <p:cNvSpPr>
            <a:spLocks/>
          </p:cNvSpPr>
          <p:nvPr/>
        </p:nvSpPr>
        <p:spPr bwMode="auto">
          <a:xfrm>
            <a:off x="6021918" y="4229100"/>
            <a:ext cx="1231900" cy="827088"/>
          </a:xfrm>
          <a:custGeom>
            <a:avLst/>
            <a:gdLst>
              <a:gd name="T0" fmla="*/ 0 w 582"/>
              <a:gd name="T1" fmla="*/ 133569156 h 521"/>
              <a:gd name="T2" fmla="*/ 191531875 w 582"/>
              <a:gd name="T3" fmla="*/ 335181778 h 521"/>
              <a:gd name="T4" fmla="*/ 592235925 w 582"/>
              <a:gd name="T5" fmla="*/ 0 h 521"/>
              <a:gd name="T6" fmla="*/ 410784675 w 582"/>
              <a:gd name="T7" fmla="*/ 584676603 h 521"/>
              <a:gd name="T8" fmla="*/ 869453113 w 582"/>
              <a:gd name="T9" fmla="*/ 317539879 h 521"/>
              <a:gd name="T10" fmla="*/ 660280938 w 582"/>
              <a:gd name="T11" fmla="*/ 824092386 h 521"/>
              <a:gd name="T12" fmla="*/ 1086186550 w 582"/>
              <a:gd name="T13" fmla="*/ 592237871 h 521"/>
              <a:gd name="T14" fmla="*/ 955138425 w 582"/>
              <a:gd name="T15" fmla="*/ 1008063109 h 521"/>
              <a:gd name="T16" fmla="*/ 1302921575 w 582"/>
              <a:gd name="T17" fmla="*/ 846773012 h 521"/>
              <a:gd name="T18" fmla="*/ 1217234675 w 582"/>
              <a:gd name="T19" fmla="*/ 1169353207 h 521"/>
              <a:gd name="T20" fmla="*/ 1466730938 w 582"/>
              <a:gd name="T21" fmla="*/ 1313002994 h 5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2"/>
              <a:gd name="T34" fmla="*/ 0 h 521"/>
              <a:gd name="T35" fmla="*/ 582 w 582"/>
              <a:gd name="T36" fmla="*/ 521 h 5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2" h="521">
                <a:moveTo>
                  <a:pt x="0" y="53"/>
                </a:moveTo>
                <a:lnTo>
                  <a:pt x="76" y="133"/>
                </a:lnTo>
                <a:lnTo>
                  <a:pt x="235" y="0"/>
                </a:lnTo>
                <a:lnTo>
                  <a:pt x="163" y="232"/>
                </a:lnTo>
                <a:lnTo>
                  <a:pt x="345" y="126"/>
                </a:lnTo>
                <a:lnTo>
                  <a:pt x="262" y="327"/>
                </a:lnTo>
                <a:lnTo>
                  <a:pt x="431" y="235"/>
                </a:lnTo>
                <a:lnTo>
                  <a:pt x="379" y="400"/>
                </a:lnTo>
                <a:lnTo>
                  <a:pt x="517" y="336"/>
                </a:lnTo>
                <a:lnTo>
                  <a:pt x="483" y="464"/>
                </a:lnTo>
                <a:lnTo>
                  <a:pt x="582" y="521"/>
                </a:lnTo>
              </a:path>
            </a:pathLst>
          </a:custGeom>
          <a:noFill/>
          <a:ln w="28575">
            <a:solidFill>
              <a:srgbClr val="99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 name="Up Arrow 57"/>
          <p:cNvSpPr/>
          <p:nvPr/>
        </p:nvSpPr>
        <p:spPr>
          <a:xfrm>
            <a:off x="3443288" y="3414485"/>
            <a:ext cx="315912" cy="137160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0" name="Up Arrow 59"/>
          <p:cNvSpPr/>
          <p:nvPr/>
        </p:nvSpPr>
        <p:spPr>
          <a:xfrm>
            <a:off x="7998468" y="3429000"/>
            <a:ext cx="315912" cy="137160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1" name="Up Arrow 60"/>
          <p:cNvSpPr/>
          <p:nvPr/>
        </p:nvSpPr>
        <p:spPr>
          <a:xfrm>
            <a:off x="10253663" y="3401649"/>
            <a:ext cx="339725" cy="27432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2" name="AutoShape 13"/>
          <p:cNvSpPr>
            <a:spLocks noChangeArrowheads="1"/>
          </p:cNvSpPr>
          <p:nvPr/>
        </p:nvSpPr>
        <p:spPr bwMode="auto">
          <a:xfrm>
            <a:off x="4857750" y="1100365"/>
            <a:ext cx="3048000" cy="914400"/>
          </a:xfrm>
          <a:prstGeom prst="downArrowCallout">
            <a:avLst>
              <a:gd name="adj1" fmla="val 22106"/>
              <a:gd name="adj2" fmla="val 37558"/>
              <a:gd name="adj3" fmla="val 23088"/>
              <a:gd name="adj4" fmla="val 50523"/>
            </a:avLst>
          </a:prstGeom>
          <a:noFill/>
          <a:ln w="38100" cmpd="dbl">
            <a:noFill/>
            <a:miter lim="800000"/>
            <a:headEnd/>
            <a:tailEnd/>
          </a:ln>
          <a:effectLst>
            <a:outerShdw dist="35921" dir="2700000" algn="ctr" rotWithShape="0">
              <a:srgbClr val="FF9900"/>
            </a:outerShdw>
          </a:effectLst>
          <a:extLst/>
        </p:spPr>
        <p:txBody>
          <a:bodyPr wrap="none"/>
          <a:lstStyle/>
          <a:p>
            <a:pPr algn="ctr" defTabSz="1300163" eaLnBrk="1" hangingPunct="1"/>
            <a:r>
              <a:rPr lang="bn-BD" sz="4000" b="1" dirty="0">
                <a:solidFill>
                  <a:srgbClr val="000066"/>
                </a:solidFill>
                <a:latin typeface="NikoshBAN" pitchFamily="2" charset="0"/>
                <a:cs typeface="NikoshBAN" pitchFamily="2" charset="0"/>
              </a:rPr>
              <a:t>ট্রান্সমিশন সিস্টেম</a:t>
            </a:r>
            <a:endParaRPr lang="en-US" sz="4000" b="1" dirty="0">
              <a:solidFill>
                <a:srgbClr val="000066"/>
              </a:solidFill>
              <a:latin typeface="NikoshBAN" pitchFamily="2" charset="0"/>
              <a:cs typeface="NikoshBAN" pitchFamily="2" charset="0"/>
            </a:endParaRPr>
          </a:p>
        </p:txBody>
      </p:sp>
      <p:sp>
        <p:nvSpPr>
          <p:cNvPr id="63" name="Plaque 62"/>
          <p:cNvSpPr/>
          <p:nvPr/>
        </p:nvSpPr>
        <p:spPr>
          <a:xfrm>
            <a:off x="382137" y="428706"/>
            <a:ext cx="5381494" cy="709754"/>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r>
              <a:rPr lang="en-US" sz="4000" b="1" dirty="0" err="1" smtClean="0">
                <a:latin typeface="NikoshBAN" pitchFamily="2" charset="0"/>
                <a:cs typeface="NikoshBAN" pitchFamily="2" charset="0"/>
              </a:rPr>
              <a:t>ডেটা</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কমিউনিকেশন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এর</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উপাদান</a:t>
            </a:r>
            <a:endParaRPr lang="bn-BD" sz="4000" b="1" dirty="0">
              <a:latin typeface="NikoshBAN" pitchFamily="2" charset="0"/>
              <a:cs typeface="NikoshBAN" pitchFamily="2" charset="0"/>
            </a:endParaRPr>
          </a:p>
        </p:txBody>
      </p:sp>
    </p:spTree>
    <p:extLst>
      <p:ext uri="{BB962C8B-B14F-4D97-AF65-F5344CB8AC3E}">
        <p14:creationId xmlns:p14="http://schemas.microsoft.com/office/powerpoint/2010/main" val="316724025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ox(in)">
                                      <p:cBhvr>
                                        <p:cTn id="21" dur="500"/>
                                        <p:tgtEl>
                                          <p:spTgt spid="16"/>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ox(in)">
                                      <p:cBhvr>
                                        <p:cTn id="24" dur="500"/>
                                        <p:tgtEl>
                                          <p:spTgt spid="10"/>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box(in)">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in)">
                                      <p:cBhvr>
                                        <p:cTn id="35" dur="500"/>
                                        <p:tgtEl>
                                          <p:spTgt spid="11"/>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ox(in)">
                                      <p:cBhvr>
                                        <p:cTn id="38" dur="500"/>
                                        <p:tgtEl>
                                          <p:spTgt spid="12"/>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ox(in)">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box(in)">
                                      <p:cBhvr>
                                        <p:cTn id="46" dur="500"/>
                                        <p:tgtEl>
                                          <p:spTgt spid="2"/>
                                        </p:tgtEl>
                                      </p:cBhvr>
                                    </p:animEffect>
                                  </p:childTnLst>
                                </p:cTn>
                              </p:par>
                              <p:par>
                                <p:cTn id="47" presetID="4" presetClass="entr" presetSubtype="16"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ox(in)">
                                      <p:cBhvr>
                                        <p:cTn id="49" dur="500"/>
                                        <p:tgtEl>
                                          <p:spTgt spid="6"/>
                                        </p:tgtEl>
                                      </p:cBhvr>
                                    </p:animEffect>
                                  </p:childTnLst>
                                </p:cTn>
                              </p:par>
                              <p:par>
                                <p:cTn id="50" presetID="4" presetClass="entr" presetSubtype="16"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ox(in)">
                                      <p:cBhvr>
                                        <p:cTn id="52" dur="500"/>
                                        <p:tgtEl>
                                          <p:spTgt spid="25"/>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ox(in)">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box(in)">
                                      <p:cBhvr>
                                        <p:cTn id="60" dur="500"/>
                                        <p:tgtEl>
                                          <p:spTgt spid="4"/>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box(in)">
                                      <p:cBhvr>
                                        <p:cTn id="63" dur="500"/>
                                        <p:tgtEl>
                                          <p:spTgt spid="58"/>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ox(in)">
                                      <p:cBhvr>
                                        <p:cTn id="66" dur="500"/>
                                        <p:tgtEl>
                                          <p:spTgt spid="21"/>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ox(in)">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box(in)">
                                      <p:cBhvr>
                                        <p:cTn id="74" dur="500"/>
                                        <p:tgtEl>
                                          <p:spTgt spid="18"/>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box(in)">
                                      <p:cBhvr>
                                        <p:cTn id="77" dur="500"/>
                                        <p:tgtEl>
                                          <p:spTgt spid="53"/>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box(in)">
                                      <p:cBhvr>
                                        <p:cTn id="80" dur="500"/>
                                        <p:tgtEl>
                                          <p:spTgt spid="22"/>
                                        </p:tgtEl>
                                      </p:cBhvr>
                                    </p:animEffect>
                                  </p:childTnLst>
                                </p:cTn>
                              </p:par>
                              <p:par>
                                <p:cTn id="81" presetID="4" presetClass="entr" presetSubtype="16"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box(in)">
                                      <p:cBhvr>
                                        <p:cTn id="83" dur="500"/>
                                        <p:tgtEl>
                                          <p:spTgt spid="59"/>
                                        </p:tgtEl>
                                      </p:cBhvr>
                                    </p:animEffect>
                                  </p:childTnLst>
                                </p:cTn>
                              </p:par>
                            </p:childTnLst>
                          </p:cTn>
                        </p:par>
                      </p:childTnLst>
                    </p:cTn>
                  </p:par>
                  <p:par>
                    <p:cTn id="84" fill="hold">
                      <p:stCondLst>
                        <p:cond delay="indefinite"/>
                      </p:stCondLst>
                      <p:childTnLst>
                        <p:par>
                          <p:cTn id="85" fill="hold">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box(in)">
                                      <p:cBhvr>
                                        <p:cTn id="88" dur="500"/>
                                        <p:tgtEl>
                                          <p:spTgt spid="24"/>
                                        </p:tgtEl>
                                      </p:cBhvr>
                                    </p:animEffect>
                                  </p:childTnLst>
                                </p:cTn>
                              </p:par>
                              <p:par>
                                <p:cTn id="89" presetID="4" presetClass="entr" presetSubtype="16" fill="hold"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box(in)">
                                      <p:cBhvr>
                                        <p:cTn id="91" dur="500"/>
                                        <p:tgtEl>
                                          <p:spTgt spid="5"/>
                                        </p:tgtEl>
                                      </p:cBhvr>
                                    </p:animEffect>
                                  </p:childTnLst>
                                </p:cTn>
                              </p:par>
                              <p:par>
                                <p:cTn id="92" presetID="4" presetClass="entr" presetSubtype="16" fill="hold" grpId="0" nodeType="withEffect">
                                  <p:stCondLst>
                                    <p:cond delay="0"/>
                                  </p:stCondLst>
                                  <p:childTnLst>
                                    <p:set>
                                      <p:cBhvr>
                                        <p:cTn id="93" dur="1" fill="hold">
                                          <p:stCondLst>
                                            <p:cond delay="0"/>
                                          </p:stCondLst>
                                        </p:cTn>
                                        <p:tgtEl>
                                          <p:spTgt spid="60"/>
                                        </p:tgtEl>
                                        <p:attrNameLst>
                                          <p:attrName>style.visibility</p:attrName>
                                        </p:attrNameLst>
                                      </p:cBhvr>
                                      <p:to>
                                        <p:strVal val="visible"/>
                                      </p:to>
                                    </p:set>
                                    <p:animEffect transition="in" filter="box(in)">
                                      <p:cBhvr>
                                        <p:cTn id="94" dur="500"/>
                                        <p:tgtEl>
                                          <p:spTgt spid="60"/>
                                        </p:tgtEl>
                                      </p:cBhvr>
                                    </p:animEffect>
                                  </p:childTnLst>
                                </p:cTn>
                              </p:par>
                              <p:par>
                                <p:cTn id="95" presetID="4" presetClass="entr" presetSubtype="16" fill="hold"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box(in)">
                                      <p:cBhvr>
                                        <p:cTn id="97" dur="500"/>
                                        <p:tgtEl>
                                          <p:spTgt spid="39"/>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nodeType="clickEffect">
                                  <p:stCondLst>
                                    <p:cond delay="0"/>
                                  </p:stCondLst>
                                  <p:childTnLst>
                                    <p:set>
                                      <p:cBhvr>
                                        <p:cTn id="101" dur="1" fill="hold">
                                          <p:stCondLst>
                                            <p:cond delay="0"/>
                                          </p:stCondLst>
                                        </p:cTn>
                                        <p:tgtEl>
                                          <p:spTgt spid="3"/>
                                        </p:tgtEl>
                                        <p:attrNameLst>
                                          <p:attrName>style.visibility</p:attrName>
                                        </p:attrNameLst>
                                      </p:cBhvr>
                                      <p:to>
                                        <p:strVal val="visible"/>
                                      </p:to>
                                    </p:set>
                                    <p:animEffect transition="in" filter="box(in)">
                                      <p:cBhvr>
                                        <p:cTn id="102" dur="500"/>
                                        <p:tgtEl>
                                          <p:spTgt spid="3"/>
                                        </p:tgtEl>
                                      </p:cBhvr>
                                    </p:animEffect>
                                  </p:childTnLst>
                                </p:cTn>
                              </p:par>
                              <p:par>
                                <p:cTn id="103" presetID="4" presetClass="entr" presetSubtype="16" fill="hold" grpId="0" nodeType="with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box(in)">
                                      <p:cBhvr>
                                        <p:cTn id="105" dur="500"/>
                                        <p:tgtEl>
                                          <p:spTgt spid="23"/>
                                        </p:tgtEl>
                                      </p:cBhvr>
                                    </p:animEffect>
                                  </p:childTnLst>
                                </p:cTn>
                              </p:par>
                              <p:par>
                                <p:cTn id="106" presetID="4" presetClass="entr" presetSubtype="16" fill="hold" grpId="0" nodeType="withEffect">
                                  <p:stCondLst>
                                    <p:cond delay="0"/>
                                  </p:stCondLst>
                                  <p:childTnLst>
                                    <p:set>
                                      <p:cBhvr>
                                        <p:cTn id="107" dur="1" fill="hold">
                                          <p:stCondLst>
                                            <p:cond delay="0"/>
                                          </p:stCondLst>
                                        </p:cTn>
                                        <p:tgtEl>
                                          <p:spTgt spid="61"/>
                                        </p:tgtEl>
                                        <p:attrNameLst>
                                          <p:attrName>style.visibility</p:attrName>
                                        </p:attrNameLst>
                                      </p:cBhvr>
                                      <p:to>
                                        <p:strVal val="visible"/>
                                      </p:to>
                                    </p:set>
                                    <p:animEffect transition="in" filter="box(in)">
                                      <p:cBhvr>
                                        <p:cTn id="10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2" grpId="0" animBg="1"/>
      <p:bldP spid="8" grpId="0" animBg="1"/>
      <p:bldP spid="9" grpId="0" animBg="1"/>
      <p:bldP spid="10" grpId="0" animBg="1"/>
      <p:bldP spid="11" grpId="0" animBg="1"/>
      <p:bldP spid="12" grpId="0" animBg="1"/>
      <p:bldP spid="13" grpId="0" animBg="1"/>
      <p:bldP spid="14" grpId="0"/>
      <p:bldP spid="15" grpId="0"/>
      <p:bldP spid="16" grpId="0" animBg="1"/>
      <p:bldP spid="17" grpId="0" animBg="1"/>
      <p:bldP spid="19" grpId="0" animBg="1"/>
      <p:bldP spid="20" grpId="0"/>
      <p:bldP spid="21" grpId="0"/>
      <p:bldP spid="22" grpId="0"/>
      <p:bldP spid="23" grpId="0"/>
      <p:bldP spid="24" grpId="0"/>
      <p:bldP spid="53" grpId="0" animBg="1"/>
      <p:bldP spid="58" grpId="0" animBg="1"/>
      <p:bldP spid="60" grpId="0" animBg="1"/>
      <p:bldP spid="61"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1040" y="2498788"/>
            <a:ext cx="4425703" cy="2209690"/>
          </a:xfrm>
          <a:prstGeom prst="rect">
            <a:avLst/>
          </a:prstGeom>
          <a:noFill/>
          <a:ln>
            <a:noFill/>
          </a:ln>
        </p:spPr>
      </p:pic>
      <p:sp>
        <p:nvSpPr>
          <p:cNvPr id="4" name="Rectangle 3"/>
          <p:cNvSpPr txBox="1">
            <a:spLocks noChangeArrowheads="1"/>
          </p:cNvSpPr>
          <p:nvPr/>
        </p:nvSpPr>
        <p:spPr>
          <a:xfrm>
            <a:off x="783770" y="1219200"/>
            <a:ext cx="11408229" cy="548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defRPr/>
            </a:pPr>
            <a:r>
              <a:rPr lang="bn-BD" sz="4000" b="1" dirty="0" smtClean="0">
                <a:effectLst>
                  <a:outerShdw blurRad="38100" dist="38100" dir="2700000" algn="tl">
                    <a:srgbClr val="000000">
                      <a:alpha val="43137"/>
                    </a:srgbClr>
                  </a:outerShdw>
                </a:effectLst>
                <a:latin typeface="NikoshBAN" pitchFamily="2" charset="0"/>
                <a:cs typeface="NikoshBAN" pitchFamily="2" charset="0"/>
              </a:rPr>
              <a:t>উৎস (</a:t>
            </a: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Source): </a:t>
            </a:r>
          </a:p>
          <a:p>
            <a:pPr marL="0" indent="0">
              <a:spcBef>
                <a:spcPts val="0"/>
              </a:spcBef>
              <a:buNone/>
              <a:defRPr/>
            </a:pPr>
            <a:r>
              <a:rPr lang="bn-BD"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যে ডিভাইস হতে ডেটা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তৈরি</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প্রেরন</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হয়</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তাকে</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BD"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উৎস বলে। </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যেমন</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a:t>
            </a:r>
          </a:p>
          <a:p>
            <a:pPr marL="274320" indent="0" algn="just">
              <a:spcBef>
                <a:spcPts val="0"/>
              </a:spcBef>
              <a:buNone/>
              <a:defRPr/>
            </a:pPr>
            <a:r>
              <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p>
          <a:p>
            <a:pPr marL="274320" indent="0" algn="just">
              <a:spcBef>
                <a:spcPts val="0"/>
              </a:spcBef>
              <a:buNone/>
              <a:defRPr/>
            </a:pPr>
            <a:r>
              <a:rPr lang="en-US" sz="4000" dirty="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bn-BD"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কম্পিউটার </a:t>
            </a:r>
            <a:endPar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endParaRPr>
          </a:p>
          <a:p>
            <a:pPr marL="548640" indent="-274320" algn="just">
              <a:spcBef>
                <a:spcPts val="0"/>
              </a:spcBef>
              <a:buFont typeface="Wingdings" pitchFamily="2" charset="2"/>
              <a:buChar char=":"/>
              <a:defRPr/>
            </a:pPr>
            <a:endPar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endParaRPr>
          </a:p>
          <a:p>
            <a:pPr marL="548640" indent="-274320" algn="just">
              <a:spcBef>
                <a:spcPts val="0"/>
              </a:spcBef>
              <a:buFont typeface="Wingdings" pitchFamily="2" charset="2"/>
              <a:buChar char=":"/>
              <a:defRPr/>
            </a:pPr>
            <a:endPar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endParaRPr>
          </a:p>
          <a:p>
            <a:pPr marL="274320" indent="0" algn="just">
              <a:spcBef>
                <a:spcPts val="0"/>
              </a:spcBef>
              <a:buNone/>
              <a:defRPr/>
            </a:pPr>
            <a:r>
              <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bn-BD"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টেলিফোন ইত্যাদি।</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5787" y="4201757"/>
            <a:ext cx="3319173" cy="2357131"/>
          </a:xfrm>
          <a:prstGeom prst="rect">
            <a:avLst/>
          </a:prstGeom>
          <a:noFill/>
          <a:ln>
            <a:noFill/>
          </a:ln>
        </p:spPr>
      </p:pic>
      <p:sp>
        <p:nvSpPr>
          <p:cNvPr id="13" name="Plaque 12"/>
          <p:cNvSpPr/>
          <p:nvPr/>
        </p:nvSpPr>
        <p:spPr>
          <a:xfrm>
            <a:off x="382137" y="428706"/>
            <a:ext cx="5381494" cy="709754"/>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r>
              <a:rPr lang="en-US" sz="4000" b="1" dirty="0" err="1" smtClean="0">
                <a:latin typeface="NikoshBAN" pitchFamily="2" charset="0"/>
                <a:cs typeface="NikoshBAN" pitchFamily="2" charset="0"/>
              </a:rPr>
              <a:t>ডেটা</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কমিউনিকেশন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এর</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উপাদান</a:t>
            </a:r>
            <a:endParaRPr lang="bn-BD" sz="4000" b="1" dirty="0">
              <a:latin typeface="NikoshBAN" pitchFamily="2" charset="0"/>
              <a:cs typeface="NikoshBAN" pitchFamily="2" charset="0"/>
            </a:endParaRPr>
          </a:p>
        </p:txBody>
      </p:sp>
    </p:spTree>
    <p:extLst>
      <p:ext uri="{BB962C8B-B14F-4D97-AF65-F5344CB8AC3E}">
        <p14:creationId xmlns:p14="http://schemas.microsoft.com/office/powerpoint/2010/main" val="73717767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ox(in)">
                                      <p:cBhvr>
                                        <p:cTn id="10" dur="500"/>
                                        <p:tgtEl>
                                          <p:spTgt spid="4">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ox(in)">
                                      <p:cBhvr>
                                        <p:cTn id="13" dur="500"/>
                                        <p:tgtEl>
                                          <p:spTgt spid="4">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ox(in)">
                                      <p:cBhvr>
                                        <p:cTn id="16" dur="500"/>
                                        <p:tgtEl>
                                          <p:spTgt spid="4">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box(in)">
                                      <p:cBhvr>
                                        <p:cTn id="19" dur="500"/>
                                        <p:tgtEl>
                                          <p:spTgt spid="4">
                                            <p:txEl>
                                              <p:pRg st="6" end="6"/>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par>
                                <p:cTn id="23" presetID="4"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28000">
              <a:schemeClr val="accent6">
                <a:lumMod val="40000"/>
                <a:lumOff val="60000"/>
              </a:schemeClr>
            </a:gs>
            <a:gs pos="48000">
              <a:srgbClr val="00B0F0"/>
            </a:gs>
            <a:gs pos="84000">
              <a:srgbClr val="FFFF00"/>
            </a:gs>
          </a:gsLst>
          <a:lin ang="5400000" scaled="1"/>
        </a:gradFill>
        <a:effectLst/>
      </p:bgPr>
    </p:bg>
    <p:spTree>
      <p:nvGrpSpPr>
        <p:cNvPr id="1" name=""/>
        <p:cNvGrpSpPr/>
        <p:nvPr/>
      </p:nvGrpSpPr>
      <p:grpSpPr>
        <a:xfrm>
          <a:off x="0" y="0"/>
          <a:ext cx="0" cy="0"/>
          <a:chOff x="0" y="0"/>
          <a:chExt cx="0" cy="0"/>
        </a:xfrm>
      </p:grpSpPr>
      <p:sp>
        <p:nvSpPr>
          <p:cNvPr id="2" name="Rounded Rectangle 1"/>
          <p:cNvSpPr/>
          <p:nvPr/>
        </p:nvSpPr>
        <p:spPr>
          <a:xfrm>
            <a:off x="-11847584" y="2406350"/>
            <a:ext cx="13182600" cy="139799"/>
          </a:xfrm>
          <a:prstGeom prst="round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3" name="Group 2"/>
          <p:cNvGrpSpPr/>
          <p:nvPr/>
        </p:nvGrpSpPr>
        <p:grpSpPr>
          <a:xfrm>
            <a:off x="-6424352" y="2133303"/>
            <a:ext cx="1624884" cy="4149566"/>
            <a:chOff x="-46295" y="729601"/>
            <a:chExt cx="1624884" cy="4149566"/>
          </a:xfrm>
          <a:solidFill>
            <a:srgbClr val="00B0F0"/>
          </a:solidFill>
        </p:grpSpPr>
        <p:sp>
          <p:nvSpPr>
            <p:cNvPr id="4" name="Rectangle 3"/>
            <p:cNvSpPr/>
            <p:nvPr/>
          </p:nvSpPr>
          <p:spPr>
            <a:xfrm rot="2760347">
              <a:off x="-46295" y="3254283"/>
              <a:ext cx="1624884" cy="1624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b="1" dirty="0">
                <a:ln w="22225">
                  <a:solidFill>
                    <a:schemeClr val="accent2"/>
                  </a:solidFill>
                  <a:prstDash val="solid"/>
                </a:ln>
                <a:solidFill>
                  <a:schemeClr val="accent2">
                    <a:lumMod val="40000"/>
                    <a:lumOff val="60000"/>
                  </a:schemeClr>
                </a:solidFill>
              </a:endParaRPr>
            </a:p>
          </p:txBody>
        </p:sp>
        <p:sp>
          <p:nvSpPr>
            <p:cNvPr id="5" name="Freeform 4"/>
            <p:cNvSpPr/>
            <p:nvPr/>
          </p:nvSpPr>
          <p:spPr>
            <a:xfrm>
              <a:off x="410522" y="729601"/>
              <a:ext cx="711251" cy="721218"/>
            </a:xfrm>
            <a:custGeom>
              <a:avLst/>
              <a:gdLst>
                <a:gd name="connsiteX0" fmla="*/ 350642 w 711251"/>
                <a:gd name="connsiteY0" fmla="*/ 0 h 721218"/>
                <a:gd name="connsiteX1" fmla="*/ 711251 w 711251"/>
                <a:gd name="connsiteY1" fmla="*/ 360609 h 721218"/>
                <a:gd name="connsiteX2" fmla="*/ 350642 w 711251"/>
                <a:gd name="connsiteY2" fmla="*/ 721218 h 721218"/>
                <a:gd name="connsiteX3" fmla="*/ 18371 w 711251"/>
                <a:gd name="connsiteY3" fmla="*/ 500974 h 721218"/>
                <a:gd name="connsiteX4" fmla="*/ 0 w 711251"/>
                <a:gd name="connsiteY4" fmla="*/ 409977 h 721218"/>
                <a:gd name="connsiteX5" fmla="*/ 180304 w 711251"/>
                <a:gd name="connsiteY5" fmla="*/ 409977 h 721218"/>
                <a:gd name="connsiteX6" fmla="*/ 184506 w 711251"/>
                <a:gd name="connsiteY6" fmla="*/ 430792 h 721218"/>
                <a:gd name="connsiteX7" fmla="*/ 350641 w 711251"/>
                <a:gd name="connsiteY7" fmla="*/ 540913 h 721218"/>
                <a:gd name="connsiteX8" fmla="*/ 530945 w 711251"/>
                <a:gd name="connsiteY8" fmla="*/ 360609 h 721218"/>
                <a:gd name="connsiteX9" fmla="*/ 350641 w 711251"/>
                <a:gd name="connsiteY9" fmla="*/ 180305 h 721218"/>
                <a:gd name="connsiteX10" fmla="*/ 223147 w 711251"/>
                <a:gd name="connsiteY10" fmla="*/ 233115 h 721218"/>
                <a:gd name="connsiteX11" fmla="*/ 205205 w 711251"/>
                <a:gd name="connsiteY11" fmla="*/ 259726 h 721218"/>
                <a:gd name="connsiteX12" fmla="*/ 10400 w 711251"/>
                <a:gd name="connsiteY12" fmla="*/ 259726 h 721218"/>
                <a:gd name="connsiteX13" fmla="*/ 18371 w 711251"/>
                <a:gd name="connsiteY13" fmla="*/ 220244 h 721218"/>
                <a:gd name="connsiteX14" fmla="*/ 350642 w 711251"/>
                <a:gd name="connsiteY14" fmla="*/ 0 h 72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1251" h="721218">
                  <a:moveTo>
                    <a:pt x="350642" y="0"/>
                  </a:moveTo>
                  <a:cubicBezTo>
                    <a:pt x="549801" y="0"/>
                    <a:pt x="711251" y="161450"/>
                    <a:pt x="711251" y="360609"/>
                  </a:cubicBezTo>
                  <a:cubicBezTo>
                    <a:pt x="711251" y="559768"/>
                    <a:pt x="549801" y="721218"/>
                    <a:pt x="350642" y="721218"/>
                  </a:cubicBezTo>
                  <a:cubicBezTo>
                    <a:pt x="201273" y="721218"/>
                    <a:pt x="73115" y="630402"/>
                    <a:pt x="18371" y="500974"/>
                  </a:cubicBezTo>
                  <a:lnTo>
                    <a:pt x="0" y="409977"/>
                  </a:lnTo>
                  <a:lnTo>
                    <a:pt x="180304" y="409977"/>
                  </a:lnTo>
                  <a:lnTo>
                    <a:pt x="184506" y="430792"/>
                  </a:lnTo>
                  <a:cubicBezTo>
                    <a:pt x="211878" y="495505"/>
                    <a:pt x="275957" y="540913"/>
                    <a:pt x="350641" y="540913"/>
                  </a:cubicBezTo>
                  <a:cubicBezTo>
                    <a:pt x="450220" y="540913"/>
                    <a:pt x="530945" y="460188"/>
                    <a:pt x="530945" y="360609"/>
                  </a:cubicBezTo>
                  <a:cubicBezTo>
                    <a:pt x="530945" y="261030"/>
                    <a:pt x="450220" y="180305"/>
                    <a:pt x="350641" y="180305"/>
                  </a:cubicBezTo>
                  <a:cubicBezTo>
                    <a:pt x="300852" y="180305"/>
                    <a:pt x="255776" y="200486"/>
                    <a:pt x="223147" y="233115"/>
                  </a:cubicBezTo>
                  <a:lnTo>
                    <a:pt x="205205" y="259726"/>
                  </a:lnTo>
                  <a:lnTo>
                    <a:pt x="10400" y="259726"/>
                  </a:lnTo>
                  <a:lnTo>
                    <a:pt x="18371" y="220244"/>
                  </a:lnTo>
                  <a:cubicBezTo>
                    <a:pt x="73115" y="90816"/>
                    <a:pt x="201273" y="0"/>
                    <a:pt x="35064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b="1">
                <a:ln w="22225">
                  <a:solidFill>
                    <a:schemeClr val="accent2"/>
                  </a:solidFill>
                  <a:prstDash val="solid"/>
                </a:ln>
                <a:solidFill>
                  <a:schemeClr val="accent2">
                    <a:lumMod val="40000"/>
                    <a:lumOff val="60000"/>
                  </a:schemeClr>
                </a:solidFill>
              </a:endParaRPr>
            </a:p>
          </p:txBody>
        </p:sp>
        <p:sp>
          <p:nvSpPr>
            <p:cNvPr id="6" name="Flowchart: Connector 5"/>
            <p:cNvSpPr/>
            <p:nvPr/>
          </p:nvSpPr>
          <p:spPr>
            <a:xfrm>
              <a:off x="693857" y="1587120"/>
              <a:ext cx="144580" cy="206062"/>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b="1">
                <a:ln w="22225">
                  <a:solidFill>
                    <a:schemeClr val="accent2"/>
                  </a:solidFill>
                  <a:prstDash val="solid"/>
                </a:ln>
                <a:solidFill>
                  <a:schemeClr val="accent2">
                    <a:lumMod val="40000"/>
                    <a:lumOff val="60000"/>
                  </a:schemeClr>
                </a:solidFill>
              </a:endParaRPr>
            </a:p>
          </p:txBody>
        </p:sp>
        <p:sp>
          <p:nvSpPr>
            <p:cNvPr id="7" name="Flowchart: Connector 6"/>
            <p:cNvSpPr/>
            <p:nvPr/>
          </p:nvSpPr>
          <p:spPr>
            <a:xfrm>
              <a:off x="693857" y="1919824"/>
              <a:ext cx="144580" cy="206062"/>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b="1">
                <a:ln w="22225">
                  <a:solidFill>
                    <a:schemeClr val="accent2"/>
                  </a:solidFill>
                  <a:prstDash val="solid"/>
                </a:ln>
                <a:solidFill>
                  <a:schemeClr val="accent2">
                    <a:lumMod val="40000"/>
                    <a:lumOff val="60000"/>
                  </a:schemeClr>
                </a:solidFill>
              </a:endParaRPr>
            </a:p>
          </p:txBody>
        </p:sp>
        <p:sp>
          <p:nvSpPr>
            <p:cNvPr id="8" name="Flowchart: Connector 7"/>
            <p:cNvSpPr/>
            <p:nvPr/>
          </p:nvSpPr>
          <p:spPr>
            <a:xfrm>
              <a:off x="693857" y="2252528"/>
              <a:ext cx="144580" cy="206062"/>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b="1">
                <a:ln w="22225">
                  <a:solidFill>
                    <a:schemeClr val="accent2"/>
                  </a:solidFill>
                  <a:prstDash val="solid"/>
                </a:ln>
                <a:solidFill>
                  <a:schemeClr val="accent2">
                    <a:lumMod val="40000"/>
                    <a:lumOff val="60000"/>
                  </a:schemeClr>
                </a:solidFill>
              </a:endParaRPr>
            </a:p>
          </p:txBody>
        </p:sp>
        <p:sp>
          <p:nvSpPr>
            <p:cNvPr id="9" name="Flowchart: Connector 8"/>
            <p:cNvSpPr/>
            <p:nvPr/>
          </p:nvSpPr>
          <p:spPr>
            <a:xfrm>
              <a:off x="693857" y="2585232"/>
              <a:ext cx="144580" cy="206062"/>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b="1">
                <a:ln w="22225">
                  <a:solidFill>
                    <a:schemeClr val="accent2"/>
                  </a:solidFill>
                  <a:prstDash val="solid"/>
                </a:ln>
                <a:solidFill>
                  <a:schemeClr val="accent2">
                    <a:lumMod val="40000"/>
                    <a:lumOff val="60000"/>
                  </a:schemeClr>
                </a:solidFill>
              </a:endParaRPr>
            </a:p>
          </p:txBody>
        </p:sp>
        <p:sp>
          <p:nvSpPr>
            <p:cNvPr id="10" name="Flowchart: Connector 9"/>
            <p:cNvSpPr/>
            <p:nvPr/>
          </p:nvSpPr>
          <p:spPr>
            <a:xfrm>
              <a:off x="693857" y="2917936"/>
              <a:ext cx="144580" cy="20606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b="1">
                <a:ln w="22225">
                  <a:solidFill>
                    <a:schemeClr val="accent2"/>
                  </a:solidFill>
                  <a:prstDash val="solid"/>
                </a:ln>
                <a:solidFill>
                  <a:schemeClr val="accent2">
                    <a:lumMod val="40000"/>
                    <a:lumOff val="60000"/>
                  </a:schemeClr>
                </a:solidFill>
              </a:endParaRPr>
            </a:p>
          </p:txBody>
        </p:sp>
        <p:sp>
          <p:nvSpPr>
            <p:cNvPr id="11" name="TextBox 10"/>
            <p:cNvSpPr txBox="1"/>
            <p:nvPr/>
          </p:nvSpPr>
          <p:spPr>
            <a:xfrm>
              <a:off x="345092" y="3605060"/>
              <a:ext cx="914400" cy="1107996"/>
            </a:xfrm>
            <a:prstGeom prst="rect">
              <a:avLst/>
            </a:prstGeom>
            <a:grpFill/>
          </p:spPr>
          <p:txBody>
            <a:bodyPr wrap="square" rtlCol="0">
              <a:spAutoFit/>
            </a:bodyPr>
            <a:lstStyle/>
            <a:p>
              <a:r>
                <a:rPr lang="en-US" sz="6600" dirty="0" err="1" smtClean="0">
                  <a:solidFill>
                    <a:schemeClr val="bg1"/>
                  </a:solidFill>
                  <a:latin typeface="NikoshBAN" panose="02000000000000000000" pitchFamily="2" charset="0"/>
                  <a:cs typeface="NikoshBAN" panose="02000000000000000000" pitchFamily="2" charset="0"/>
                </a:rPr>
                <a:t>স্বা</a:t>
              </a:r>
              <a:endParaRPr lang="en-SG" sz="6600" dirty="0">
                <a:solidFill>
                  <a:schemeClr val="bg1"/>
                </a:solidFill>
                <a:latin typeface="NikoshBAN" panose="02000000000000000000" pitchFamily="2" charset="0"/>
                <a:cs typeface="NikoshBAN" panose="02000000000000000000" pitchFamily="2" charset="0"/>
              </a:endParaRPr>
            </a:p>
          </p:txBody>
        </p:sp>
      </p:grpSp>
      <p:grpSp>
        <p:nvGrpSpPr>
          <p:cNvPr id="12" name="Group 11"/>
          <p:cNvGrpSpPr/>
          <p:nvPr/>
        </p:nvGrpSpPr>
        <p:grpSpPr>
          <a:xfrm>
            <a:off x="-1610312" y="2134119"/>
            <a:ext cx="1624884" cy="4149566"/>
            <a:chOff x="4717513" y="729601"/>
            <a:chExt cx="1624884" cy="4149566"/>
          </a:xfrm>
        </p:grpSpPr>
        <p:sp>
          <p:nvSpPr>
            <p:cNvPr id="13" name="Rectangle 12"/>
            <p:cNvSpPr/>
            <p:nvPr/>
          </p:nvSpPr>
          <p:spPr>
            <a:xfrm rot="2760347">
              <a:off x="4717513" y="3254283"/>
              <a:ext cx="1624884" cy="16248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Freeform 13"/>
            <p:cNvSpPr/>
            <p:nvPr/>
          </p:nvSpPr>
          <p:spPr>
            <a:xfrm>
              <a:off x="5174330" y="729601"/>
              <a:ext cx="711251" cy="721218"/>
            </a:xfrm>
            <a:custGeom>
              <a:avLst/>
              <a:gdLst>
                <a:gd name="connsiteX0" fmla="*/ 350642 w 711251"/>
                <a:gd name="connsiteY0" fmla="*/ 0 h 721218"/>
                <a:gd name="connsiteX1" fmla="*/ 711251 w 711251"/>
                <a:gd name="connsiteY1" fmla="*/ 360609 h 721218"/>
                <a:gd name="connsiteX2" fmla="*/ 350642 w 711251"/>
                <a:gd name="connsiteY2" fmla="*/ 721218 h 721218"/>
                <a:gd name="connsiteX3" fmla="*/ 18371 w 711251"/>
                <a:gd name="connsiteY3" fmla="*/ 500974 h 721218"/>
                <a:gd name="connsiteX4" fmla="*/ 0 w 711251"/>
                <a:gd name="connsiteY4" fmla="*/ 409977 h 721218"/>
                <a:gd name="connsiteX5" fmla="*/ 180304 w 711251"/>
                <a:gd name="connsiteY5" fmla="*/ 409977 h 721218"/>
                <a:gd name="connsiteX6" fmla="*/ 184506 w 711251"/>
                <a:gd name="connsiteY6" fmla="*/ 430792 h 721218"/>
                <a:gd name="connsiteX7" fmla="*/ 350641 w 711251"/>
                <a:gd name="connsiteY7" fmla="*/ 540913 h 721218"/>
                <a:gd name="connsiteX8" fmla="*/ 530945 w 711251"/>
                <a:gd name="connsiteY8" fmla="*/ 360609 h 721218"/>
                <a:gd name="connsiteX9" fmla="*/ 350641 w 711251"/>
                <a:gd name="connsiteY9" fmla="*/ 180305 h 721218"/>
                <a:gd name="connsiteX10" fmla="*/ 223147 w 711251"/>
                <a:gd name="connsiteY10" fmla="*/ 233115 h 721218"/>
                <a:gd name="connsiteX11" fmla="*/ 205205 w 711251"/>
                <a:gd name="connsiteY11" fmla="*/ 259726 h 721218"/>
                <a:gd name="connsiteX12" fmla="*/ 10400 w 711251"/>
                <a:gd name="connsiteY12" fmla="*/ 259726 h 721218"/>
                <a:gd name="connsiteX13" fmla="*/ 18371 w 711251"/>
                <a:gd name="connsiteY13" fmla="*/ 220244 h 721218"/>
                <a:gd name="connsiteX14" fmla="*/ 350642 w 711251"/>
                <a:gd name="connsiteY14" fmla="*/ 0 h 72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1251" h="721218">
                  <a:moveTo>
                    <a:pt x="350642" y="0"/>
                  </a:moveTo>
                  <a:cubicBezTo>
                    <a:pt x="549801" y="0"/>
                    <a:pt x="711251" y="161450"/>
                    <a:pt x="711251" y="360609"/>
                  </a:cubicBezTo>
                  <a:cubicBezTo>
                    <a:pt x="711251" y="559768"/>
                    <a:pt x="549801" y="721218"/>
                    <a:pt x="350642" y="721218"/>
                  </a:cubicBezTo>
                  <a:cubicBezTo>
                    <a:pt x="201273" y="721218"/>
                    <a:pt x="73115" y="630402"/>
                    <a:pt x="18371" y="500974"/>
                  </a:cubicBezTo>
                  <a:lnTo>
                    <a:pt x="0" y="409977"/>
                  </a:lnTo>
                  <a:lnTo>
                    <a:pt x="180304" y="409977"/>
                  </a:lnTo>
                  <a:lnTo>
                    <a:pt x="184506" y="430792"/>
                  </a:lnTo>
                  <a:cubicBezTo>
                    <a:pt x="211878" y="495505"/>
                    <a:pt x="275957" y="540913"/>
                    <a:pt x="350641" y="540913"/>
                  </a:cubicBezTo>
                  <a:cubicBezTo>
                    <a:pt x="450220" y="540913"/>
                    <a:pt x="530945" y="460188"/>
                    <a:pt x="530945" y="360609"/>
                  </a:cubicBezTo>
                  <a:cubicBezTo>
                    <a:pt x="530945" y="261030"/>
                    <a:pt x="450220" y="180305"/>
                    <a:pt x="350641" y="180305"/>
                  </a:cubicBezTo>
                  <a:cubicBezTo>
                    <a:pt x="300852" y="180305"/>
                    <a:pt x="255776" y="200486"/>
                    <a:pt x="223147" y="233115"/>
                  </a:cubicBezTo>
                  <a:lnTo>
                    <a:pt x="205205" y="259726"/>
                  </a:lnTo>
                  <a:lnTo>
                    <a:pt x="10400" y="259726"/>
                  </a:lnTo>
                  <a:lnTo>
                    <a:pt x="18371" y="220244"/>
                  </a:lnTo>
                  <a:cubicBezTo>
                    <a:pt x="73115" y="90816"/>
                    <a:pt x="201273" y="0"/>
                    <a:pt x="350642"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15" name="Flowchart: Connector 14"/>
            <p:cNvSpPr/>
            <p:nvPr/>
          </p:nvSpPr>
          <p:spPr>
            <a:xfrm>
              <a:off x="5457665" y="1587120"/>
              <a:ext cx="144580" cy="206062"/>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Flowchart: Connector 15"/>
            <p:cNvSpPr/>
            <p:nvPr/>
          </p:nvSpPr>
          <p:spPr>
            <a:xfrm>
              <a:off x="5457665" y="1919824"/>
              <a:ext cx="144580" cy="206062"/>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Flowchart: Connector 16"/>
            <p:cNvSpPr/>
            <p:nvPr/>
          </p:nvSpPr>
          <p:spPr>
            <a:xfrm>
              <a:off x="5457665" y="2252528"/>
              <a:ext cx="144580" cy="206062"/>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8" name="Flowchart: Connector 17"/>
            <p:cNvSpPr/>
            <p:nvPr/>
          </p:nvSpPr>
          <p:spPr>
            <a:xfrm>
              <a:off x="5457665" y="2585232"/>
              <a:ext cx="144580" cy="206062"/>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9" name="Flowchart: Connector 18"/>
            <p:cNvSpPr/>
            <p:nvPr/>
          </p:nvSpPr>
          <p:spPr>
            <a:xfrm>
              <a:off x="5457665" y="2917936"/>
              <a:ext cx="144580" cy="20606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TextBox 19"/>
            <p:cNvSpPr txBox="1"/>
            <p:nvPr/>
          </p:nvSpPr>
          <p:spPr>
            <a:xfrm>
              <a:off x="5217915" y="3552034"/>
              <a:ext cx="914400" cy="1107996"/>
            </a:xfrm>
            <a:prstGeom prst="rect">
              <a:avLst/>
            </a:prstGeom>
            <a:noFill/>
          </p:spPr>
          <p:txBody>
            <a:bodyPr wrap="square" rtlCol="0">
              <a:spAutoFit/>
            </a:bodyPr>
            <a:lstStyle/>
            <a:p>
              <a:r>
                <a:rPr lang="en-US" sz="6600" dirty="0">
                  <a:solidFill>
                    <a:schemeClr val="bg1"/>
                  </a:solidFill>
                  <a:latin typeface="NikoshBAN" panose="02000000000000000000" pitchFamily="2" charset="0"/>
                  <a:cs typeface="NikoshBAN" panose="02000000000000000000" pitchFamily="2" charset="0"/>
                </a:rPr>
                <a:t>ত</a:t>
              </a:r>
              <a:endParaRPr lang="en-SG" sz="6600" dirty="0">
                <a:solidFill>
                  <a:schemeClr val="bg1"/>
                </a:solidFill>
                <a:latin typeface="NikoshBAN" panose="02000000000000000000" pitchFamily="2" charset="0"/>
                <a:cs typeface="NikoshBAN" panose="02000000000000000000" pitchFamily="2" charset="0"/>
              </a:endParaRPr>
            </a:p>
          </p:txBody>
        </p:sp>
      </p:grpSp>
      <p:grpSp>
        <p:nvGrpSpPr>
          <p:cNvPr id="21" name="Group 20"/>
          <p:cNvGrpSpPr/>
          <p:nvPr/>
        </p:nvGrpSpPr>
        <p:grpSpPr>
          <a:xfrm>
            <a:off x="-3951531" y="2133303"/>
            <a:ext cx="1624884" cy="4149566"/>
            <a:chOff x="2371754" y="716511"/>
            <a:chExt cx="1624884" cy="4149566"/>
          </a:xfrm>
        </p:grpSpPr>
        <p:sp>
          <p:nvSpPr>
            <p:cNvPr id="22" name="Rectangle 21"/>
            <p:cNvSpPr/>
            <p:nvPr/>
          </p:nvSpPr>
          <p:spPr>
            <a:xfrm rot="2760347">
              <a:off x="2371754" y="3241193"/>
              <a:ext cx="1624884" cy="16248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 name="Freeform 22"/>
            <p:cNvSpPr/>
            <p:nvPr/>
          </p:nvSpPr>
          <p:spPr>
            <a:xfrm>
              <a:off x="2828571" y="716511"/>
              <a:ext cx="711251" cy="721218"/>
            </a:xfrm>
            <a:custGeom>
              <a:avLst/>
              <a:gdLst>
                <a:gd name="connsiteX0" fmla="*/ 350642 w 711251"/>
                <a:gd name="connsiteY0" fmla="*/ 0 h 721218"/>
                <a:gd name="connsiteX1" fmla="*/ 711251 w 711251"/>
                <a:gd name="connsiteY1" fmla="*/ 360609 h 721218"/>
                <a:gd name="connsiteX2" fmla="*/ 350642 w 711251"/>
                <a:gd name="connsiteY2" fmla="*/ 721218 h 721218"/>
                <a:gd name="connsiteX3" fmla="*/ 18371 w 711251"/>
                <a:gd name="connsiteY3" fmla="*/ 500974 h 721218"/>
                <a:gd name="connsiteX4" fmla="*/ 0 w 711251"/>
                <a:gd name="connsiteY4" fmla="*/ 409977 h 721218"/>
                <a:gd name="connsiteX5" fmla="*/ 180304 w 711251"/>
                <a:gd name="connsiteY5" fmla="*/ 409977 h 721218"/>
                <a:gd name="connsiteX6" fmla="*/ 184506 w 711251"/>
                <a:gd name="connsiteY6" fmla="*/ 430792 h 721218"/>
                <a:gd name="connsiteX7" fmla="*/ 350641 w 711251"/>
                <a:gd name="connsiteY7" fmla="*/ 540913 h 721218"/>
                <a:gd name="connsiteX8" fmla="*/ 530945 w 711251"/>
                <a:gd name="connsiteY8" fmla="*/ 360609 h 721218"/>
                <a:gd name="connsiteX9" fmla="*/ 350641 w 711251"/>
                <a:gd name="connsiteY9" fmla="*/ 180305 h 721218"/>
                <a:gd name="connsiteX10" fmla="*/ 223147 w 711251"/>
                <a:gd name="connsiteY10" fmla="*/ 233115 h 721218"/>
                <a:gd name="connsiteX11" fmla="*/ 205205 w 711251"/>
                <a:gd name="connsiteY11" fmla="*/ 259726 h 721218"/>
                <a:gd name="connsiteX12" fmla="*/ 10400 w 711251"/>
                <a:gd name="connsiteY12" fmla="*/ 259726 h 721218"/>
                <a:gd name="connsiteX13" fmla="*/ 18371 w 711251"/>
                <a:gd name="connsiteY13" fmla="*/ 220244 h 721218"/>
                <a:gd name="connsiteX14" fmla="*/ 350642 w 711251"/>
                <a:gd name="connsiteY14" fmla="*/ 0 h 72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1251" h="721218">
                  <a:moveTo>
                    <a:pt x="350642" y="0"/>
                  </a:moveTo>
                  <a:cubicBezTo>
                    <a:pt x="549801" y="0"/>
                    <a:pt x="711251" y="161450"/>
                    <a:pt x="711251" y="360609"/>
                  </a:cubicBezTo>
                  <a:cubicBezTo>
                    <a:pt x="711251" y="559768"/>
                    <a:pt x="549801" y="721218"/>
                    <a:pt x="350642" y="721218"/>
                  </a:cubicBezTo>
                  <a:cubicBezTo>
                    <a:pt x="201273" y="721218"/>
                    <a:pt x="73115" y="630402"/>
                    <a:pt x="18371" y="500974"/>
                  </a:cubicBezTo>
                  <a:lnTo>
                    <a:pt x="0" y="409977"/>
                  </a:lnTo>
                  <a:lnTo>
                    <a:pt x="180304" y="409977"/>
                  </a:lnTo>
                  <a:lnTo>
                    <a:pt x="184506" y="430792"/>
                  </a:lnTo>
                  <a:cubicBezTo>
                    <a:pt x="211878" y="495505"/>
                    <a:pt x="275957" y="540913"/>
                    <a:pt x="350641" y="540913"/>
                  </a:cubicBezTo>
                  <a:cubicBezTo>
                    <a:pt x="450220" y="540913"/>
                    <a:pt x="530945" y="460188"/>
                    <a:pt x="530945" y="360609"/>
                  </a:cubicBezTo>
                  <a:cubicBezTo>
                    <a:pt x="530945" y="261030"/>
                    <a:pt x="450220" y="180305"/>
                    <a:pt x="350641" y="180305"/>
                  </a:cubicBezTo>
                  <a:cubicBezTo>
                    <a:pt x="300852" y="180305"/>
                    <a:pt x="255776" y="200486"/>
                    <a:pt x="223147" y="233115"/>
                  </a:cubicBezTo>
                  <a:lnTo>
                    <a:pt x="205205" y="259726"/>
                  </a:lnTo>
                  <a:lnTo>
                    <a:pt x="10400" y="259726"/>
                  </a:lnTo>
                  <a:lnTo>
                    <a:pt x="18371" y="220244"/>
                  </a:lnTo>
                  <a:cubicBezTo>
                    <a:pt x="73115" y="90816"/>
                    <a:pt x="201273" y="0"/>
                    <a:pt x="35064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24" name="Flowchart: Connector 23"/>
            <p:cNvSpPr/>
            <p:nvPr/>
          </p:nvSpPr>
          <p:spPr>
            <a:xfrm>
              <a:off x="3111906" y="1574030"/>
              <a:ext cx="144580" cy="206062"/>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 name="Flowchart: Connector 24"/>
            <p:cNvSpPr/>
            <p:nvPr/>
          </p:nvSpPr>
          <p:spPr>
            <a:xfrm>
              <a:off x="3111906" y="1906734"/>
              <a:ext cx="144580" cy="206062"/>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 name="Flowchart: Connector 25"/>
            <p:cNvSpPr/>
            <p:nvPr/>
          </p:nvSpPr>
          <p:spPr>
            <a:xfrm>
              <a:off x="3111906" y="2239438"/>
              <a:ext cx="144580" cy="206062"/>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 name="Flowchart: Connector 26"/>
            <p:cNvSpPr/>
            <p:nvPr/>
          </p:nvSpPr>
          <p:spPr>
            <a:xfrm>
              <a:off x="3111906" y="2572142"/>
              <a:ext cx="144580" cy="206062"/>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 name="Flowchart: Connector 27"/>
            <p:cNvSpPr/>
            <p:nvPr/>
          </p:nvSpPr>
          <p:spPr>
            <a:xfrm>
              <a:off x="3111906" y="2904846"/>
              <a:ext cx="144580" cy="20606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 name="TextBox 28"/>
            <p:cNvSpPr txBox="1"/>
            <p:nvPr/>
          </p:nvSpPr>
          <p:spPr>
            <a:xfrm>
              <a:off x="2902414" y="3552485"/>
              <a:ext cx="914400" cy="1107996"/>
            </a:xfrm>
            <a:prstGeom prst="rect">
              <a:avLst/>
            </a:prstGeom>
            <a:noFill/>
          </p:spPr>
          <p:txBody>
            <a:bodyPr wrap="square" rtlCol="0">
              <a:spAutoFit/>
            </a:bodyPr>
            <a:lstStyle/>
            <a:p>
              <a:r>
                <a:rPr lang="en-US" sz="6600" dirty="0" smtClean="0">
                  <a:solidFill>
                    <a:schemeClr val="bg1"/>
                  </a:solidFill>
                  <a:latin typeface="NikoshBAN" panose="02000000000000000000" pitchFamily="2" charset="0"/>
                  <a:cs typeface="NikoshBAN" panose="02000000000000000000" pitchFamily="2" charset="0"/>
                </a:rPr>
                <a:t>গ</a:t>
              </a:r>
              <a:endParaRPr lang="en-SG" sz="6600" dirty="0">
                <a:solidFill>
                  <a:schemeClr val="bg1"/>
                </a:solidFill>
                <a:latin typeface="NikoshBAN" panose="02000000000000000000" pitchFamily="2" charset="0"/>
                <a:cs typeface="NikoshBAN" panose="02000000000000000000" pitchFamily="2" charset="0"/>
              </a:endParaRPr>
            </a:p>
          </p:txBody>
        </p:sp>
      </p:grpSp>
      <p:sp>
        <p:nvSpPr>
          <p:cNvPr id="30" name="Rectangle 29"/>
          <p:cNvSpPr/>
          <p:nvPr/>
        </p:nvSpPr>
        <p:spPr>
          <a:xfrm>
            <a:off x="2036926" y="580647"/>
            <a:ext cx="8012130" cy="923330"/>
          </a:xfrm>
          <a:prstGeom prst="rect">
            <a:avLst/>
          </a:prstGeom>
        </p:spPr>
        <p:txBody>
          <a:bodyPr wrap="none">
            <a:spAutoFit/>
          </a:bodyPr>
          <a:lstStyle/>
          <a:p>
            <a:pPr algn="ctr"/>
            <a:r>
              <a:rPr lang="en-US" sz="5400" b="1" dirty="0" err="1">
                <a:ln/>
                <a:solidFill>
                  <a:schemeClr val="bg1">
                    <a:lumMod val="65000"/>
                  </a:schemeClr>
                </a:solidFill>
              </a:rPr>
              <a:t>আজকের</a:t>
            </a:r>
            <a:r>
              <a:rPr lang="en-US" sz="5400" b="1" dirty="0">
                <a:ln/>
                <a:solidFill>
                  <a:schemeClr val="bg1">
                    <a:lumMod val="65000"/>
                  </a:schemeClr>
                </a:solidFill>
              </a:rPr>
              <a:t> </a:t>
            </a:r>
            <a:r>
              <a:rPr lang="en-US" sz="5400" b="1" dirty="0" err="1">
                <a:ln/>
                <a:solidFill>
                  <a:schemeClr val="bg1">
                    <a:lumMod val="65000"/>
                  </a:schemeClr>
                </a:solidFill>
              </a:rPr>
              <a:t>পাঠে</a:t>
            </a:r>
            <a:r>
              <a:rPr lang="en-US" sz="5400" b="1" dirty="0">
                <a:ln/>
                <a:solidFill>
                  <a:schemeClr val="bg1">
                    <a:lumMod val="65000"/>
                  </a:schemeClr>
                </a:solidFill>
              </a:rPr>
              <a:t> </a:t>
            </a:r>
            <a:r>
              <a:rPr lang="en-US" sz="5400" b="1" dirty="0" err="1">
                <a:ln/>
                <a:solidFill>
                  <a:schemeClr val="bg1">
                    <a:lumMod val="65000"/>
                  </a:schemeClr>
                </a:solidFill>
              </a:rPr>
              <a:t>সবাইকে</a:t>
            </a:r>
            <a:endParaRPr lang="en-US" sz="5400" b="1" dirty="0">
              <a:ln/>
              <a:solidFill>
                <a:schemeClr val="bg1">
                  <a:lumMod val="65000"/>
                </a:schemeClr>
              </a:solidFill>
            </a:endParaRPr>
          </a:p>
        </p:txBody>
      </p:sp>
      <p:sp>
        <p:nvSpPr>
          <p:cNvPr id="31" name="Rectangle 30"/>
          <p:cNvSpPr/>
          <p:nvPr/>
        </p:nvSpPr>
        <p:spPr>
          <a:xfrm>
            <a:off x="2027583" y="569843"/>
            <a:ext cx="8083826" cy="9276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54368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withEffect">
                                  <p:stCondLst>
                                    <p:cond delay="0"/>
                                  </p:stCondLst>
                                  <p:childTnLst>
                                    <p:animMotion origin="layout" path="M 6.25E-7 -2.22222E-6 L 0.87318 -2.22222E-6 " pathEditMode="relative" rAng="0" ptsTypes="AA">
                                      <p:cBhvr>
                                        <p:cTn id="6" dur="2000" fill="hold"/>
                                        <p:tgtEl>
                                          <p:spTgt spid="2"/>
                                        </p:tgtEl>
                                        <p:attrNameLst>
                                          <p:attrName>ppt_x</p:attrName>
                                          <p:attrName>ppt_y</p:attrName>
                                        </p:attrNameLst>
                                      </p:cBhvr>
                                      <p:rCtr x="43659" y="0"/>
                                    </p:animMotion>
                                  </p:childTnLst>
                                </p:cTn>
                              </p:par>
                            </p:childTnLst>
                          </p:cTn>
                        </p:par>
                        <p:par>
                          <p:cTn id="7" fill="hold">
                            <p:stCondLst>
                              <p:cond delay="2000"/>
                            </p:stCondLst>
                            <p:childTnLst>
                              <p:par>
                                <p:cTn id="8" presetID="63" presetClass="path" presetSubtype="0" fill="hold" nodeType="afterEffect">
                                  <p:stCondLst>
                                    <p:cond delay="0"/>
                                  </p:stCondLst>
                                  <p:childTnLst>
                                    <p:animMotion origin="layout" path="M 4.58333E-6 -3.7037E-6 L 0.88268 -3.7037E-6 " pathEditMode="relative" rAng="0" ptsTypes="AA">
                                      <p:cBhvr>
                                        <p:cTn id="9" dur="2000" fill="hold"/>
                                        <p:tgtEl>
                                          <p:spTgt spid="12"/>
                                        </p:tgtEl>
                                        <p:attrNameLst>
                                          <p:attrName>ppt_x</p:attrName>
                                          <p:attrName>ppt_y</p:attrName>
                                        </p:attrNameLst>
                                      </p:cBhvr>
                                      <p:rCtr x="44128" y="0"/>
                                    </p:animMotion>
                                  </p:childTnLst>
                                </p:cTn>
                              </p:par>
                            </p:childTnLst>
                          </p:cTn>
                        </p:par>
                        <p:par>
                          <p:cTn id="10" fill="hold">
                            <p:stCondLst>
                              <p:cond delay="4000"/>
                            </p:stCondLst>
                            <p:childTnLst>
                              <p:par>
                                <p:cTn id="11" presetID="63" presetClass="path" presetSubtype="0" fill="hold" nodeType="afterEffect">
                                  <p:stCondLst>
                                    <p:cond delay="0"/>
                                  </p:stCondLst>
                                  <p:childTnLst>
                                    <p:animMotion origin="layout" path="M -4.16667E-6 4.44444E-6 L 0.77943 4.44444E-6 " pathEditMode="relative" rAng="0" ptsTypes="AA">
                                      <p:cBhvr>
                                        <p:cTn id="12" dur="2000" fill="hold"/>
                                        <p:tgtEl>
                                          <p:spTgt spid="21"/>
                                        </p:tgtEl>
                                        <p:attrNameLst>
                                          <p:attrName>ppt_x</p:attrName>
                                          <p:attrName>ppt_y</p:attrName>
                                        </p:attrNameLst>
                                      </p:cBhvr>
                                      <p:rCtr x="38971" y="0"/>
                                    </p:animMotion>
                                  </p:childTnLst>
                                </p:cTn>
                              </p:par>
                            </p:childTnLst>
                          </p:cTn>
                        </p:par>
                        <p:par>
                          <p:cTn id="13" fill="hold">
                            <p:stCondLst>
                              <p:cond delay="6000"/>
                            </p:stCondLst>
                            <p:childTnLst>
                              <p:par>
                                <p:cTn id="14" presetID="63" presetClass="path" presetSubtype="0" fill="hold" nodeType="afterEffect">
                                  <p:stCondLst>
                                    <p:cond delay="0"/>
                                  </p:stCondLst>
                                  <p:childTnLst>
                                    <p:animMotion origin="layout" path="M -3.54167E-6 -3.7037E-6 L 0.703 -3.7037E-6 " pathEditMode="relative" rAng="0" ptsTypes="AA">
                                      <p:cBhvr>
                                        <p:cTn id="15" dur="2000" fill="hold"/>
                                        <p:tgtEl>
                                          <p:spTgt spid="3"/>
                                        </p:tgtEl>
                                        <p:attrNameLst>
                                          <p:attrName>ppt_x</p:attrName>
                                          <p:attrName>ppt_y</p:attrName>
                                        </p:attrNameLst>
                                      </p:cBhvr>
                                      <p:rCtr x="3515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1320" y="3735977"/>
            <a:ext cx="4297572" cy="2417384"/>
          </a:xfrm>
          <a:prstGeom prst="rect">
            <a:avLst/>
          </a:prstGeom>
          <a:noFill/>
          <a:ln>
            <a:noFill/>
          </a:ln>
        </p:spPr>
      </p:pic>
      <p:sp>
        <p:nvSpPr>
          <p:cNvPr id="3" name="Rectangle 3"/>
          <p:cNvSpPr txBox="1">
            <a:spLocks noChangeArrowheads="1"/>
          </p:cNvSpPr>
          <p:nvPr/>
        </p:nvSpPr>
        <p:spPr>
          <a:xfrm>
            <a:off x="533769" y="2566822"/>
            <a:ext cx="11248929" cy="21248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bn-BD"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উৎস হতে ডেটা নিয়ে যে যন্ত্র </a:t>
            </a:r>
            <a:r>
              <a:rPr lang="bn-BD" sz="4000" b="1" dirty="0" smtClean="0">
                <a:solidFill>
                  <a:schemeClr val="accent3"/>
                </a:solidFill>
                <a:effectLst>
                  <a:outerShdw blurRad="38100" dist="38100" dir="2700000" algn="tl">
                    <a:srgbClr val="000000">
                      <a:alpha val="43137"/>
                    </a:srgbClr>
                  </a:outerShdw>
                </a:effectLst>
                <a:latin typeface="NikoshBAN" pitchFamily="2" charset="0"/>
                <a:cs typeface="NikoshBAN" pitchFamily="2" charset="0"/>
              </a:rPr>
              <a:t>কমিউনিকেশন মাধ্যমে </a:t>
            </a:r>
            <a:r>
              <a:rPr lang="bn-BD"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পাঠায় তাকে প্রেরক যন্ত্র বলে । </a:t>
            </a:r>
            <a:r>
              <a:rPr lang="bn-BD" sz="4000" dirty="0" smtClean="0">
                <a:effectLst>
                  <a:outerShdw blurRad="38100" dist="38100" dir="2700000" algn="tl">
                    <a:srgbClr val="000000">
                      <a:alpha val="43137"/>
                    </a:srgbClr>
                  </a:outerShdw>
                </a:effectLst>
                <a:latin typeface="NikoshBAN" pitchFamily="2" charset="0"/>
                <a:cs typeface="NikoshBAN" pitchFamily="2" charset="0"/>
              </a:rPr>
              <a:t>যেমন- </a:t>
            </a:r>
            <a:r>
              <a:rPr lang="bn-BD"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মডেম।</a:t>
            </a:r>
            <a:endPar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endParaRPr>
          </a:p>
          <a:p>
            <a:pPr marL="548640" indent="-274320" algn="just">
              <a:spcBef>
                <a:spcPts val="0"/>
              </a:spcBef>
              <a:buFont typeface="Wingdings" pitchFamily="2" charset="2"/>
              <a:buChar char=":"/>
              <a:defRPr/>
            </a:pPr>
            <a:endParaRPr lang="bn-BD"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125" y="3629268"/>
            <a:ext cx="4252492" cy="2551496"/>
          </a:xfrm>
          <a:prstGeom prst="rect">
            <a:avLst/>
          </a:prstGeom>
          <a:noFill/>
          <a:ln>
            <a:noFill/>
          </a:ln>
        </p:spPr>
      </p:pic>
      <p:sp>
        <p:nvSpPr>
          <p:cNvPr id="10" name="TextBox 9"/>
          <p:cNvSpPr txBox="1"/>
          <p:nvPr/>
        </p:nvSpPr>
        <p:spPr>
          <a:xfrm>
            <a:off x="533769" y="1243383"/>
            <a:ext cx="3790381" cy="1323439"/>
          </a:xfrm>
          <a:prstGeom prst="rect">
            <a:avLst/>
          </a:prstGeom>
          <a:noFill/>
        </p:spPr>
        <p:txBody>
          <a:bodyPr wrap="square" rtlCol="0">
            <a:spAutoFit/>
          </a:bodyPr>
          <a:lstStyle/>
          <a:p>
            <a:pPr algn="just">
              <a:defRPr/>
            </a:pPr>
            <a:r>
              <a:rPr lang="bn-BD" sz="4000" b="1" dirty="0" smtClean="0">
                <a:solidFill>
                  <a:srgbClr val="800000"/>
                </a:solidFill>
                <a:effectLst>
                  <a:outerShdw blurRad="38100" dist="38100" dir="2700000" algn="tl">
                    <a:srgbClr val="000000">
                      <a:alpha val="43137"/>
                    </a:srgbClr>
                  </a:outerShdw>
                </a:effectLst>
                <a:latin typeface="NikoshBAN" pitchFamily="2" charset="0"/>
                <a:cs typeface="NikoshBAN" pitchFamily="2" charset="0"/>
              </a:rPr>
              <a:t>প্রেরক (</a:t>
            </a:r>
            <a:r>
              <a:rPr lang="en-US" sz="4000" b="1" dirty="0" smtClean="0">
                <a:solidFill>
                  <a:srgbClr val="8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Transmitter):</a:t>
            </a: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Plaque 10"/>
          <p:cNvSpPr/>
          <p:nvPr/>
        </p:nvSpPr>
        <p:spPr>
          <a:xfrm>
            <a:off x="342578" y="395420"/>
            <a:ext cx="5381494" cy="709754"/>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r>
              <a:rPr lang="en-US" sz="4000" b="1" dirty="0" err="1" smtClean="0">
                <a:latin typeface="NikoshBAN" pitchFamily="2" charset="0"/>
                <a:cs typeface="NikoshBAN" pitchFamily="2" charset="0"/>
              </a:rPr>
              <a:t>ডেটা</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কমিউনিকেশন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এর</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উপাদান</a:t>
            </a:r>
            <a:endParaRPr lang="bn-BD" sz="4000" b="1" dirty="0">
              <a:latin typeface="NikoshBAN" pitchFamily="2" charset="0"/>
              <a:cs typeface="NikoshBAN" pitchFamily="2" charset="0"/>
            </a:endParaRPr>
          </a:p>
        </p:txBody>
      </p:sp>
    </p:spTree>
    <p:extLst>
      <p:ext uri="{BB962C8B-B14F-4D97-AF65-F5344CB8AC3E}">
        <p14:creationId xmlns:p14="http://schemas.microsoft.com/office/powerpoint/2010/main" val="358653274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33768" y="1447800"/>
            <a:ext cx="11658231"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defRPr/>
            </a:pPr>
            <a:r>
              <a:rPr lang="bn-BD" sz="4000" spc="-15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যার ম</a:t>
            </a:r>
            <a:r>
              <a:rPr lang="en-US" sz="4000" spc="-15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ধ্যে</a:t>
            </a:r>
            <a:r>
              <a:rPr lang="bn-BD" sz="4000" spc="-15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দিয়ে ডেটা </a:t>
            </a:r>
            <a:r>
              <a:rPr lang="en-US" sz="4000" spc="-15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ট্রান্সমিট</a:t>
            </a:r>
            <a:r>
              <a:rPr lang="en-US" sz="4000" spc="-15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spc="-15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হয়</a:t>
            </a:r>
            <a:r>
              <a:rPr lang="en-US" sz="4000" spc="-15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spc="-15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তাকে</a:t>
            </a:r>
            <a:r>
              <a:rPr lang="en-US" sz="4000" spc="-15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BD" sz="4000" spc="-15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চ্যানেল বা মাধ্যম বলে। </a:t>
            </a:r>
            <a:endParaRPr lang="en-US" sz="4000" spc="-15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endParaRPr>
          </a:p>
          <a:p>
            <a:pPr marL="0" indent="0" algn="just">
              <a:spcBef>
                <a:spcPts val="0"/>
              </a:spcBef>
              <a:buNone/>
              <a:defRPr/>
            </a:pPr>
            <a:r>
              <a:rPr lang="en-US" dirty="0">
                <a:effectLst>
                  <a:outerShdw blurRad="38100" dist="38100" dir="2700000" algn="tl">
                    <a:srgbClr val="000000">
                      <a:alpha val="43137"/>
                    </a:srgbClr>
                  </a:outerShdw>
                </a:effectLst>
                <a:latin typeface="NikoshBAN" pitchFamily="2" charset="0"/>
                <a:cs typeface="NikoshBAN" pitchFamily="2" charset="0"/>
              </a:rPr>
              <a:t>	</a:t>
            </a:r>
            <a:endParaRPr lang="en-US" dirty="0" smtClean="0">
              <a:effectLst>
                <a:outerShdw blurRad="38100" dist="38100" dir="2700000" algn="tl">
                  <a:srgbClr val="000000">
                    <a:alpha val="43137"/>
                  </a:srgbClr>
                </a:outerShdw>
              </a:effectLst>
              <a:latin typeface="NikoshBAN" pitchFamily="2" charset="0"/>
              <a:cs typeface="NikoshBAN" pitchFamily="2" charset="0"/>
            </a:endParaRPr>
          </a:p>
          <a:p>
            <a:pPr marL="0" indent="0" algn="just">
              <a:spcBef>
                <a:spcPts val="0"/>
              </a:spcBef>
              <a:buNone/>
              <a:defRPr/>
            </a:pPr>
            <a:r>
              <a:rPr lang="en-US" sz="4000" dirty="0" err="1" smtClean="0">
                <a:effectLst>
                  <a:outerShdw blurRad="38100" dist="38100" dir="2700000" algn="tl">
                    <a:srgbClr val="000000">
                      <a:alpha val="43137"/>
                    </a:srgbClr>
                  </a:outerShdw>
                </a:effectLst>
                <a:latin typeface="NikoshBAN" pitchFamily="2" charset="0"/>
                <a:cs typeface="NikoshBAN" pitchFamily="2" charset="0"/>
              </a:rPr>
              <a:t>যেমন-</a:t>
            </a:r>
            <a:r>
              <a:rPr lang="en-US" sz="4000" dirty="0" err="1"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ক্যাবল</a:t>
            </a:r>
            <a:r>
              <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বা</a:t>
            </a:r>
            <a:r>
              <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bn-BD"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তার </a:t>
            </a:r>
            <a:endPar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endParaRPr>
          </a:p>
          <a:p>
            <a:pPr marL="0" indent="0" algn="just">
              <a:spcBef>
                <a:spcPts val="0"/>
              </a:spcBef>
              <a:buNone/>
              <a:defRPr/>
            </a:pPr>
            <a:endParaRPr lang="en-US" dirty="0">
              <a:solidFill>
                <a:srgbClr val="003300"/>
              </a:solidFill>
              <a:effectLst>
                <a:outerShdw blurRad="38100" dist="38100" dir="2700000" algn="tl">
                  <a:srgbClr val="000000">
                    <a:alpha val="43137"/>
                  </a:srgbClr>
                </a:outerShdw>
              </a:effectLst>
              <a:latin typeface="NikoshBAN" pitchFamily="2" charset="0"/>
              <a:cs typeface="NikoshBAN" pitchFamily="2" charset="0"/>
            </a:endParaRPr>
          </a:p>
          <a:p>
            <a:pPr marL="0" indent="0" algn="just">
              <a:spcBef>
                <a:spcPts val="0"/>
              </a:spcBef>
              <a:buNone/>
              <a:defRPr/>
            </a:pPr>
            <a:endParaRPr lang="en-US" dirty="0">
              <a:solidFill>
                <a:srgbClr val="003300"/>
              </a:solidFill>
              <a:effectLst>
                <a:outerShdw blurRad="38100" dist="38100" dir="2700000" algn="tl">
                  <a:srgbClr val="000000">
                    <a:alpha val="43137"/>
                  </a:srgbClr>
                </a:outerShdw>
              </a:effectLst>
              <a:latin typeface="NikoshBAN" pitchFamily="2" charset="0"/>
              <a:cs typeface="NikoshBAN" pitchFamily="2" charset="0"/>
            </a:endParaRPr>
          </a:p>
          <a:p>
            <a:pPr marL="0" indent="0" algn="just">
              <a:spcBef>
                <a:spcPts val="0"/>
              </a:spcBef>
              <a:buNone/>
              <a:defRPr/>
            </a:pPr>
            <a:endParaRPr lang="en-US"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endParaRPr>
          </a:p>
          <a:p>
            <a:pPr marL="0" indent="0" algn="just">
              <a:spcBef>
                <a:spcPts val="0"/>
              </a:spcBef>
              <a:buNone/>
              <a:defRPr/>
            </a:pPr>
            <a:r>
              <a:rPr lang="bn-BD"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তার</a:t>
            </a:r>
            <a:r>
              <a:rPr lang="en-US" sz="4000" dirty="0" err="1"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বিহীন</a:t>
            </a:r>
            <a:r>
              <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মাধ্যম</a:t>
            </a:r>
            <a:endPar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endParaRPr>
          </a:p>
        </p:txBody>
      </p:sp>
      <p:grpSp>
        <p:nvGrpSpPr>
          <p:cNvPr id="20" name="Group 19"/>
          <p:cNvGrpSpPr/>
          <p:nvPr/>
        </p:nvGrpSpPr>
        <p:grpSpPr>
          <a:xfrm>
            <a:off x="5419137" y="4551719"/>
            <a:ext cx="3629085" cy="2266554"/>
            <a:chOff x="5615080" y="4473343"/>
            <a:chExt cx="3629085" cy="2266554"/>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2280" y="4473343"/>
              <a:ext cx="3478412" cy="1582243"/>
            </a:xfrm>
            <a:prstGeom prst="rect">
              <a:avLst/>
            </a:prstGeom>
          </p:spPr>
        </p:pic>
        <p:sp>
          <p:nvSpPr>
            <p:cNvPr id="19" name="Rectangle 18"/>
            <p:cNvSpPr/>
            <p:nvPr/>
          </p:nvSpPr>
          <p:spPr>
            <a:xfrm>
              <a:off x="5615080" y="6032011"/>
              <a:ext cx="3629085" cy="707886"/>
            </a:xfrm>
            <a:prstGeom prst="rect">
              <a:avLst/>
            </a:prstGeom>
          </p:spPr>
          <p:txBody>
            <a:bodyPr wrap="square">
              <a:spAutoFit/>
            </a:bodyPr>
            <a:lstStyle/>
            <a:p>
              <a:pPr lvl="0" algn="ctr"/>
              <a:r>
                <a:rPr lang="bn-BD" sz="4000" b="1" dirty="0">
                  <a:solidFill>
                    <a:srgbClr val="0070C0"/>
                  </a:solidFill>
                  <a:latin typeface="NikoshBAN" pitchFamily="2" charset="0"/>
                  <a:cs typeface="NikoshBAN" pitchFamily="2" charset="0"/>
                </a:rPr>
                <a:t>মাইক্রোওয়েভ</a:t>
              </a:r>
            </a:p>
          </p:txBody>
        </p:sp>
      </p:grpSp>
      <p:grpSp>
        <p:nvGrpSpPr>
          <p:cNvPr id="22" name="Group 21"/>
          <p:cNvGrpSpPr/>
          <p:nvPr/>
        </p:nvGrpSpPr>
        <p:grpSpPr>
          <a:xfrm>
            <a:off x="9244165" y="4473343"/>
            <a:ext cx="2707985" cy="2290129"/>
            <a:chOff x="9244165" y="4473343"/>
            <a:chExt cx="2707985" cy="2290129"/>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4165" y="4473343"/>
              <a:ext cx="2707985" cy="1572038"/>
            </a:xfrm>
            <a:prstGeom prst="rect">
              <a:avLst/>
            </a:prstGeom>
          </p:spPr>
        </p:pic>
        <p:sp>
          <p:nvSpPr>
            <p:cNvPr id="21" name="Rectangle 20"/>
            <p:cNvSpPr/>
            <p:nvPr/>
          </p:nvSpPr>
          <p:spPr>
            <a:xfrm>
              <a:off x="9244165" y="6055586"/>
              <a:ext cx="2707985" cy="707886"/>
            </a:xfrm>
            <a:prstGeom prst="rect">
              <a:avLst/>
            </a:prstGeom>
          </p:spPr>
          <p:txBody>
            <a:bodyPr wrap="square">
              <a:spAutoFit/>
            </a:bodyPr>
            <a:lstStyle/>
            <a:p>
              <a:pPr algn="ctr"/>
              <a:r>
                <a:rPr lang="bn-BD" sz="4000" b="1" dirty="0">
                  <a:solidFill>
                    <a:srgbClr val="0070C0"/>
                  </a:solidFill>
                  <a:latin typeface="NikoshBAN" pitchFamily="2" charset="0"/>
                  <a:cs typeface="NikoshBAN" pitchFamily="2" charset="0"/>
                </a:rPr>
                <a:t>স্যাটেলাইট</a:t>
              </a:r>
              <a:endParaRPr lang="en-US" sz="4000" b="1" dirty="0">
                <a:solidFill>
                  <a:srgbClr val="0070C0"/>
                </a:solidFill>
                <a:latin typeface="NikoshBAN" pitchFamily="2" charset="0"/>
                <a:cs typeface="NikoshBAN" pitchFamily="2" charset="0"/>
              </a:endParaRPr>
            </a:p>
          </p:txBody>
        </p:sp>
      </p:grpSp>
      <p:grpSp>
        <p:nvGrpSpPr>
          <p:cNvPr id="29" name="Group 28"/>
          <p:cNvGrpSpPr/>
          <p:nvPr/>
        </p:nvGrpSpPr>
        <p:grpSpPr>
          <a:xfrm>
            <a:off x="4095751" y="2401245"/>
            <a:ext cx="2630716" cy="2181498"/>
            <a:chOff x="4057651" y="2150328"/>
            <a:chExt cx="2630716" cy="2181498"/>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5917" y="2826724"/>
              <a:ext cx="1849846" cy="1505102"/>
            </a:xfrm>
            <a:prstGeom prst="rect">
              <a:avLst/>
            </a:prstGeom>
          </p:spPr>
        </p:pic>
        <p:sp>
          <p:nvSpPr>
            <p:cNvPr id="23" name="Rectangle 22"/>
            <p:cNvSpPr/>
            <p:nvPr/>
          </p:nvSpPr>
          <p:spPr>
            <a:xfrm>
              <a:off x="4057651" y="2150328"/>
              <a:ext cx="2630716" cy="461665"/>
            </a:xfrm>
            <a:prstGeom prst="rect">
              <a:avLst/>
            </a:prstGeom>
          </p:spPr>
          <p:txBody>
            <a:bodyPr wrap="square">
              <a:spAutoFit/>
            </a:bodyPr>
            <a:lstStyle/>
            <a:p>
              <a:pPr algn="ctr"/>
              <a:r>
                <a:rPr lang="en-US" sz="2400" b="1" dirty="0" err="1" smtClean="0">
                  <a:solidFill>
                    <a:srgbClr val="0070C0"/>
                  </a:solidFill>
                  <a:latin typeface="SolaimanLipi" pitchFamily="65" charset="0"/>
                  <a:cs typeface="SolaimanLipi" pitchFamily="65" charset="0"/>
                </a:rPr>
                <a:t>টুইস্টেড</a:t>
              </a:r>
              <a:r>
                <a:rPr lang="en-US" sz="2400" b="1" dirty="0" smtClean="0">
                  <a:solidFill>
                    <a:srgbClr val="0070C0"/>
                  </a:solidFill>
                  <a:latin typeface="SolaimanLipi" pitchFamily="65" charset="0"/>
                  <a:cs typeface="SolaimanLipi" pitchFamily="65" charset="0"/>
                </a:rPr>
                <a:t> </a:t>
              </a:r>
              <a:r>
                <a:rPr lang="en-US" sz="2400" b="1" dirty="0" err="1" smtClean="0">
                  <a:solidFill>
                    <a:srgbClr val="0070C0"/>
                  </a:solidFill>
                  <a:latin typeface="SolaimanLipi" pitchFamily="65" charset="0"/>
                  <a:cs typeface="SolaimanLipi" pitchFamily="65" charset="0"/>
                </a:rPr>
                <a:t>পেয়ার</a:t>
              </a:r>
              <a:endParaRPr lang="bn-BD" sz="2400" b="1" dirty="0">
                <a:solidFill>
                  <a:srgbClr val="0070C0"/>
                </a:solidFill>
                <a:latin typeface="SolaimanLipi" pitchFamily="65" charset="0"/>
                <a:cs typeface="SolaimanLipi" pitchFamily="65" charset="0"/>
              </a:endParaRPr>
            </a:p>
          </p:txBody>
        </p:sp>
      </p:grpSp>
      <p:grpSp>
        <p:nvGrpSpPr>
          <p:cNvPr id="28" name="Group 27"/>
          <p:cNvGrpSpPr/>
          <p:nvPr/>
        </p:nvGrpSpPr>
        <p:grpSpPr>
          <a:xfrm>
            <a:off x="6381751" y="2366355"/>
            <a:ext cx="2800350" cy="1817274"/>
            <a:chOff x="6355625" y="2105096"/>
            <a:chExt cx="2800350" cy="1817274"/>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9217" y="2669969"/>
              <a:ext cx="1669868" cy="1252401"/>
            </a:xfrm>
            <a:prstGeom prst="rect">
              <a:avLst/>
            </a:prstGeom>
          </p:spPr>
        </p:pic>
        <p:sp>
          <p:nvSpPr>
            <p:cNvPr id="25" name="Rectangle 24"/>
            <p:cNvSpPr/>
            <p:nvPr/>
          </p:nvSpPr>
          <p:spPr>
            <a:xfrm>
              <a:off x="6355625" y="2105096"/>
              <a:ext cx="2800350" cy="461665"/>
            </a:xfrm>
            <a:prstGeom prst="rect">
              <a:avLst/>
            </a:prstGeom>
          </p:spPr>
          <p:txBody>
            <a:bodyPr wrap="square">
              <a:spAutoFit/>
            </a:bodyPr>
            <a:lstStyle/>
            <a:p>
              <a:pPr algn="ctr"/>
              <a:r>
                <a:rPr lang="en-US" sz="2400" b="1" dirty="0" err="1" smtClean="0">
                  <a:solidFill>
                    <a:srgbClr val="0070C0"/>
                  </a:solidFill>
                  <a:latin typeface="SolaimanLipi" pitchFamily="65" charset="0"/>
                  <a:cs typeface="SolaimanLipi" pitchFamily="65" charset="0"/>
                </a:rPr>
                <a:t>কো</a:t>
              </a:r>
              <a:r>
                <a:rPr lang="bn-IN" sz="2400" b="1" dirty="0" smtClean="0">
                  <a:solidFill>
                    <a:srgbClr val="0070C0"/>
                  </a:solidFill>
                  <a:latin typeface="SolaimanLipi" pitchFamily="65" charset="0"/>
                  <a:cs typeface="SolaimanLipi" pitchFamily="65" charset="0"/>
                </a:rPr>
                <a:t>-</a:t>
              </a:r>
              <a:r>
                <a:rPr lang="en-US" sz="2400" b="1" dirty="0" err="1" smtClean="0">
                  <a:solidFill>
                    <a:srgbClr val="0070C0"/>
                  </a:solidFill>
                  <a:latin typeface="SolaimanLipi" pitchFamily="65" charset="0"/>
                  <a:cs typeface="SolaimanLipi" pitchFamily="65" charset="0"/>
                </a:rPr>
                <a:t>এক্সিয়েল</a:t>
              </a:r>
              <a:endParaRPr lang="bn-BD" sz="2400" b="1" dirty="0">
                <a:solidFill>
                  <a:srgbClr val="0070C0"/>
                </a:solidFill>
                <a:latin typeface="SolaimanLipi" pitchFamily="65" charset="0"/>
                <a:cs typeface="SolaimanLipi" pitchFamily="65" charset="0"/>
              </a:endParaRPr>
            </a:p>
          </p:txBody>
        </p:sp>
      </p:grpSp>
      <p:grpSp>
        <p:nvGrpSpPr>
          <p:cNvPr id="27" name="Group 26"/>
          <p:cNvGrpSpPr/>
          <p:nvPr/>
        </p:nvGrpSpPr>
        <p:grpSpPr>
          <a:xfrm>
            <a:off x="8997313" y="2362338"/>
            <a:ext cx="2870835" cy="1828120"/>
            <a:chOff x="9009743" y="1855606"/>
            <a:chExt cx="3182257" cy="1828120"/>
          </a:xfrm>
        </p:grpSpPr>
        <p:pic>
          <p:nvPicPr>
            <p:cNvPr id="8" name="Picture 7" descr="fiber-optic (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9541" y="2463837"/>
              <a:ext cx="2542604" cy="1219889"/>
            </a:xfrm>
            <a:prstGeom prst="rect">
              <a:avLst/>
            </a:prstGeom>
            <a:noFill/>
            <a:ln>
              <a:noFill/>
            </a:ln>
          </p:spPr>
        </p:pic>
        <p:sp>
          <p:nvSpPr>
            <p:cNvPr id="26" name="Rectangle 25"/>
            <p:cNvSpPr/>
            <p:nvPr/>
          </p:nvSpPr>
          <p:spPr>
            <a:xfrm>
              <a:off x="9009743" y="1855606"/>
              <a:ext cx="3182257" cy="461665"/>
            </a:xfrm>
            <a:prstGeom prst="rect">
              <a:avLst/>
            </a:prstGeom>
          </p:spPr>
          <p:txBody>
            <a:bodyPr wrap="square">
              <a:spAutoFit/>
            </a:bodyPr>
            <a:lstStyle/>
            <a:p>
              <a:pPr algn="ctr"/>
              <a:r>
                <a:rPr lang="en-US" sz="2400" b="1" dirty="0" err="1" smtClean="0">
                  <a:solidFill>
                    <a:srgbClr val="0070C0"/>
                  </a:solidFill>
                  <a:latin typeface="SolaimanLipi" pitchFamily="65" charset="0"/>
                  <a:cs typeface="SolaimanLipi" pitchFamily="65" charset="0"/>
                </a:rPr>
                <a:t>ফাইবার</a:t>
              </a:r>
              <a:r>
                <a:rPr lang="en-US" sz="2400" b="1" dirty="0" smtClean="0">
                  <a:solidFill>
                    <a:srgbClr val="0070C0"/>
                  </a:solidFill>
                  <a:latin typeface="SolaimanLipi" pitchFamily="65" charset="0"/>
                  <a:cs typeface="SolaimanLipi" pitchFamily="65" charset="0"/>
                </a:rPr>
                <a:t> </a:t>
              </a:r>
              <a:r>
                <a:rPr lang="en-US" sz="2400" b="1" dirty="0" err="1" smtClean="0">
                  <a:solidFill>
                    <a:srgbClr val="0070C0"/>
                  </a:solidFill>
                  <a:latin typeface="SolaimanLipi" pitchFamily="65" charset="0"/>
                  <a:cs typeface="SolaimanLipi" pitchFamily="65" charset="0"/>
                </a:rPr>
                <a:t>অপটিক্স</a:t>
              </a:r>
              <a:endParaRPr lang="bn-BD" sz="2400" b="1" dirty="0">
                <a:solidFill>
                  <a:srgbClr val="0070C0"/>
                </a:solidFill>
                <a:latin typeface="SolaimanLipi" pitchFamily="65" charset="0"/>
                <a:cs typeface="SolaimanLipi" pitchFamily="65" charset="0"/>
              </a:endParaRPr>
            </a:p>
          </p:txBody>
        </p:sp>
      </p:grpSp>
      <p:grpSp>
        <p:nvGrpSpPr>
          <p:cNvPr id="18" name="Group 17"/>
          <p:cNvGrpSpPr/>
          <p:nvPr/>
        </p:nvGrpSpPr>
        <p:grpSpPr>
          <a:xfrm>
            <a:off x="3162300" y="4292635"/>
            <a:ext cx="2495549" cy="2454268"/>
            <a:chOff x="3541123" y="4175071"/>
            <a:chExt cx="2495549" cy="2825776"/>
          </a:xfrm>
        </p:grpSpPr>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4138" y="4175071"/>
              <a:ext cx="1550942" cy="2010735"/>
            </a:xfrm>
            <a:prstGeom prst="rect">
              <a:avLst/>
            </a:prstGeom>
          </p:spPr>
        </p:pic>
        <p:sp>
          <p:nvSpPr>
            <p:cNvPr id="17" name="Rectangle 16"/>
            <p:cNvSpPr/>
            <p:nvPr/>
          </p:nvSpPr>
          <p:spPr>
            <a:xfrm>
              <a:off x="3541123" y="6185807"/>
              <a:ext cx="2495549" cy="815040"/>
            </a:xfrm>
            <a:prstGeom prst="rect">
              <a:avLst/>
            </a:prstGeom>
          </p:spPr>
          <p:txBody>
            <a:bodyPr wrap="square">
              <a:spAutoFit/>
            </a:bodyPr>
            <a:lstStyle/>
            <a:p>
              <a:pPr algn="ctr"/>
              <a:r>
                <a:rPr lang="bn-BD" sz="4000" b="1" dirty="0">
                  <a:solidFill>
                    <a:srgbClr val="0070C0"/>
                  </a:solidFill>
                  <a:latin typeface="NikoshBAN" pitchFamily="2" charset="0"/>
                  <a:cs typeface="NikoshBAN" pitchFamily="2" charset="0"/>
                </a:rPr>
                <a:t>রেডিওওয়েভ</a:t>
              </a:r>
              <a:endParaRPr lang="en-US" sz="4000" b="1" dirty="0">
                <a:solidFill>
                  <a:srgbClr val="0070C0"/>
                </a:solidFill>
                <a:latin typeface="NikoshBAN" pitchFamily="2" charset="0"/>
                <a:cs typeface="NikoshBAN" pitchFamily="2" charset="0"/>
              </a:endParaRPr>
            </a:p>
          </p:txBody>
        </p:sp>
      </p:grpSp>
      <p:sp>
        <p:nvSpPr>
          <p:cNvPr id="24" name="TextBox 23"/>
          <p:cNvSpPr txBox="1"/>
          <p:nvPr/>
        </p:nvSpPr>
        <p:spPr>
          <a:xfrm>
            <a:off x="266700" y="876300"/>
            <a:ext cx="7003840" cy="646331"/>
          </a:xfrm>
          <a:prstGeom prst="rect">
            <a:avLst/>
          </a:prstGeom>
          <a:noFill/>
        </p:spPr>
        <p:txBody>
          <a:bodyPr wrap="none" rtlCol="0">
            <a:spAutoFit/>
          </a:bodyPr>
          <a:lstStyle/>
          <a:p>
            <a:r>
              <a:rPr lang="bn-BD" sz="3600" b="1" dirty="0" smtClean="0">
                <a:solidFill>
                  <a:srgbClr val="800000"/>
                </a:solidFill>
                <a:effectLst>
                  <a:outerShdw blurRad="38100" dist="38100" dir="2700000" algn="tl">
                    <a:srgbClr val="000000">
                      <a:alpha val="43137"/>
                    </a:srgbClr>
                  </a:outerShdw>
                </a:effectLst>
                <a:latin typeface="NikoshBAN" pitchFamily="2" charset="0"/>
                <a:cs typeface="NikoshBAN" pitchFamily="2" charset="0"/>
              </a:rPr>
              <a:t>কমিউনিকেশন চ্যানেল বা মাধ্যম</a:t>
            </a:r>
            <a:r>
              <a:rPr lang="en-US" sz="3600" b="1" dirty="0" smtClean="0">
                <a:solidFill>
                  <a:srgbClr val="800000"/>
                </a:solidFill>
                <a:effectLst>
                  <a:outerShdw blurRad="38100" dist="38100" dir="2700000" algn="tl">
                    <a:srgbClr val="000000">
                      <a:alpha val="43137"/>
                    </a:srgbClr>
                  </a:outerShdw>
                </a:effectLst>
                <a:latin typeface="NikoshBAN" pitchFamily="2" charset="0"/>
                <a:cs typeface="NikoshBAN" pitchFamily="2" charset="0"/>
              </a:rPr>
              <a:t> </a:t>
            </a:r>
            <a:r>
              <a:rPr lang="bn-BD" sz="3600" b="1" dirty="0" smtClean="0">
                <a:solidFill>
                  <a:srgbClr val="800000"/>
                </a:solidFill>
                <a:effectLst>
                  <a:outerShdw blurRad="38100" dist="38100" dir="2700000" algn="tl">
                    <a:srgbClr val="000000">
                      <a:alpha val="43137"/>
                    </a:srgbClr>
                  </a:outerShdw>
                </a:effectLst>
                <a:latin typeface="NikoshBAN" pitchFamily="2" charset="0"/>
                <a:cs typeface="NikoshBAN" pitchFamily="2" charset="0"/>
              </a:rPr>
              <a:t>(</a:t>
            </a:r>
            <a:r>
              <a:rPr lang="en-US" sz="3600" b="1" dirty="0" smtClean="0">
                <a:solidFill>
                  <a:srgbClr val="800000"/>
                </a:solidFill>
                <a:effectLst>
                  <a:outerShdw blurRad="38100" dist="38100" dir="2700000" algn="tl">
                    <a:srgbClr val="000000">
                      <a:alpha val="43137"/>
                    </a:srgbClr>
                  </a:outerShdw>
                </a:effectLst>
                <a:latin typeface="Times New Roman" pitchFamily="18" charset="0"/>
                <a:cs typeface="Times New Roman" pitchFamily="18" charset="0"/>
              </a:rPr>
              <a:t>Medium</a:t>
            </a:r>
            <a:r>
              <a:rPr lang="en-US" sz="3600" b="1" dirty="0" smtClean="0">
                <a:solidFill>
                  <a:srgbClr val="800000"/>
                </a:solidFill>
                <a:effectLst>
                  <a:outerShdw blurRad="38100" dist="38100" dir="2700000" algn="tl">
                    <a:srgbClr val="000000">
                      <a:alpha val="43137"/>
                    </a:srgbClr>
                  </a:outerShdw>
                </a:effectLst>
                <a:latin typeface="NikoshBAN" pitchFamily="2" charset="0"/>
                <a:cs typeface="NikoshBAN" pitchFamily="2" charset="0"/>
              </a:rPr>
              <a:t>):</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p>
        </p:txBody>
      </p:sp>
      <p:sp>
        <p:nvSpPr>
          <p:cNvPr id="30" name="Plaque 29"/>
          <p:cNvSpPr/>
          <p:nvPr/>
        </p:nvSpPr>
        <p:spPr>
          <a:xfrm>
            <a:off x="266700" y="254482"/>
            <a:ext cx="5388986" cy="648851"/>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r>
              <a:rPr lang="en-US" sz="4000" b="1" dirty="0" err="1" smtClean="0">
                <a:latin typeface="NikoshBAN" pitchFamily="2" charset="0"/>
                <a:cs typeface="NikoshBAN" pitchFamily="2" charset="0"/>
              </a:rPr>
              <a:t>ডেটা</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কমিউনিকেশন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এর</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উপাদান</a:t>
            </a:r>
            <a:endParaRPr lang="bn-BD" sz="4000" b="1" dirty="0">
              <a:latin typeface="NikoshBAN" pitchFamily="2" charset="0"/>
              <a:cs typeface="NikoshBAN" pitchFamily="2" charset="0"/>
            </a:endParaRPr>
          </a:p>
        </p:txBody>
      </p:sp>
    </p:spTree>
    <p:extLst>
      <p:ext uri="{BB962C8B-B14F-4D97-AF65-F5344CB8AC3E}">
        <p14:creationId xmlns:p14="http://schemas.microsoft.com/office/powerpoint/2010/main" val="264829117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ox(i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ox(in)">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ox(in)">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ox(i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ox(in)">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box(in)">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ox(in)">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ox(in)">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ox(in)">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516792" y="2347387"/>
            <a:ext cx="10493677" cy="20726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প্রাপকের</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কাজ</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হচেছ</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ট্রান্সমিশন</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সিস্টেম</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থেকে</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সিগনাল</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গ্রহন</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করা</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এবং</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এই</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সিগনালকে</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গন্তব্য</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ডিভাইসের</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বোধগম্য</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করে</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উপস্থাপন</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করা</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a:t>
            </a:r>
            <a:r>
              <a:rPr lang="bn-BD"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BD" sz="4000" dirty="0" smtClean="0">
                <a:effectLst>
                  <a:outerShdw blurRad="38100" dist="38100" dir="2700000" algn="tl">
                    <a:srgbClr val="000000">
                      <a:alpha val="43137"/>
                    </a:srgbClr>
                  </a:outerShdw>
                </a:effectLst>
                <a:latin typeface="NikoshBAN" pitchFamily="2" charset="0"/>
                <a:cs typeface="NikoshBAN" pitchFamily="2" charset="0"/>
              </a:rPr>
              <a:t>যেমন- </a:t>
            </a:r>
            <a:r>
              <a:rPr lang="bn-BD"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মডেম </a:t>
            </a:r>
            <a:endPar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2058" y="4722755"/>
            <a:ext cx="4791441" cy="1532772"/>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6341" y="3663337"/>
            <a:ext cx="4259551" cy="3194663"/>
          </a:xfrm>
          <a:prstGeom prst="rect">
            <a:avLst/>
          </a:prstGeom>
          <a:noFill/>
          <a:ln>
            <a:noFill/>
          </a:ln>
        </p:spPr>
      </p:pic>
      <p:sp>
        <p:nvSpPr>
          <p:cNvPr id="10" name="TextBox 9"/>
          <p:cNvSpPr txBox="1"/>
          <p:nvPr/>
        </p:nvSpPr>
        <p:spPr>
          <a:xfrm>
            <a:off x="662589" y="1533631"/>
            <a:ext cx="5581650" cy="707886"/>
          </a:xfrm>
          <a:prstGeom prst="rect">
            <a:avLst/>
          </a:prstGeom>
          <a:noFill/>
        </p:spPr>
        <p:txBody>
          <a:bodyPr wrap="square" rtlCol="0">
            <a:spAutoFit/>
          </a:bodyPr>
          <a:lstStyle/>
          <a:p>
            <a:pPr>
              <a:defRPr/>
            </a:pPr>
            <a:r>
              <a:rPr lang="bn-BD" sz="4000" b="1" dirty="0" smtClean="0">
                <a:solidFill>
                  <a:srgbClr val="800000"/>
                </a:solidFill>
                <a:effectLst>
                  <a:outerShdw blurRad="38100" dist="38100" dir="2700000" algn="tl">
                    <a:srgbClr val="000000">
                      <a:alpha val="43137"/>
                    </a:srgbClr>
                  </a:outerShdw>
                </a:effectLst>
                <a:latin typeface="NikoshBAN" pitchFamily="2" charset="0"/>
                <a:cs typeface="NikoshBAN" pitchFamily="2" charset="0"/>
              </a:rPr>
              <a:t>গ্রাহক বা প্রাপক (</a:t>
            </a:r>
            <a:r>
              <a:rPr lang="en-US" sz="4000" b="1" dirty="0" smtClean="0">
                <a:solidFill>
                  <a:srgbClr val="800000"/>
                </a:solidFill>
                <a:effectLst>
                  <a:outerShdw blurRad="38100" dist="38100" dir="2700000" algn="tl">
                    <a:srgbClr val="000000">
                      <a:alpha val="43137"/>
                    </a:srgbClr>
                  </a:outerShdw>
                </a:effectLst>
                <a:latin typeface="NikoshBAN" pitchFamily="2" charset="0"/>
                <a:cs typeface="NikoshBAN" pitchFamily="2" charset="0"/>
              </a:rPr>
              <a:t>Receiver):</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p>
        </p:txBody>
      </p:sp>
      <p:sp>
        <p:nvSpPr>
          <p:cNvPr id="12" name="Plaque 11"/>
          <p:cNvSpPr/>
          <p:nvPr/>
        </p:nvSpPr>
        <p:spPr>
          <a:xfrm>
            <a:off x="382136" y="521149"/>
            <a:ext cx="5381494" cy="709754"/>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r>
              <a:rPr lang="en-US" sz="4000" b="1" dirty="0" err="1" smtClean="0">
                <a:latin typeface="NikoshBAN" pitchFamily="2" charset="0"/>
                <a:cs typeface="NikoshBAN" pitchFamily="2" charset="0"/>
              </a:rPr>
              <a:t>ডেটা</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কমিউনিকেশন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এর</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উপাদান</a:t>
            </a:r>
            <a:endParaRPr lang="bn-BD" sz="4000" b="1" dirty="0">
              <a:latin typeface="NikoshBAN" pitchFamily="2" charset="0"/>
              <a:cs typeface="NikoshBAN" pitchFamily="2" charset="0"/>
            </a:endParaRPr>
          </a:p>
        </p:txBody>
      </p:sp>
    </p:spTree>
    <p:extLst>
      <p:ext uri="{BB962C8B-B14F-4D97-AF65-F5344CB8AC3E}">
        <p14:creationId xmlns:p14="http://schemas.microsoft.com/office/powerpoint/2010/main" val="422804575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04950" y="1981200"/>
            <a:ext cx="1178705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defRPr/>
            </a:pPr>
            <a:r>
              <a:rPr lang="bn-BD" sz="4000" dirty="0" smtClean="0">
                <a:effectLst>
                  <a:outerShdw blurRad="38100" dist="38100" dir="2700000" algn="tl">
                    <a:srgbClr val="000000">
                      <a:alpha val="43137"/>
                    </a:srgbClr>
                  </a:outerShdw>
                </a:effectLst>
                <a:latin typeface="NikoshBAN" pitchFamily="2" charset="0"/>
                <a:cs typeface="NikoshBAN" pitchFamily="2" charset="0"/>
              </a:rPr>
              <a:t>গন্তব্য </a:t>
            </a:r>
            <a:r>
              <a:rPr lang="en-US" sz="4000" dirty="0" err="1" smtClean="0">
                <a:effectLst>
                  <a:outerShdw blurRad="38100" dist="38100" dir="2700000" algn="tl">
                    <a:srgbClr val="000000">
                      <a:alpha val="43137"/>
                    </a:srgbClr>
                  </a:outerShdw>
                </a:effectLst>
                <a:latin typeface="NikoshBAN" pitchFamily="2" charset="0"/>
                <a:cs typeface="NikoshBAN" pitchFamily="2" charset="0"/>
              </a:rPr>
              <a:t>ডিভাইস</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effectLst>
                  <a:outerShdw blurRad="38100" dist="38100" dir="2700000" algn="tl">
                    <a:srgbClr val="000000">
                      <a:alpha val="43137"/>
                    </a:srgbClr>
                  </a:outerShdw>
                </a:effectLst>
                <a:latin typeface="NikoshBAN" pitchFamily="2" charset="0"/>
                <a:cs typeface="NikoshBAN" pitchFamily="2" charset="0"/>
              </a:rPr>
              <a:t>গ্রাহক</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effectLst>
                  <a:outerShdw blurRad="38100" dist="38100" dir="2700000" algn="tl">
                    <a:srgbClr val="000000">
                      <a:alpha val="43137"/>
                    </a:srgbClr>
                  </a:outerShdw>
                </a:effectLst>
                <a:latin typeface="NikoshBAN" pitchFamily="2" charset="0"/>
                <a:cs typeface="NikoshBAN" pitchFamily="2" charset="0"/>
              </a:rPr>
              <a:t>থেকে</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effectLst>
                  <a:outerShdw blurRad="38100" dist="38100" dir="2700000" algn="tl">
                    <a:srgbClr val="000000">
                      <a:alpha val="43137"/>
                    </a:srgbClr>
                  </a:outerShdw>
                </a:effectLst>
                <a:latin typeface="NikoshBAN" pitchFamily="2" charset="0"/>
                <a:cs typeface="NikoshBAN" pitchFamily="2" charset="0"/>
              </a:rPr>
              <a:t>প্রাপ্ত</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effectLst>
                  <a:outerShdw blurRad="38100" dist="38100" dir="2700000" algn="tl">
                    <a:srgbClr val="000000">
                      <a:alpha val="43137"/>
                    </a:srgbClr>
                  </a:outerShdw>
                </a:effectLst>
                <a:latin typeface="NikoshBAN" pitchFamily="2" charset="0"/>
                <a:cs typeface="NikoshBAN" pitchFamily="2" charset="0"/>
              </a:rPr>
              <a:t>অরিজিনাল</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effectLst>
                  <a:outerShdw blurRad="38100" dist="38100" dir="2700000" algn="tl">
                    <a:srgbClr val="000000">
                      <a:alpha val="43137"/>
                    </a:srgbClr>
                  </a:outerShdw>
                </a:effectLst>
                <a:latin typeface="NikoshBAN" pitchFamily="2" charset="0"/>
                <a:cs typeface="NikoshBAN" pitchFamily="2" charset="0"/>
              </a:rPr>
              <a:t>গ্রহন</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effectLst>
                  <a:outerShdw blurRad="38100" dist="38100" dir="2700000" algn="tl">
                    <a:srgbClr val="000000">
                      <a:alpha val="43137"/>
                    </a:srgbClr>
                  </a:outerShdw>
                </a:effectLst>
                <a:latin typeface="NikoshBAN" pitchFamily="2" charset="0"/>
                <a:cs typeface="NikoshBAN" pitchFamily="2" charset="0"/>
              </a:rPr>
              <a:t>করে</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p>
          <a:p>
            <a:pPr marL="0" indent="0" algn="just">
              <a:spcBef>
                <a:spcPts val="0"/>
              </a:spcBef>
              <a:buNone/>
              <a:defRPr/>
            </a:pP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effectLst>
                  <a:outerShdw blurRad="38100" dist="38100" dir="2700000" algn="tl">
                    <a:srgbClr val="000000">
                      <a:alpha val="43137"/>
                    </a:srgbClr>
                  </a:outerShdw>
                </a:effectLst>
                <a:latin typeface="NikoshBAN" pitchFamily="2" charset="0"/>
                <a:cs typeface="NikoshBAN" pitchFamily="2" charset="0"/>
              </a:rPr>
              <a:t>যেমন</a:t>
            </a:r>
            <a:r>
              <a:rPr lang="en-US" sz="4000" dirty="0" smtClean="0">
                <a:effectLst>
                  <a:outerShdw blurRad="38100" dist="38100" dir="2700000" algn="tl">
                    <a:srgbClr val="000000">
                      <a:alpha val="43137"/>
                    </a:srgbClr>
                  </a:outerShdw>
                </a:effectLst>
                <a:latin typeface="NikoshBAN" pitchFamily="2" charset="0"/>
                <a:cs typeface="NikoshBAN" pitchFamily="2" charset="0"/>
              </a:rPr>
              <a:t>-</a:t>
            </a:r>
          </a:p>
          <a:p>
            <a:pPr marL="0" indent="0" algn="just">
              <a:spcBef>
                <a:spcPts val="0"/>
              </a:spcBef>
              <a:buNone/>
              <a:defRPr/>
            </a:pPr>
            <a:r>
              <a:rPr lang="en-US" sz="4000" dirty="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bn-BD"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সা</a:t>
            </a:r>
            <a:r>
              <a:rPr lang="en-US" sz="4000" dirty="0" err="1"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র্ভা</a:t>
            </a:r>
            <a:r>
              <a:rPr lang="bn-BD"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র</a:t>
            </a:r>
            <a:r>
              <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পার্সো</a:t>
            </a:r>
            <a:r>
              <a:rPr lang="bn-BD"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নাল কম্পিউটার।</a:t>
            </a:r>
            <a:endPar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706" y="4148869"/>
            <a:ext cx="4087144" cy="2195278"/>
          </a:xfrm>
          <a:prstGeom prst="roundRect">
            <a:avLst>
              <a:gd name="adj" fmla="val 667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840" y="3995601"/>
            <a:ext cx="4087144" cy="2349414"/>
          </a:xfrm>
          <a:prstGeom prst="roundRect">
            <a:avLst>
              <a:gd name="adj" fmla="val 556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648941" y="1246610"/>
            <a:ext cx="3916860" cy="707886"/>
          </a:xfrm>
          <a:prstGeom prst="rect">
            <a:avLst/>
          </a:prstGeom>
          <a:noFill/>
        </p:spPr>
        <p:txBody>
          <a:bodyPr wrap="square" rtlCol="0">
            <a:spAutoFit/>
          </a:bodyPr>
          <a:lstStyle/>
          <a:p>
            <a:r>
              <a:rPr lang="bn-BD" sz="4000" b="1" dirty="0" smtClean="0">
                <a:solidFill>
                  <a:srgbClr val="800000"/>
                </a:solidFill>
                <a:effectLst>
                  <a:outerShdw blurRad="38100" dist="38100" dir="2700000" algn="tl">
                    <a:srgbClr val="000000">
                      <a:alpha val="43137"/>
                    </a:srgbClr>
                  </a:outerShdw>
                </a:effectLst>
                <a:latin typeface="NikoshBAN" pitchFamily="2" charset="0"/>
                <a:cs typeface="NikoshBAN" pitchFamily="2" charset="0"/>
              </a:rPr>
              <a:t>গন্তব্য </a:t>
            </a:r>
            <a:r>
              <a:rPr lang="bn-BD" sz="3200" b="1" dirty="0" smtClean="0">
                <a:solidFill>
                  <a:srgbClr val="800000"/>
                </a:solidFill>
                <a:effectLst>
                  <a:outerShdw blurRad="38100" dist="38100" dir="2700000" algn="tl">
                    <a:srgbClr val="000000">
                      <a:alpha val="43137"/>
                    </a:srgbClr>
                  </a:outerShdw>
                </a:effectLst>
                <a:latin typeface="Times New Roman" pitchFamily="18" charset="0"/>
                <a:cs typeface="SolaimanLipi" pitchFamily="65" charset="0"/>
              </a:rPr>
              <a:t>(</a:t>
            </a:r>
            <a:r>
              <a:rPr lang="en-US" sz="3200" b="1" dirty="0" smtClean="0">
                <a:solidFill>
                  <a:srgbClr val="800000"/>
                </a:solidFill>
                <a:effectLst>
                  <a:outerShdw blurRad="38100" dist="38100" dir="2700000" algn="tl">
                    <a:srgbClr val="000000">
                      <a:alpha val="43137"/>
                    </a:srgbClr>
                  </a:outerShdw>
                </a:effectLst>
                <a:latin typeface="Times New Roman" pitchFamily="18" charset="0"/>
                <a:cs typeface="Times New Roman" pitchFamily="18" charset="0"/>
              </a:rPr>
              <a:t>Destination</a:t>
            </a:r>
            <a:r>
              <a:rPr lang="bn-BD" sz="3200" b="1" dirty="0" smtClean="0">
                <a:solidFill>
                  <a:srgbClr val="800000"/>
                </a:solidFill>
                <a:effectLst>
                  <a:outerShdw blurRad="38100" dist="38100" dir="2700000" algn="tl">
                    <a:srgbClr val="000000">
                      <a:alpha val="43137"/>
                    </a:srgbClr>
                  </a:outerShdw>
                </a:effectLst>
                <a:latin typeface="Times New Roman" pitchFamily="18" charset="0"/>
                <a:cs typeface="SolaimanLipi" pitchFamily="65" charset="0"/>
              </a:rPr>
              <a:t>)</a:t>
            </a:r>
            <a:r>
              <a:rPr lang="en-US" sz="3200" b="1" dirty="0" smtClean="0">
                <a:solidFill>
                  <a:srgbClr val="80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12" name="Plaque 11"/>
          <p:cNvSpPr/>
          <p:nvPr/>
        </p:nvSpPr>
        <p:spPr>
          <a:xfrm>
            <a:off x="382137" y="428706"/>
            <a:ext cx="5381494" cy="709754"/>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r>
              <a:rPr lang="en-US" sz="4000" b="1" dirty="0" err="1" smtClean="0">
                <a:latin typeface="NikoshBAN" pitchFamily="2" charset="0"/>
                <a:cs typeface="NikoshBAN" pitchFamily="2" charset="0"/>
              </a:rPr>
              <a:t>ডেটা</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কমিউনিকেশন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এর</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উপাদান</a:t>
            </a:r>
            <a:endParaRPr lang="bn-BD" sz="4000" b="1" dirty="0">
              <a:latin typeface="NikoshBAN" pitchFamily="2" charset="0"/>
              <a:cs typeface="NikoshBAN" pitchFamily="2" charset="0"/>
            </a:endParaRPr>
          </a:p>
        </p:txBody>
      </p:sp>
    </p:spTree>
    <p:extLst>
      <p:ext uri="{BB962C8B-B14F-4D97-AF65-F5344CB8AC3E}">
        <p14:creationId xmlns:p14="http://schemas.microsoft.com/office/powerpoint/2010/main" val="295961792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82137" y="1741577"/>
            <a:ext cx="6531427" cy="167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310" tIns="32155" rIns="64310" bIns="32155"/>
          <a:lstStyle/>
          <a:p>
            <a:pPr algn="just" defTabSz="642938"/>
            <a:r>
              <a:rPr lang="bn-BD" sz="4000" dirty="0" smtClean="0">
                <a:effectLst>
                  <a:outerShdw blurRad="38100" dist="38100" dir="2700000" algn="tl">
                    <a:srgbClr val="000000">
                      <a:alpha val="43137"/>
                    </a:srgbClr>
                  </a:outerShdw>
                </a:effectLst>
                <a:latin typeface="NikoshBAN" pitchFamily="2" charset="0"/>
                <a:cs typeface="NikoshBAN" pitchFamily="2" charset="0"/>
              </a:rPr>
              <a:t>টেলিফোন লাইনের মধ্য দিয়ে আদান-প্রদান</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effectLst>
                  <a:outerShdw blurRad="38100" dist="38100" dir="2700000" algn="tl">
                    <a:srgbClr val="000000">
                      <a:alpha val="43137"/>
                    </a:srgbClr>
                  </a:outerShdw>
                </a:effectLst>
                <a:latin typeface="NikoshBAN" pitchFamily="2" charset="0"/>
                <a:cs typeface="NikoshBAN" pitchFamily="2" charset="0"/>
              </a:rPr>
              <a:t>হয়</a:t>
            </a:r>
            <a:r>
              <a:rPr lang="bn-BD" sz="4000" dirty="0" smtClean="0">
                <a:effectLst>
                  <a:outerShdw blurRad="38100" dist="38100" dir="2700000" algn="tl">
                    <a:srgbClr val="000000">
                      <a:alpha val="43137"/>
                    </a:srgbClr>
                  </a:outerShdw>
                </a:effectLst>
                <a:latin typeface="NikoshBAN" pitchFamily="2" charset="0"/>
                <a:cs typeface="NikoshBAN" pitchFamily="2" charset="0"/>
              </a:rPr>
              <a:t> </a:t>
            </a:r>
            <a:r>
              <a:rPr lang="en-US" sz="4000" dirty="0" smtClean="0">
                <a:effectLst>
                  <a:outerShdw blurRad="38100" dist="38100" dir="2700000" algn="tl">
                    <a:srgbClr val="000000">
                      <a:alpha val="43137"/>
                    </a:srgbClr>
                  </a:outerShdw>
                </a:effectLst>
                <a:latin typeface="NikoshBAN" pitchFamily="2" charset="0"/>
                <a:cs typeface="NikoshBAN" pitchFamily="2" charset="0"/>
              </a:rPr>
              <a:t> Analog </a:t>
            </a:r>
            <a:r>
              <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Signal </a:t>
            </a:r>
          </a:p>
        </p:txBody>
      </p:sp>
      <p:sp>
        <p:nvSpPr>
          <p:cNvPr id="6" name="Rectangle 4"/>
          <p:cNvSpPr>
            <a:spLocks noChangeArrowheads="1"/>
          </p:cNvSpPr>
          <p:nvPr/>
        </p:nvSpPr>
        <p:spPr bwMode="auto">
          <a:xfrm>
            <a:off x="382137" y="4681182"/>
            <a:ext cx="7069541" cy="117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310" tIns="32155" rIns="64310" bIns="32155"/>
          <a:lstStyle/>
          <a:p>
            <a:pPr defTabSz="642938"/>
            <a:r>
              <a:rPr lang="bn-BD" sz="4000" dirty="0" smtClean="0">
                <a:effectLst>
                  <a:outerShdw blurRad="38100" dist="38100" dir="2700000" algn="tl">
                    <a:srgbClr val="000000">
                      <a:alpha val="43137"/>
                    </a:srgbClr>
                  </a:outerShdw>
                </a:effectLst>
                <a:latin typeface="NikoshBAN" pitchFamily="2" charset="0"/>
                <a:cs typeface="NikoshBAN" pitchFamily="2" charset="0"/>
              </a:rPr>
              <a:t>কম্পিউটারে </a:t>
            </a:r>
            <a:r>
              <a:rPr lang="bn-BD" sz="4000" dirty="0">
                <a:effectLst>
                  <a:outerShdw blurRad="38100" dist="38100" dir="2700000" algn="tl">
                    <a:srgbClr val="000000">
                      <a:alpha val="43137"/>
                    </a:srgbClr>
                  </a:outerShdw>
                </a:effectLst>
                <a:latin typeface="NikoshBAN" pitchFamily="2" charset="0"/>
                <a:cs typeface="NikoshBAN" pitchFamily="2" charset="0"/>
              </a:rPr>
              <a:t>প্রসেসিং করার জন্য </a:t>
            </a:r>
            <a:r>
              <a:rPr lang="bn-BD" sz="4000" dirty="0" smtClean="0">
                <a:effectLst>
                  <a:outerShdw blurRad="38100" dist="38100" dir="2700000" algn="tl">
                    <a:srgbClr val="000000">
                      <a:alpha val="43137"/>
                    </a:srgbClr>
                  </a:outerShdw>
                </a:effectLst>
                <a:latin typeface="NikoshBAN" pitchFamily="2" charset="0"/>
                <a:cs typeface="NikoshBAN" pitchFamily="2" charset="0"/>
              </a:rPr>
              <a:t>ডেটাকে</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r>
              <a:rPr lang="bn-BD" sz="4000" dirty="0" smtClean="0">
                <a:effectLst>
                  <a:outerShdw blurRad="38100" dist="38100" dir="2700000" algn="tl">
                    <a:srgbClr val="000000">
                      <a:alpha val="43137"/>
                    </a:srgbClr>
                  </a:outerShdw>
                </a:effectLst>
                <a:latin typeface="NikoshBAN" pitchFamily="2" charset="0"/>
                <a:cs typeface="NikoshBAN" pitchFamily="2" charset="0"/>
              </a:rPr>
              <a:t>রূপান্তর </a:t>
            </a:r>
            <a:r>
              <a:rPr lang="bn-BD" sz="4000" dirty="0">
                <a:effectLst>
                  <a:outerShdw blurRad="38100" dist="38100" dir="2700000" algn="tl">
                    <a:srgbClr val="000000">
                      <a:alpha val="43137"/>
                    </a:srgbClr>
                  </a:outerShdw>
                </a:effectLst>
                <a:latin typeface="NikoshBAN" pitchFamily="2" charset="0"/>
                <a:cs typeface="NikoshBAN" pitchFamily="2" charset="0"/>
              </a:rPr>
              <a:t>করা হয় </a:t>
            </a:r>
            <a:r>
              <a:rPr lang="en-US" sz="4000" dirty="0" smtClean="0">
                <a:effectLst>
                  <a:outerShdw blurRad="38100" dist="38100" dir="2700000" algn="tl">
                    <a:srgbClr val="000000">
                      <a:alpha val="43137"/>
                    </a:srgbClr>
                  </a:outerShdw>
                </a:effectLst>
                <a:latin typeface="NikoshBAN" pitchFamily="2" charset="0"/>
                <a:cs typeface="NikoshBAN" pitchFamily="2" charset="0"/>
              </a:rPr>
              <a:t> Digital signal</a:t>
            </a: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415" t="50000"/>
          <a:stretch/>
        </p:blipFill>
        <p:spPr>
          <a:xfrm>
            <a:off x="7620003" y="1747312"/>
            <a:ext cx="4052954" cy="833554"/>
          </a:xfrm>
          <a:prstGeom prst="rect">
            <a:avLst/>
          </a:prstGeom>
        </p:spPr>
      </p:pic>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6254" b="50000"/>
          <a:stretch/>
        </p:blipFill>
        <p:spPr>
          <a:xfrm>
            <a:off x="7612168" y="4851751"/>
            <a:ext cx="4060789" cy="833554"/>
          </a:xfrm>
          <a:prstGeom prst="rect">
            <a:avLst/>
          </a:prstGeom>
        </p:spPr>
      </p:pic>
      <p:sp>
        <p:nvSpPr>
          <p:cNvPr id="13" name="Plaque 12"/>
          <p:cNvSpPr/>
          <p:nvPr/>
        </p:nvSpPr>
        <p:spPr>
          <a:xfrm>
            <a:off x="382137" y="706271"/>
            <a:ext cx="5381494" cy="709754"/>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r>
              <a:rPr lang="en-US" sz="4000" b="1" dirty="0" err="1" smtClean="0">
                <a:latin typeface="NikoshBAN" pitchFamily="2" charset="0"/>
                <a:cs typeface="NikoshBAN" pitchFamily="2" charset="0"/>
              </a:rPr>
              <a:t>ডেটা</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কমিউনিকেশন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এর</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উপাদান</a:t>
            </a:r>
            <a:endParaRPr lang="bn-BD" sz="4000" b="1" dirty="0">
              <a:latin typeface="NikoshBAN" pitchFamily="2" charset="0"/>
              <a:cs typeface="NikoshBAN" pitchFamily="2" charset="0"/>
            </a:endParaRPr>
          </a:p>
        </p:txBody>
      </p:sp>
    </p:spTree>
    <p:extLst>
      <p:ext uri="{BB962C8B-B14F-4D97-AF65-F5344CB8AC3E}">
        <p14:creationId xmlns:p14="http://schemas.microsoft.com/office/powerpoint/2010/main" val="123659516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par>
                                <p:cTn id="16" presetID="4"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61405" y="1981200"/>
            <a:ext cx="10488565" cy="381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310" tIns="32155" rIns="64310" bIns="32155"/>
          <a:lstStyle/>
          <a:p>
            <a:pPr algn="just" defTabSz="642938"/>
            <a:r>
              <a:rPr lang="bn-BD" sz="4000" dirty="0" smtClean="0">
                <a:solidFill>
                  <a:srgbClr val="000066"/>
                </a:solidFill>
                <a:effectLst>
                  <a:outerShdw blurRad="38100" dist="38100" dir="2700000" algn="tl">
                    <a:srgbClr val="000000">
                      <a:alpha val="43137"/>
                    </a:srgbClr>
                  </a:outerShdw>
                </a:effectLst>
                <a:latin typeface="NikoshBAN" pitchFamily="2" charset="0"/>
                <a:cs typeface="NikoshBAN" pitchFamily="2" charset="0"/>
              </a:rPr>
              <a:t>কাজেই </a:t>
            </a:r>
            <a:r>
              <a:rPr lang="bn-BD" sz="4000" dirty="0">
                <a:solidFill>
                  <a:srgbClr val="000066"/>
                </a:solidFill>
                <a:effectLst>
                  <a:outerShdw blurRad="38100" dist="38100" dir="2700000" algn="tl">
                    <a:srgbClr val="000000">
                      <a:alpha val="43137"/>
                    </a:srgbClr>
                  </a:outerShdw>
                </a:effectLst>
                <a:latin typeface="NikoshBAN" pitchFamily="2" charset="0"/>
                <a:cs typeface="NikoshBAN" pitchFamily="2" charset="0"/>
              </a:rPr>
              <a:t>ডেটা কমিউনিকেশনের জন্য পরিণত করা </a:t>
            </a:r>
            <a:r>
              <a:rPr lang="bn-BD" sz="4000" dirty="0" smtClean="0">
                <a:solidFill>
                  <a:srgbClr val="000066"/>
                </a:solidFill>
                <a:effectLst>
                  <a:outerShdw blurRad="38100" dist="38100" dir="2700000" algn="tl">
                    <a:srgbClr val="000000">
                      <a:alpha val="43137"/>
                    </a:srgbClr>
                  </a:outerShdw>
                </a:effectLst>
                <a:latin typeface="NikoshBAN" pitchFamily="2" charset="0"/>
                <a:cs typeface="NikoshBAN" pitchFamily="2" charset="0"/>
              </a:rPr>
              <a:t>প্রয়োজন</a:t>
            </a:r>
            <a:r>
              <a:rPr lang="en-US" sz="4000" dirty="0" smtClean="0">
                <a:solidFill>
                  <a:srgbClr val="000066"/>
                </a:solidFill>
                <a:effectLst>
                  <a:outerShdw blurRad="38100" dist="38100" dir="2700000" algn="tl">
                    <a:srgbClr val="000000">
                      <a:alpha val="43137"/>
                    </a:srgbClr>
                  </a:outerShdw>
                </a:effectLst>
                <a:latin typeface="NikoshBAN" pitchFamily="2" charset="0"/>
                <a:cs typeface="NikoshBAN" pitchFamily="2" charset="0"/>
              </a:rPr>
              <a:t>-</a:t>
            </a:r>
          </a:p>
          <a:p>
            <a:pPr algn="just" defTabSz="642938"/>
            <a:endParaRPr lang="en-US" sz="4000" dirty="0" smtClean="0">
              <a:solidFill>
                <a:srgbClr val="000066"/>
              </a:solidFill>
              <a:effectLst>
                <a:outerShdw blurRad="38100" dist="38100" dir="2700000" algn="tl">
                  <a:srgbClr val="000000">
                    <a:alpha val="43137"/>
                  </a:srgbClr>
                </a:outerShdw>
              </a:effectLst>
              <a:latin typeface="NikoshBAN" pitchFamily="2" charset="0"/>
              <a:cs typeface="NikoshBAN" pitchFamily="2" charset="0"/>
            </a:endParaRPr>
          </a:p>
          <a:p>
            <a:pPr marL="274320" algn="just" defTabSz="642938"/>
            <a:r>
              <a:rPr lang="bn-BD"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ডিজিটাল </a:t>
            </a:r>
            <a:r>
              <a:rPr lang="bn-BD" sz="4000" dirty="0">
                <a:solidFill>
                  <a:srgbClr val="003300"/>
                </a:solidFill>
                <a:effectLst>
                  <a:outerShdw blurRad="38100" dist="38100" dir="2700000" algn="tl">
                    <a:srgbClr val="000000">
                      <a:alpha val="43137"/>
                    </a:srgbClr>
                  </a:outerShdw>
                </a:effectLst>
                <a:latin typeface="NikoshBAN" pitchFamily="2" charset="0"/>
                <a:cs typeface="NikoshBAN" pitchFamily="2" charset="0"/>
              </a:rPr>
              <a:t>সংকেতকে অ্যানালগ সংকেতে </a:t>
            </a:r>
            <a:endPar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endParaRPr>
          </a:p>
          <a:p>
            <a:pPr lvl="2" algn="just" defTabSz="642938"/>
            <a:r>
              <a:rPr lang="bn-BD" sz="4000" dirty="0" smtClean="0">
                <a:solidFill>
                  <a:srgbClr val="660033"/>
                </a:solidFill>
                <a:effectLst>
                  <a:outerShdw blurRad="38100" dist="38100" dir="2700000" algn="tl">
                    <a:srgbClr val="000000">
                      <a:alpha val="43137"/>
                    </a:srgbClr>
                  </a:outerShdw>
                </a:effectLst>
                <a:latin typeface="NikoshBAN" pitchFamily="2" charset="0"/>
                <a:cs typeface="NikoshBAN" pitchFamily="2" charset="0"/>
              </a:rPr>
              <a:t>এবং </a:t>
            </a:r>
            <a:endParaRPr lang="en-US" sz="4000" dirty="0" smtClean="0">
              <a:solidFill>
                <a:srgbClr val="660033"/>
              </a:solidFill>
              <a:effectLst>
                <a:outerShdw blurRad="38100" dist="38100" dir="2700000" algn="tl">
                  <a:srgbClr val="000000">
                    <a:alpha val="43137"/>
                  </a:srgbClr>
                </a:outerShdw>
              </a:effectLst>
              <a:latin typeface="NikoshBAN" pitchFamily="2" charset="0"/>
              <a:cs typeface="NikoshBAN" pitchFamily="2" charset="0"/>
            </a:endParaRPr>
          </a:p>
          <a:p>
            <a:pPr marL="274320" algn="just" defTabSz="642938"/>
            <a:r>
              <a:rPr lang="bn-BD"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অ্যানালগ </a:t>
            </a:r>
            <a:r>
              <a:rPr lang="bn-BD" sz="4000" dirty="0">
                <a:solidFill>
                  <a:srgbClr val="003300"/>
                </a:solidFill>
                <a:effectLst>
                  <a:outerShdw blurRad="38100" dist="38100" dir="2700000" algn="tl">
                    <a:srgbClr val="000000">
                      <a:alpha val="43137"/>
                    </a:srgbClr>
                  </a:outerShdw>
                </a:effectLst>
                <a:latin typeface="NikoshBAN" pitchFamily="2" charset="0"/>
                <a:cs typeface="NikoshBAN" pitchFamily="2" charset="0"/>
              </a:rPr>
              <a:t>সংকেতকে ডিজিটাল </a:t>
            </a:r>
            <a:r>
              <a:rPr lang="bn-BD"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সংকেতে</a:t>
            </a:r>
            <a:endParaRPr lang="en-US" sz="4000" dirty="0">
              <a:solidFill>
                <a:srgbClr val="0033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19835" b="26363"/>
          <a:stretch/>
        </p:blipFill>
        <p:spPr>
          <a:xfrm>
            <a:off x="8373291" y="4114800"/>
            <a:ext cx="3396343" cy="1058091"/>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5082" t="24874" r="12877" b="32398"/>
          <a:stretch/>
        </p:blipFill>
        <p:spPr>
          <a:xfrm>
            <a:off x="8307976" y="2160426"/>
            <a:ext cx="3618413" cy="1512414"/>
          </a:xfrm>
          <a:prstGeom prst="rect">
            <a:avLst/>
          </a:prstGeom>
        </p:spPr>
      </p:pic>
      <p:sp>
        <p:nvSpPr>
          <p:cNvPr id="10" name="Plaque 9"/>
          <p:cNvSpPr/>
          <p:nvPr/>
        </p:nvSpPr>
        <p:spPr>
          <a:xfrm>
            <a:off x="361405" y="619775"/>
            <a:ext cx="5381494" cy="709754"/>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r>
              <a:rPr lang="en-US" sz="4000" b="1" dirty="0" err="1" smtClean="0">
                <a:latin typeface="NikoshBAN" pitchFamily="2" charset="0"/>
                <a:cs typeface="NikoshBAN" pitchFamily="2" charset="0"/>
              </a:rPr>
              <a:t>ডেটা</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কমিউনিকেশন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এর</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উপাদান</a:t>
            </a:r>
            <a:endParaRPr lang="bn-BD" sz="4000" b="1" dirty="0">
              <a:latin typeface="NikoshBAN" pitchFamily="2" charset="0"/>
              <a:cs typeface="NikoshBAN" pitchFamily="2" charset="0"/>
            </a:endParaRPr>
          </a:p>
        </p:txBody>
      </p:sp>
    </p:spTree>
    <p:extLst>
      <p:ext uri="{BB962C8B-B14F-4D97-AF65-F5344CB8AC3E}">
        <p14:creationId xmlns:p14="http://schemas.microsoft.com/office/powerpoint/2010/main" val="211249439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ox(in)">
                                      <p:cBhvr>
                                        <p:cTn id="10" dur="500"/>
                                        <p:tgtEl>
                                          <p:spTgt spid="18"/>
                                        </p:tgtEl>
                                      </p:cBhvr>
                                    </p:animEffect>
                                  </p:childTnLst>
                                </p:cTn>
                              </p:par>
                              <p:par>
                                <p:cTn id="11" presetID="4"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601" y="962280"/>
            <a:ext cx="2349213" cy="2080257"/>
          </a:xfrm>
          <a:prstGeom prst="rect">
            <a:avLst/>
          </a:prstGeom>
        </p:spPr>
      </p:pic>
      <p:pic>
        <p:nvPicPr>
          <p:cNvPr id="85" name="Picture 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32" y="3822234"/>
            <a:ext cx="2594061" cy="1524000"/>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8863" y="831458"/>
            <a:ext cx="2362200" cy="1933575"/>
          </a:xfrm>
          <a:prstGeom prst="rect">
            <a:avLst/>
          </a:prstGeom>
        </p:spPr>
      </p:pic>
      <p:grpSp>
        <p:nvGrpSpPr>
          <p:cNvPr id="17" name="Group 16"/>
          <p:cNvGrpSpPr/>
          <p:nvPr/>
        </p:nvGrpSpPr>
        <p:grpSpPr>
          <a:xfrm>
            <a:off x="2876369" y="2647727"/>
            <a:ext cx="6498403" cy="1878473"/>
            <a:chOff x="1815353" y="1899989"/>
            <a:chExt cx="8068246" cy="1878473"/>
          </a:xfrm>
        </p:grpSpPr>
        <p:grpSp>
          <p:nvGrpSpPr>
            <p:cNvPr id="10" name="Group 9"/>
            <p:cNvGrpSpPr/>
            <p:nvPr/>
          </p:nvGrpSpPr>
          <p:grpSpPr>
            <a:xfrm>
              <a:off x="6292770" y="1899989"/>
              <a:ext cx="3590829" cy="1545464"/>
              <a:chOff x="6292770" y="2028779"/>
              <a:chExt cx="3590829" cy="1545464"/>
            </a:xfrm>
          </p:grpSpPr>
          <p:sp>
            <p:nvSpPr>
              <p:cNvPr id="20" name="Freeform 19"/>
              <p:cNvSpPr/>
              <p:nvPr/>
            </p:nvSpPr>
            <p:spPr>
              <a:xfrm>
                <a:off x="6292770" y="2028779"/>
                <a:ext cx="3425242" cy="1545464"/>
              </a:xfrm>
              <a:custGeom>
                <a:avLst/>
                <a:gdLst>
                  <a:gd name="connsiteX0" fmla="*/ 0 w 8770512"/>
                  <a:gd name="connsiteY0" fmla="*/ 1481070 h 1545464"/>
                  <a:gd name="connsiteX1" fmla="*/ 25757 w 8770512"/>
                  <a:gd name="connsiteY1" fmla="*/ 1378039 h 1545464"/>
                  <a:gd name="connsiteX2" fmla="*/ 38636 w 8770512"/>
                  <a:gd name="connsiteY2" fmla="*/ 1326524 h 1545464"/>
                  <a:gd name="connsiteX3" fmla="*/ 64394 w 8770512"/>
                  <a:gd name="connsiteY3" fmla="*/ 1287887 h 1545464"/>
                  <a:gd name="connsiteX4" fmla="*/ 90152 w 8770512"/>
                  <a:gd name="connsiteY4" fmla="*/ 1184856 h 1545464"/>
                  <a:gd name="connsiteX5" fmla="*/ 115910 w 8770512"/>
                  <a:gd name="connsiteY5" fmla="*/ 1146219 h 1545464"/>
                  <a:gd name="connsiteX6" fmla="*/ 141667 w 8770512"/>
                  <a:gd name="connsiteY6" fmla="*/ 1094704 h 1545464"/>
                  <a:gd name="connsiteX7" fmla="*/ 167425 w 8770512"/>
                  <a:gd name="connsiteY7" fmla="*/ 1030310 h 1545464"/>
                  <a:gd name="connsiteX8" fmla="*/ 206062 w 8770512"/>
                  <a:gd name="connsiteY8" fmla="*/ 978794 h 1545464"/>
                  <a:gd name="connsiteX9" fmla="*/ 244698 w 8770512"/>
                  <a:gd name="connsiteY9" fmla="*/ 914400 h 1545464"/>
                  <a:gd name="connsiteX10" fmla="*/ 257577 w 8770512"/>
                  <a:gd name="connsiteY10" fmla="*/ 875763 h 1545464"/>
                  <a:gd name="connsiteX11" fmla="*/ 296214 w 8770512"/>
                  <a:gd name="connsiteY11" fmla="*/ 824248 h 1545464"/>
                  <a:gd name="connsiteX12" fmla="*/ 321971 w 8770512"/>
                  <a:gd name="connsiteY12" fmla="*/ 785611 h 1545464"/>
                  <a:gd name="connsiteX13" fmla="*/ 450760 w 8770512"/>
                  <a:gd name="connsiteY13" fmla="*/ 734095 h 1545464"/>
                  <a:gd name="connsiteX14" fmla="*/ 489397 w 8770512"/>
                  <a:gd name="connsiteY14" fmla="*/ 721217 h 1545464"/>
                  <a:gd name="connsiteX15" fmla="*/ 618186 w 8770512"/>
                  <a:gd name="connsiteY15" fmla="*/ 734095 h 1545464"/>
                  <a:gd name="connsiteX16" fmla="*/ 708338 w 8770512"/>
                  <a:gd name="connsiteY16" fmla="*/ 785611 h 1545464"/>
                  <a:gd name="connsiteX17" fmla="*/ 734095 w 8770512"/>
                  <a:gd name="connsiteY17" fmla="*/ 824248 h 1545464"/>
                  <a:gd name="connsiteX18" fmla="*/ 772732 w 8770512"/>
                  <a:gd name="connsiteY18" fmla="*/ 901521 h 1545464"/>
                  <a:gd name="connsiteX19" fmla="*/ 850005 w 8770512"/>
                  <a:gd name="connsiteY19" fmla="*/ 1004552 h 1545464"/>
                  <a:gd name="connsiteX20" fmla="*/ 901521 w 8770512"/>
                  <a:gd name="connsiteY20" fmla="*/ 1120462 h 1545464"/>
                  <a:gd name="connsiteX21" fmla="*/ 953036 w 8770512"/>
                  <a:gd name="connsiteY21" fmla="*/ 1197735 h 1545464"/>
                  <a:gd name="connsiteX22" fmla="*/ 1030310 w 8770512"/>
                  <a:gd name="connsiteY22" fmla="*/ 1326524 h 1545464"/>
                  <a:gd name="connsiteX23" fmla="*/ 1068946 w 8770512"/>
                  <a:gd name="connsiteY23" fmla="*/ 1365160 h 1545464"/>
                  <a:gd name="connsiteX24" fmla="*/ 1107583 w 8770512"/>
                  <a:gd name="connsiteY24" fmla="*/ 1378039 h 1545464"/>
                  <a:gd name="connsiteX25" fmla="*/ 1159098 w 8770512"/>
                  <a:gd name="connsiteY25" fmla="*/ 1416676 h 1545464"/>
                  <a:gd name="connsiteX26" fmla="*/ 1262129 w 8770512"/>
                  <a:gd name="connsiteY26" fmla="*/ 1455312 h 1545464"/>
                  <a:gd name="connsiteX27" fmla="*/ 1300766 w 8770512"/>
                  <a:gd name="connsiteY27" fmla="*/ 1481070 h 1545464"/>
                  <a:gd name="connsiteX28" fmla="*/ 1403797 w 8770512"/>
                  <a:gd name="connsiteY28" fmla="*/ 1506828 h 1545464"/>
                  <a:gd name="connsiteX29" fmla="*/ 1558343 w 8770512"/>
                  <a:gd name="connsiteY29" fmla="*/ 1493949 h 1545464"/>
                  <a:gd name="connsiteX30" fmla="*/ 1609859 w 8770512"/>
                  <a:gd name="connsiteY30" fmla="*/ 1429555 h 1545464"/>
                  <a:gd name="connsiteX31" fmla="*/ 1635617 w 8770512"/>
                  <a:gd name="connsiteY31" fmla="*/ 1326524 h 1545464"/>
                  <a:gd name="connsiteX32" fmla="*/ 1661374 w 8770512"/>
                  <a:gd name="connsiteY32" fmla="*/ 1236372 h 1545464"/>
                  <a:gd name="connsiteX33" fmla="*/ 1687132 w 8770512"/>
                  <a:gd name="connsiteY33" fmla="*/ 1004552 h 1545464"/>
                  <a:gd name="connsiteX34" fmla="*/ 1712890 w 8770512"/>
                  <a:gd name="connsiteY34" fmla="*/ 875763 h 1545464"/>
                  <a:gd name="connsiteX35" fmla="*/ 1764405 w 8770512"/>
                  <a:gd name="connsiteY35" fmla="*/ 798490 h 1545464"/>
                  <a:gd name="connsiteX36" fmla="*/ 1828800 w 8770512"/>
                  <a:gd name="connsiteY36" fmla="*/ 721217 h 1545464"/>
                  <a:gd name="connsiteX37" fmla="*/ 1841679 w 8770512"/>
                  <a:gd name="connsiteY37" fmla="*/ 682580 h 1545464"/>
                  <a:gd name="connsiteX38" fmla="*/ 1880315 w 8770512"/>
                  <a:gd name="connsiteY38" fmla="*/ 656822 h 1545464"/>
                  <a:gd name="connsiteX39" fmla="*/ 1931831 w 8770512"/>
                  <a:gd name="connsiteY39" fmla="*/ 618186 h 1545464"/>
                  <a:gd name="connsiteX40" fmla="*/ 2009104 w 8770512"/>
                  <a:gd name="connsiteY40" fmla="*/ 592428 h 1545464"/>
                  <a:gd name="connsiteX41" fmla="*/ 2202287 w 8770512"/>
                  <a:gd name="connsiteY41" fmla="*/ 605307 h 1545464"/>
                  <a:gd name="connsiteX42" fmla="*/ 2253802 w 8770512"/>
                  <a:gd name="connsiteY42" fmla="*/ 631064 h 1545464"/>
                  <a:gd name="connsiteX43" fmla="*/ 2369712 w 8770512"/>
                  <a:gd name="connsiteY43" fmla="*/ 721217 h 1545464"/>
                  <a:gd name="connsiteX44" fmla="*/ 2408349 w 8770512"/>
                  <a:gd name="connsiteY44" fmla="*/ 811369 h 1545464"/>
                  <a:gd name="connsiteX45" fmla="*/ 2498501 w 8770512"/>
                  <a:gd name="connsiteY45" fmla="*/ 953036 h 1545464"/>
                  <a:gd name="connsiteX46" fmla="*/ 2550017 w 8770512"/>
                  <a:gd name="connsiteY46" fmla="*/ 1068946 h 1545464"/>
                  <a:gd name="connsiteX47" fmla="*/ 2614411 w 8770512"/>
                  <a:gd name="connsiteY47" fmla="*/ 1223493 h 1545464"/>
                  <a:gd name="connsiteX48" fmla="*/ 2665926 w 8770512"/>
                  <a:gd name="connsiteY48" fmla="*/ 1313645 h 1545464"/>
                  <a:gd name="connsiteX49" fmla="*/ 2704563 w 8770512"/>
                  <a:gd name="connsiteY49" fmla="*/ 1352281 h 1545464"/>
                  <a:gd name="connsiteX50" fmla="*/ 2768957 w 8770512"/>
                  <a:gd name="connsiteY50" fmla="*/ 1429555 h 1545464"/>
                  <a:gd name="connsiteX51" fmla="*/ 2807594 w 8770512"/>
                  <a:gd name="connsiteY51" fmla="*/ 1442434 h 1545464"/>
                  <a:gd name="connsiteX52" fmla="*/ 2884867 w 8770512"/>
                  <a:gd name="connsiteY52" fmla="*/ 1481070 h 1545464"/>
                  <a:gd name="connsiteX53" fmla="*/ 3103808 w 8770512"/>
                  <a:gd name="connsiteY53" fmla="*/ 1455312 h 1545464"/>
                  <a:gd name="connsiteX54" fmla="*/ 3181081 w 8770512"/>
                  <a:gd name="connsiteY54" fmla="*/ 1416676 h 1545464"/>
                  <a:gd name="connsiteX55" fmla="*/ 3232597 w 8770512"/>
                  <a:gd name="connsiteY55" fmla="*/ 1378039 h 1545464"/>
                  <a:gd name="connsiteX56" fmla="*/ 3284112 w 8770512"/>
                  <a:gd name="connsiteY56" fmla="*/ 1352281 h 1545464"/>
                  <a:gd name="connsiteX57" fmla="*/ 3309870 w 8770512"/>
                  <a:gd name="connsiteY57" fmla="*/ 1313645 h 1545464"/>
                  <a:gd name="connsiteX58" fmla="*/ 3322749 w 8770512"/>
                  <a:gd name="connsiteY58" fmla="*/ 1262129 h 1545464"/>
                  <a:gd name="connsiteX59" fmla="*/ 3348507 w 8770512"/>
                  <a:gd name="connsiteY59" fmla="*/ 1223493 h 1545464"/>
                  <a:gd name="connsiteX60" fmla="*/ 3412901 w 8770512"/>
                  <a:gd name="connsiteY60" fmla="*/ 1133341 h 1545464"/>
                  <a:gd name="connsiteX61" fmla="*/ 3438659 w 8770512"/>
                  <a:gd name="connsiteY61" fmla="*/ 1081825 h 1545464"/>
                  <a:gd name="connsiteX62" fmla="*/ 3451538 w 8770512"/>
                  <a:gd name="connsiteY62" fmla="*/ 1043188 h 1545464"/>
                  <a:gd name="connsiteX63" fmla="*/ 3477295 w 8770512"/>
                  <a:gd name="connsiteY63" fmla="*/ 1004552 h 1545464"/>
                  <a:gd name="connsiteX64" fmla="*/ 3503053 w 8770512"/>
                  <a:gd name="connsiteY64" fmla="*/ 914400 h 1545464"/>
                  <a:gd name="connsiteX65" fmla="*/ 3554569 w 8770512"/>
                  <a:gd name="connsiteY65" fmla="*/ 811369 h 1545464"/>
                  <a:gd name="connsiteX66" fmla="*/ 3593205 w 8770512"/>
                  <a:gd name="connsiteY66" fmla="*/ 734095 h 1545464"/>
                  <a:gd name="connsiteX67" fmla="*/ 3606084 w 8770512"/>
                  <a:gd name="connsiteY67" fmla="*/ 695459 h 1545464"/>
                  <a:gd name="connsiteX68" fmla="*/ 3644721 w 8770512"/>
                  <a:gd name="connsiteY68" fmla="*/ 643943 h 1545464"/>
                  <a:gd name="connsiteX69" fmla="*/ 3683357 w 8770512"/>
                  <a:gd name="connsiteY69" fmla="*/ 566670 h 1545464"/>
                  <a:gd name="connsiteX70" fmla="*/ 3709115 w 8770512"/>
                  <a:gd name="connsiteY70" fmla="*/ 528034 h 1545464"/>
                  <a:gd name="connsiteX71" fmla="*/ 3773510 w 8770512"/>
                  <a:gd name="connsiteY71" fmla="*/ 386366 h 1545464"/>
                  <a:gd name="connsiteX72" fmla="*/ 3799267 w 8770512"/>
                  <a:gd name="connsiteY72" fmla="*/ 347729 h 1545464"/>
                  <a:gd name="connsiteX73" fmla="*/ 3850783 w 8770512"/>
                  <a:gd name="connsiteY73" fmla="*/ 257577 h 1545464"/>
                  <a:gd name="connsiteX74" fmla="*/ 3940935 w 8770512"/>
                  <a:gd name="connsiteY74" fmla="*/ 193183 h 1545464"/>
                  <a:gd name="connsiteX75" fmla="*/ 4031087 w 8770512"/>
                  <a:gd name="connsiteY75" fmla="*/ 141667 h 1545464"/>
                  <a:gd name="connsiteX76" fmla="*/ 4069724 w 8770512"/>
                  <a:gd name="connsiteY76" fmla="*/ 115910 h 1545464"/>
                  <a:gd name="connsiteX77" fmla="*/ 4134118 w 8770512"/>
                  <a:gd name="connsiteY77" fmla="*/ 103031 h 1545464"/>
                  <a:gd name="connsiteX78" fmla="*/ 4224270 w 8770512"/>
                  <a:gd name="connsiteY78" fmla="*/ 77273 h 1545464"/>
                  <a:gd name="connsiteX79" fmla="*/ 4430332 w 8770512"/>
                  <a:gd name="connsiteY79" fmla="*/ 103031 h 1545464"/>
                  <a:gd name="connsiteX80" fmla="*/ 4481848 w 8770512"/>
                  <a:gd name="connsiteY80" fmla="*/ 115910 h 1545464"/>
                  <a:gd name="connsiteX81" fmla="*/ 4559121 w 8770512"/>
                  <a:gd name="connsiteY81" fmla="*/ 141667 h 1545464"/>
                  <a:gd name="connsiteX82" fmla="*/ 4623515 w 8770512"/>
                  <a:gd name="connsiteY82" fmla="*/ 218941 h 1545464"/>
                  <a:gd name="connsiteX83" fmla="*/ 4713667 w 8770512"/>
                  <a:gd name="connsiteY83" fmla="*/ 296214 h 1545464"/>
                  <a:gd name="connsiteX84" fmla="*/ 4739425 w 8770512"/>
                  <a:gd name="connsiteY84" fmla="*/ 334850 h 1545464"/>
                  <a:gd name="connsiteX85" fmla="*/ 4778062 w 8770512"/>
                  <a:gd name="connsiteY85" fmla="*/ 373487 h 1545464"/>
                  <a:gd name="connsiteX86" fmla="*/ 4868214 w 8770512"/>
                  <a:gd name="connsiteY86" fmla="*/ 489397 h 1545464"/>
                  <a:gd name="connsiteX87" fmla="*/ 4893971 w 8770512"/>
                  <a:gd name="connsiteY87" fmla="*/ 540912 h 1545464"/>
                  <a:gd name="connsiteX88" fmla="*/ 4919729 w 8770512"/>
                  <a:gd name="connsiteY88" fmla="*/ 605307 h 1545464"/>
                  <a:gd name="connsiteX89" fmla="*/ 4997002 w 8770512"/>
                  <a:gd name="connsiteY89" fmla="*/ 734095 h 1545464"/>
                  <a:gd name="connsiteX90" fmla="*/ 5022760 w 8770512"/>
                  <a:gd name="connsiteY90" fmla="*/ 798490 h 1545464"/>
                  <a:gd name="connsiteX91" fmla="*/ 5061397 w 8770512"/>
                  <a:gd name="connsiteY91" fmla="*/ 837126 h 1545464"/>
                  <a:gd name="connsiteX92" fmla="*/ 5100033 w 8770512"/>
                  <a:gd name="connsiteY92" fmla="*/ 901521 h 1545464"/>
                  <a:gd name="connsiteX93" fmla="*/ 5125791 w 8770512"/>
                  <a:gd name="connsiteY93" fmla="*/ 978794 h 1545464"/>
                  <a:gd name="connsiteX94" fmla="*/ 5164428 w 8770512"/>
                  <a:gd name="connsiteY94" fmla="*/ 1017431 h 1545464"/>
                  <a:gd name="connsiteX95" fmla="*/ 5203064 w 8770512"/>
                  <a:gd name="connsiteY95" fmla="*/ 1159098 h 1545464"/>
                  <a:gd name="connsiteX96" fmla="*/ 5215943 w 8770512"/>
                  <a:gd name="connsiteY96" fmla="*/ 1197735 h 1545464"/>
                  <a:gd name="connsiteX97" fmla="*/ 5228822 w 8770512"/>
                  <a:gd name="connsiteY97" fmla="*/ 1236372 h 1545464"/>
                  <a:gd name="connsiteX98" fmla="*/ 5254580 w 8770512"/>
                  <a:gd name="connsiteY98" fmla="*/ 1275008 h 1545464"/>
                  <a:gd name="connsiteX99" fmla="*/ 5267459 w 8770512"/>
                  <a:gd name="connsiteY99" fmla="*/ 1313645 h 1545464"/>
                  <a:gd name="connsiteX100" fmla="*/ 5383369 w 8770512"/>
                  <a:gd name="connsiteY100" fmla="*/ 1403797 h 1545464"/>
                  <a:gd name="connsiteX101" fmla="*/ 5422005 w 8770512"/>
                  <a:gd name="connsiteY101" fmla="*/ 1429555 h 1545464"/>
                  <a:gd name="connsiteX102" fmla="*/ 5550794 w 8770512"/>
                  <a:gd name="connsiteY102" fmla="*/ 1429555 h 1545464"/>
                  <a:gd name="connsiteX103" fmla="*/ 5602310 w 8770512"/>
                  <a:gd name="connsiteY103" fmla="*/ 1352281 h 1545464"/>
                  <a:gd name="connsiteX104" fmla="*/ 5640946 w 8770512"/>
                  <a:gd name="connsiteY104" fmla="*/ 1236372 h 1545464"/>
                  <a:gd name="connsiteX105" fmla="*/ 5679583 w 8770512"/>
                  <a:gd name="connsiteY105" fmla="*/ 1133341 h 1545464"/>
                  <a:gd name="connsiteX106" fmla="*/ 5705341 w 8770512"/>
                  <a:gd name="connsiteY106" fmla="*/ 1081825 h 1545464"/>
                  <a:gd name="connsiteX107" fmla="*/ 5731098 w 8770512"/>
                  <a:gd name="connsiteY107" fmla="*/ 1004552 h 1545464"/>
                  <a:gd name="connsiteX108" fmla="*/ 5743977 w 8770512"/>
                  <a:gd name="connsiteY108" fmla="*/ 347729 h 1545464"/>
                  <a:gd name="connsiteX109" fmla="*/ 5756856 w 8770512"/>
                  <a:gd name="connsiteY109" fmla="*/ 296214 h 1545464"/>
                  <a:gd name="connsiteX110" fmla="*/ 5782614 w 8770512"/>
                  <a:gd name="connsiteY110" fmla="*/ 257577 h 1545464"/>
                  <a:gd name="connsiteX111" fmla="*/ 5821250 w 8770512"/>
                  <a:gd name="connsiteY111" fmla="*/ 167425 h 1545464"/>
                  <a:gd name="connsiteX112" fmla="*/ 5859887 w 8770512"/>
                  <a:gd name="connsiteY112" fmla="*/ 141667 h 1545464"/>
                  <a:gd name="connsiteX113" fmla="*/ 5898524 w 8770512"/>
                  <a:gd name="connsiteY113" fmla="*/ 103031 h 1545464"/>
                  <a:gd name="connsiteX114" fmla="*/ 6040191 w 8770512"/>
                  <a:gd name="connsiteY114" fmla="*/ 38636 h 1545464"/>
                  <a:gd name="connsiteX115" fmla="*/ 6091707 w 8770512"/>
                  <a:gd name="connsiteY115" fmla="*/ 25757 h 1545464"/>
                  <a:gd name="connsiteX116" fmla="*/ 6168980 w 8770512"/>
                  <a:gd name="connsiteY116" fmla="*/ 0 h 1545464"/>
                  <a:gd name="connsiteX117" fmla="*/ 6272011 w 8770512"/>
                  <a:gd name="connsiteY117" fmla="*/ 12879 h 1545464"/>
                  <a:gd name="connsiteX118" fmla="*/ 6452315 w 8770512"/>
                  <a:gd name="connsiteY118" fmla="*/ 90152 h 1545464"/>
                  <a:gd name="connsiteX119" fmla="*/ 6568225 w 8770512"/>
                  <a:gd name="connsiteY119" fmla="*/ 154546 h 1545464"/>
                  <a:gd name="connsiteX120" fmla="*/ 6606862 w 8770512"/>
                  <a:gd name="connsiteY120" fmla="*/ 206062 h 1545464"/>
                  <a:gd name="connsiteX121" fmla="*/ 6748529 w 8770512"/>
                  <a:gd name="connsiteY121" fmla="*/ 360608 h 1545464"/>
                  <a:gd name="connsiteX122" fmla="*/ 6774287 w 8770512"/>
                  <a:gd name="connsiteY122" fmla="*/ 412124 h 1545464"/>
                  <a:gd name="connsiteX123" fmla="*/ 6812924 w 8770512"/>
                  <a:gd name="connsiteY123" fmla="*/ 476518 h 1545464"/>
                  <a:gd name="connsiteX124" fmla="*/ 6903076 w 8770512"/>
                  <a:gd name="connsiteY124" fmla="*/ 592428 h 1545464"/>
                  <a:gd name="connsiteX125" fmla="*/ 6954591 w 8770512"/>
                  <a:gd name="connsiteY125" fmla="*/ 708338 h 1545464"/>
                  <a:gd name="connsiteX126" fmla="*/ 6980349 w 8770512"/>
                  <a:gd name="connsiteY126" fmla="*/ 746974 h 1545464"/>
                  <a:gd name="connsiteX127" fmla="*/ 7044743 w 8770512"/>
                  <a:gd name="connsiteY127" fmla="*/ 888642 h 1545464"/>
                  <a:gd name="connsiteX128" fmla="*/ 7057622 w 8770512"/>
                  <a:gd name="connsiteY128" fmla="*/ 940157 h 1545464"/>
                  <a:gd name="connsiteX129" fmla="*/ 7083380 w 8770512"/>
                  <a:gd name="connsiteY129" fmla="*/ 978794 h 1545464"/>
                  <a:gd name="connsiteX130" fmla="*/ 7134895 w 8770512"/>
                  <a:gd name="connsiteY130" fmla="*/ 1068946 h 1545464"/>
                  <a:gd name="connsiteX131" fmla="*/ 7173532 w 8770512"/>
                  <a:gd name="connsiteY131" fmla="*/ 1146219 h 1545464"/>
                  <a:gd name="connsiteX132" fmla="*/ 7212169 w 8770512"/>
                  <a:gd name="connsiteY132" fmla="*/ 1184856 h 1545464"/>
                  <a:gd name="connsiteX133" fmla="*/ 7302321 w 8770512"/>
                  <a:gd name="connsiteY133" fmla="*/ 1300766 h 1545464"/>
                  <a:gd name="connsiteX134" fmla="*/ 7353836 w 8770512"/>
                  <a:gd name="connsiteY134" fmla="*/ 1326524 h 1545464"/>
                  <a:gd name="connsiteX135" fmla="*/ 7431110 w 8770512"/>
                  <a:gd name="connsiteY135" fmla="*/ 1378039 h 1545464"/>
                  <a:gd name="connsiteX136" fmla="*/ 7534141 w 8770512"/>
                  <a:gd name="connsiteY136" fmla="*/ 1416676 h 1545464"/>
                  <a:gd name="connsiteX137" fmla="*/ 7662929 w 8770512"/>
                  <a:gd name="connsiteY137" fmla="*/ 1455312 h 1545464"/>
                  <a:gd name="connsiteX138" fmla="*/ 7765960 w 8770512"/>
                  <a:gd name="connsiteY138" fmla="*/ 1506828 h 1545464"/>
                  <a:gd name="connsiteX139" fmla="*/ 7843233 w 8770512"/>
                  <a:gd name="connsiteY139" fmla="*/ 1519707 h 1545464"/>
                  <a:gd name="connsiteX140" fmla="*/ 8062174 w 8770512"/>
                  <a:gd name="connsiteY140" fmla="*/ 1545464 h 1545464"/>
                  <a:gd name="connsiteX141" fmla="*/ 8397025 w 8770512"/>
                  <a:gd name="connsiteY141" fmla="*/ 1532586 h 1545464"/>
                  <a:gd name="connsiteX142" fmla="*/ 8448541 w 8770512"/>
                  <a:gd name="connsiteY142" fmla="*/ 1506828 h 1545464"/>
                  <a:gd name="connsiteX143" fmla="*/ 8487177 w 8770512"/>
                  <a:gd name="connsiteY143" fmla="*/ 1493949 h 1545464"/>
                  <a:gd name="connsiteX144" fmla="*/ 8564450 w 8770512"/>
                  <a:gd name="connsiteY144" fmla="*/ 1416676 h 1545464"/>
                  <a:gd name="connsiteX145" fmla="*/ 8641724 w 8770512"/>
                  <a:gd name="connsiteY145" fmla="*/ 1339403 h 1545464"/>
                  <a:gd name="connsiteX146" fmla="*/ 8693239 w 8770512"/>
                  <a:gd name="connsiteY146" fmla="*/ 1287887 h 1545464"/>
                  <a:gd name="connsiteX147" fmla="*/ 8744755 w 8770512"/>
                  <a:gd name="connsiteY147" fmla="*/ 1171977 h 1545464"/>
                  <a:gd name="connsiteX148" fmla="*/ 8757633 w 8770512"/>
                  <a:gd name="connsiteY148" fmla="*/ 1133341 h 1545464"/>
                  <a:gd name="connsiteX149" fmla="*/ 8770512 w 8770512"/>
                  <a:gd name="connsiteY149" fmla="*/ 1094704 h 1545464"/>
                  <a:gd name="connsiteX150" fmla="*/ 8770512 w 8770512"/>
                  <a:gd name="connsiteY150" fmla="*/ 1068946 h 154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770512" h="1545464">
                    <a:moveTo>
                      <a:pt x="0" y="1481070"/>
                    </a:moveTo>
                    <a:cubicBezTo>
                      <a:pt x="26182" y="1350164"/>
                      <a:pt x="-642" y="1470436"/>
                      <a:pt x="25757" y="1378039"/>
                    </a:cubicBezTo>
                    <a:cubicBezTo>
                      <a:pt x="30619" y="1361020"/>
                      <a:pt x="31663" y="1342793"/>
                      <a:pt x="38636" y="1326524"/>
                    </a:cubicBezTo>
                    <a:cubicBezTo>
                      <a:pt x="44733" y="1312297"/>
                      <a:pt x="55808" y="1300766"/>
                      <a:pt x="64394" y="1287887"/>
                    </a:cubicBezTo>
                    <a:cubicBezTo>
                      <a:pt x="72980" y="1253543"/>
                      <a:pt x="78054" y="1218125"/>
                      <a:pt x="90152" y="1184856"/>
                    </a:cubicBezTo>
                    <a:cubicBezTo>
                      <a:pt x="95442" y="1170309"/>
                      <a:pt x="108230" y="1159658"/>
                      <a:pt x="115910" y="1146219"/>
                    </a:cubicBezTo>
                    <a:cubicBezTo>
                      <a:pt x="125435" y="1129550"/>
                      <a:pt x="133870" y="1112248"/>
                      <a:pt x="141667" y="1094704"/>
                    </a:cubicBezTo>
                    <a:cubicBezTo>
                      <a:pt x="151056" y="1073578"/>
                      <a:pt x="156198" y="1050519"/>
                      <a:pt x="167425" y="1030310"/>
                    </a:cubicBezTo>
                    <a:cubicBezTo>
                      <a:pt x="177849" y="1011546"/>
                      <a:pt x="194155" y="996654"/>
                      <a:pt x="206062" y="978794"/>
                    </a:cubicBezTo>
                    <a:cubicBezTo>
                      <a:pt x="219947" y="957966"/>
                      <a:pt x="233504" y="936789"/>
                      <a:pt x="244698" y="914400"/>
                    </a:cubicBezTo>
                    <a:cubicBezTo>
                      <a:pt x="250769" y="902258"/>
                      <a:pt x="250842" y="887550"/>
                      <a:pt x="257577" y="875763"/>
                    </a:cubicBezTo>
                    <a:cubicBezTo>
                      <a:pt x="268227" y="857126"/>
                      <a:pt x="283738" y="841715"/>
                      <a:pt x="296214" y="824248"/>
                    </a:cubicBezTo>
                    <a:cubicBezTo>
                      <a:pt x="305211" y="811653"/>
                      <a:pt x="311026" y="796556"/>
                      <a:pt x="321971" y="785611"/>
                    </a:cubicBezTo>
                    <a:cubicBezTo>
                      <a:pt x="356456" y="751126"/>
                      <a:pt x="406685" y="746688"/>
                      <a:pt x="450760" y="734095"/>
                    </a:cubicBezTo>
                    <a:cubicBezTo>
                      <a:pt x="463813" y="730366"/>
                      <a:pt x="476518" y="725510"/>
                      <a:pt x="489397" y="721217"/>
                    </a:cubicBezTo>
                    <a:cubicBezTo>
                      <a:pt x="532327" y="725510"/>
                      <a:pt x="576000" y="725055"/>
                      <a:pt x="618186" y="734095"/>
                    </a:cubicBezTo>
                    <a:cubicBezTo>
                      <a:pt x="642264" y="739255"/>
                      <a:pt x="687009" y="771392"/>
                      <a:pt x="708338" y="785611"/>
                    </a:cubicBezTo>
                    <a:cubicBezTo>
                      <a:pt x="716924" y="798490"/>
                      <a:pt x="726578" y="810717"/>
                      <a:pt x="734095" y="824248"/>
                    </a:cubicBezTo>
                    <a:cubicBezTo>
                      <a:pt x="748080" y="849422"/>
                      <a:pt x="757159" y="877297"/>
                      <a:pt x="772732" y="901521"/>
                    </a:cubicBezTo>
                    <a:cubicBezTo>
                      <a:pt x="795947" y="937632"/>
                      <a:pt x="834061" y="964693"/>
                      <a:pt x="850005" y="1004552"/>
                    </a:cubicBezTo>
                    <a:cubicBezTo>
                      <a:pt x="865507" y="1043305"/>
                      <a:pt x="879863" y="1084366"/>
                      <a:pt x="901521" y="1120462"/>
                    </a:cubicBezTo>
                    <a:cubicBezTo>
                      <a:pt x="917448" y="1147007"/>
                      <a:pt x="939191" y="1170047"/>
                      <a:pt x="953036" y="1197735"/>
                    </a:cubicBezTo>
                    <a:cubicBezTo>
                      <a:pt x="973362" y="1238385"/>
                      <a:pt x="999228" y="1295442"/>
                      <a:pt x="1030310" y="1326524"/>
                    </a:cubicBezTo>
                    <a:cubicBezTo>
                      <a:pt x="1043189" y="1339403"/>
                      <a:pt x="1053792" y="1355057"/>
                      <a:pt x="1068946" y="1365160"/>
                    </a:cubicBezTo>
                    <a:cubicBezTo>
                      <a:pt x="1080242" y="1372690"/>
                      <a:pt x="1094704" y="1373746"/>
                      <a:pt x="1107583" y="1378039"/>
                    </a:cubicBezTo>
                    <a:cubicBezTo>
                      <a:pt x="1124755" y="1390918"/>
                      <a:pt x="1140334" y="1406252"/>
                      <a:pt x="1159098" y="1416676"/>
                    </a:cubicBezTo>
                    <a:cubicBezTo>
                      <a:pt x="1182201" y="1429511"/>
                      <a:pt x="1233208" y="1445672"/>
                      <a:pt x="1262129" y="1455312"/>
                    </a:cubicBezTo>
                    <a:cubicBezTo>
                      <a:pt x="1275008" y="1463898"/>
                      <a:pt x="1286219" y="1475780"/>
                      <a:pt x="1300766" y="1481070"/>
                    </a:cubicBezTo>
                    <a:cubicBezTo>
                      <a:pt x="1334035" y="1493168"/>
                      <a:pt x="1403797" y="1506828"/>
                      <a:pt x="1403797" y="1506828"/>
                    </a:cubicBezTo>
                    <a:cubicBezTo>
                      <a:pt x="1455312" y="1502535"/>
                      <a:pt x="1507653" y="1504087"/>
                      <a:pt x="1558343" y="1493949"/>
                    </a:cubicBezTo>
                    <a:cubicBezTo>
                      <a:pt x="1597656" y="1486086"/>
                      <a:pt x="1601399" y="1460576"/>
                      <a:pt x="1609859" y="1429555"/>
                    </a:cubicBezTo>
                    <a:cubicBezTo>
                      <a:pt x="1619174" y="1395402"/>
                      <a:pt x="1624423" y="1360108"/>
                      <a:pt x="1635617" y="1326524"/>
                    </a:cubicBezTo>
                    <a:cubicBezTo>
                      <a:pt x="1654092" y="1271095"/>
                      <a:pt x="1645202" y="1301057"/>
                      <a:pt x="1661374" y="1236372"/>
                    </a:cubicBezTo>
                    <a:cubicBezTo>
                      <a:pt x="1685913" y="892825"/>
                      <a:pt x="1656584" y="1157290"/>
                      <a:pt x="1687132" y="1004552"/>
                    </a:cubicBezTo>
                    <a:cubicBezTo>
                      <a:pt x="1689288" y="993771"/>
                      <a:pt x="1702919" y="895706"/>
                      <a:pt x="1712890" y="875763"/>
                    </a:cubicBezTo>
                    <a:cubicBezTo>
                      <a:pt x="1726734" y="848074"/>
                      <a:pt x="1747233" y="824248"/>
                      <a:pt x="1764405" y="798490"/>
                    </a:cubicBezTo>
                    <a:cubicBezTo>
                      <a:pt x="1800266" y="744699"/>
                      <a:pt x="1779218" y="770797"/>
                      <a:pt x="1828800" y="721217"/>
                    </a:cubicBezTo>
                    <a:cubicBezTo>
                      <a:pt x="1833093" y="708338"/>
                      <a:pt x="1833198" y="693181"/>
                      <a:pt x="1841679" y="682580"/>
                    </a:cubicBezTo>
                    <a:cubicBezTo>
                      <a:pt x="1851348" y="670493"/>
                      <a:pt x="1867720" y="665819"/>
                      <a:pt x="1880315" y="656822"/>
                    </a:cubicBezTo>
                    <a:cubicBezTo>
                      <a:pt x="1897782" y="644346"/>
                      <a:pt x="1912632" y="627785"/>
                      <a:pt x="1931831" y="618186"/>
                    </a:cubicBezTo>
                    <a:cubicBezTo>
                      <a:pt x="1956116" y="606044"/>
                      <a:pt x="2009104" y="592428"/>
                      <a:pt x="2009104" y="592428"/>
                    </a:cubicBezTo>
                    <a:cubicBezTo>
                      <a:pt x="2073498" y="596721"/>
                      <a:pt x="2138539" y="595242"/>
                      <a:pt x="2202287" y="605307"/>
                    </a:cubicBezTo>
                    <a:cubicBezTo>
                      <a:pt x="2221251" y="608301"/>
                      <a:pt x="2237339" y="621187"/>
                      <a:pt x="2253802" y="631064"/>
                    </a:cubicBezTo>
                    <a:cubicBezTo>
                      <a:pt x="2330826" y="677278"/>
                      <a:pt x="2318249" y="669753"/>
                      <a:pt x="2369712" y="721217"/>
                    </a:cubicBezTo>
                    <a:cubicBezTo>
                      <a:pt x="2383036" y="761187"/>
                      <a:pt x="2384478" y="771583"/>
                      <a:pt x="2408349" y="811369"/>
                    </a:cubicBezTo>
                    <a:cubicBezTo>
                      <a:pt x="2426704" y="841961"/>
                      <a:pt x="2481978" y="916685"/>
                      <a:pt x="2498501" y="953036"/>
                    </a:cubicBezTo>
                    <a:cubicBezTo>
                      <a:pt x="2564185" y="1097539"/>
                      <a:pt x="2489227" y="977764"/>
                      <a:pt x="2550017" y="1068946"/>
                    </a:cubicBezTo>
                    <a:cubicBezTo>
                      <a:pt x="2572207" y="1157713"/>
                      <a:pt x="2554979" y="1104631"/>
                      <a:pt x="2614411" y="1223493"/>
                    </a:cubicBezTo>
                    <a:cubicBezTo>
                      <a:pt x="2630153" y="1254978"/>
                      <a:pt x="2643176" y="1286344"/>
                      <a:pt x="2665926" y="1313645"/>
                    </a:cubicBezTo>
                    <a:cubicBezTo>
                      <a:pt x="2677586" y="1327637"/>
                      <a:pt x="2692903" y="1338289"/>
                      <a:pt x="2704563" y="1352281"/>
                    </a:cubicBezTo>
                    <a:cubicBezTo>
                      <a:pt x="2734260" y="1387917"/>
                      <a:pt x="2726629" y="1401336"/>
                      <a:pt x="2768957" y="1429555"/>
                    </a:cubicBezTo>
                    <a:cubicBezTo>
                      <a:pt x="2780253" y="1437085"/>
                      <a:pt x="2795451" y="1436363"/>
                      <a:pt x="2807594" y="1442434"/>
                    </a:cubicBezTo>
                    <a:cubicBezTo>
                      <a:pt x="2907462" y="1492367"/>
                      <a:pt x="2787751" y="1448697"/>
                      <a:pt x="2884867" y="1481070"/>
                    </a:cubicBezTo>
                    <a:cubicBezTo>
                      <a:pt x="2900020" y="1479904"/>
                      <a:pt x="3051724" y="1477633"/>
                      <a:pt x="3103808" y="1455312"/>
                    </a:cubicBezTo>
                    <a:cubicBezTo>
                      <a:pt x="3278581" y="1380410"/>
                      <a:pt x="3018270" y="1470948"/>
                      <a:pt x="3181081" y="1416676"/>
                    </a:cubicBezTo>
                    <a:cubicBezTo>
                      <a:pt x="3198253" y="1403797"/>
                      <a:pt x="3214395" y="1389416"/>
                      <a:pt x="3232597" y="1378039"/>
                    </a:cubicBezTo>
                    <a:cubicBezTo>
                      <a:pt x="3248877" y="1367864"/>
                      <a:pt x="3269363" y="1364572"/>
                      <a:pt x="3284112" y="1352281"/>
                    </a:cubicBezTo>
                    <a:cubicBezTo>
                      <a:pt x="3296003" y="1342372"/>
                      <a:pt x="3301284" y="1326524"/>
                      <a:pt x="3309870" y="1313645"/>
                    </a:cubicBezTo>
                    <a:cubicBezTo>
                      <a:pt x="3314163" y="1296473"/>
                      <a:pt x="3315776" y="1278398"/>
                      <a:pt x="3322749" y="1262129"/>
                    </a:cubicBezTo>
                    <a:cubicBezTo>
                      <a:pt x="3328846" y="1247902"/>
                      <a:pt x="3339510" y="1236088"/>
                      <a:pt x="3348507" y="1223493"/>
                    </a:cubicBezTo>
                    <a:cubicBezTo>
                      <a:pt x="3368241" y="1195866"/>
                      <a:pt x="3395564" y="1163681"/>
                      <a:pt x="3412901" y="1133341"/>
                    </a:cubicBezTo>
                    <a:cubicBezTo>
                      <a:pt x="3422426" y="1116672"/>
                      <a:pt x="3431096" y="1099472"/>
                      <a:pt x="3438659" y="1081825"/>
                    </a:cubicBezTo>
                    <a:cubicBezTo>
                      <a:pt x="3444007" y="1069347"/>
                      <a:pt x="3445467" y="1055330"/>
                      <a:pt x="3451538" y="1043188"/>
                    </a:cubicBezTo>
                    <a:cubicBezTo>
                      <a:pt x="3458460" y="1029344"/>
                      <a:pt x="3470373" y="1018396"/>
                      <a:pt x="3477295" y="1004552"/>
                    </a:cubicBezTo>
                    <a:cubicBezTo>
                      <a:pt x="3489698" y="979746"/>
                      <a:pt x="3494800" y="939159"/>
                      <a:pt x="3503053" y="914400"/>
                    </a:cubicBezTo>
                    <a:cubicBezTo>
                      <a:pt x="3524058" y="851386"/>
                      <a:pt x="3523018" y="858694"/>
                      <a:pt x="3554569" y="811369"/>
                    </a:cubicBezTo>
                    <a:cubicBezTo>
                      <a:pt x="3586940" y="714257"/>
                      <a:pt x="3543275" y="833957"/>
                      <a:pt x="3593205" y="734095"/>
                    </a:cubicBezTo>
                    <a:cubicBezTo>
                      <a:pt x="3599276" y="721953"/>
                      <a:pt x="3599349" y="707246"/>
                      <a:pt x="3606084" y="695459"/>
                    </a:cubicBezTo>
                    <a:cubicBezTo>
                      <a:pt x="3616734" y="676822"/>
                      <a:pt x="3633677" y="662349"/>
                      <a:pt x="3644721" y="643943"/>
                    </a:cubicBezTo>
                    <a:cubicBezTo>
                      <a:pt x="3659537" y="619249"/>
                      <a:pt x="3669371" y="591844"/>
                      <a:pt x="3683357" y="566670"/>
                    </a:cubicBezTo>
                    <a:cubicBezTo>
                      <a:pt x="3690874" y="553139"/>
                      <a:pt x="3700529" y="540913"/>
                      <a:pt x="3709115" y="528034"/>
                    </a:cubicBezTo>
                    <a:cubicBezTo>
                      <a:pt x="3727350" y="473328"/>
                      <a:pt x="3735116" y="443959"/>
                      <a:pt x="3773510" y="386366"/>
                    </a:cubicBezTo>
                    <a:cubicBezTo>
                      <a:pt x="3782096" y="373487"/>
                      <a:pt x="3791588" y="361168"/>
                      <a:pt x="3799267" y="347729"/>
                    </a:cubicBezTo>
                    <a:cubicBezTo>
                      <a:pt x="3812734" y="324161"/>
                      <a:pt x="3829866" y="278494"/>
                      <a:pt x="3850783" y="257577"/>
                    </a:cubicBezTo>
                    <a:cubicBezTo>
                      <a:pt x="3897181" y="211179"/>
                      <a:pt x="3897058" y="229748"/>
                      <a:pt x="3940935" y="193183"/>
                    </a:cubicBezTo>
                    <a:cubicBezTo>
                      <a:pt x="4006703" y="138376"/>
                      <a:pt x="3947697" y="162514"/>
                      <a:pt x="4031087" y="141667"/>
                    </a:cubicBezTo>
                    <a:cubicBezTo>
                      <a:pt x="4043966" y="133081"/>
                      <a:pt x="4055231" y="121345"/>
                      <a:pt x="4069724" y="115910"/>
                    </a:cubicBezTo>
                    <a:cubicBezTo>
                      <a:pt x="4090220" y="108224"/>
                      <a:pt x="4112750" y="107780"/>
                      <a:pt x="4134118" y="103031"/>
                    </a:cubicBezTo>
                    <a:cubicBezTo>
                      <a:pt x="4182631" y="92250"/>
                      <a:pt x="4181245" y="91615"/>
                      <a:pt x="4224270" y="77273"/>
                    </a:cubicBezTo>
                    <a:cubicBezTo>
                      <a:pt x="4491496" y="97829"/>
                      <a:pt x="4317671" y="70842"/>
                      <a:pt x="4430332" y="103031"/>
                    </a:cubicBezTo>
                    <a:cubicBezTo>
                      <a:pt x="4447351" y="107894"/>
                      <a:pt x="4464894" y="110824"/>
                      <a:pt x="4481848" y="115910"/>
                    </a:cubicBezTo>
                    <a:cubicBezTo>
                      <a:pt x="4507854" y="123712"/>
                      <a:pt x="4559121" y="141667"/>
                      <a:pt x="4559121" y="141667"/>
                    </a:cubicBezTo>
                    <a:cubicBezTo>
                      <a:pt x="4585617" y="181410"/>
                      <a:pt x="4584954" y="185889"/>
                      <a:pt x="4623515" y="218941"/>
                    </a:cubicBezTo>
                    <a:cubicBezTo>
                      <a:pt x="4673267" y="261585"/>
                      <a:pt x="4673714" y="248270"/>
                      <a:pt x="4713667" y="296214"/>
                    </a:cubicBezTo>
                    <a:cubicBezTo>
                      <a:pt x="4723576" y="308105"/>
                      <a:pt x="4729516" y="322959"/>
                      <a:pt x="4739425" y="334850"/>
                    </a:cubicBezTo>
                    <a:cubicBezTo>
                      <a:pt x="4751085" y="348842"/>
                      <a:pt x="4766880" y="359110"/>
                      <a:pt x="4778062" y="373487"/>
                    </a:cubicBezTo>
                    <a:cubicBezTo>
                      <a:pt x="4885895" y="512129"/>
                      <a:pt x="4780497" y="401680"/>
                      <a:pt x="4868214" y="489397"/>
                    </a:cubicBezTo>
                    <a:cubicBezTo>
                      <a:pt x="4876800" y="506569"/>
                      <a:pt x="4886174" y="523368"/>
                      <a:pt x="4893971" y="540912"/>
                    </a:cubicBezTo>
                    <a:cubicBezTo>
                      <a:pt x="4903360" y="562038"/>
                      <a:pt x="4908850" y="584908"/>
                      <a:pt x="4919729" y="605307"/>
                    </a:cubicBezTo>
                    <a:cubicBezTo>
                      <a:pt x="4943288" y="649481"/>
                      <a:pt x="4978409" y="687612"/>
                      <a:pt x="4997002" y="734095"/>
                    </a:cubicBezTo>
                    <a:cubicBezTo>
                      <a:pt x="5005588" y="755560"/>
                      <a:pt x="5010507" y="778886"/>
                      <a:pt x="5022760" y="798490"/>
                    </a:cubicBezTo>
                    <a:cubicBezTo>
                      <a:pt x="5032413" y="813935"/>
                      <a:pt x="5050469" y="822555"/>
                      <a:pt x="5061397" y="837126"/>
                    </a:cubicBezTo>
                    <a:cubicBezTo>
                      <a:pt x="5076416" y="857152"/>
                      <a:pt x="5089675" y="878733"/>
                      <a:pt x="5100033" y="901521"/>
                    </a:cubicBezTo>
                    <a:cubicBezTo>
                      <a:pt x="5111268" y="926238"/>
                      <a:pt x="5106592" y="959595"/>
                      <a:pt x="5125791" y="978794"/>
                    </a:cubicBezTo>
                    <a:lnTo>
                      <a:pt x="5164428" y="1017431"/>
                    </a:lnTo>
                    <a:cubicBezTo>
                      <a:pt x="5182631" y="1108447"/>
                      <a:pt x="5170385" y="1061061"/>
                      <a:pt x="5203064" y="1159098"/>
                    </a:cubicBezTo>
                    <a:lnTo>
                      <a:pt x="5215943" y="1197735"/>
                    </a:lnTo>
                    <a:cubicBezTo>
                      <a:pt x="5220236" y="1210614"/>
                      <a:pt x="5221291" y="1225076"/>
                      <a:pt x="5228822" y="1236372"/>
                    </a:cubicBezTo>
                    <a:lnTo>
                      <a:pt x="5254580" y="1275008"/>
                    </a:lnTo>
                    <a:cubicBezTo>
                      <a:pt x="5258873" y="1287887"/>
                      <a:pt x="5259124" y="1302929"/>
                      <a:pt x="5267459" y="1313645"/>
                    </a:cubicBezTo>
                    <a:cubicBezTo>
                      <a:pt x="5328270" y="1391830"/>
                      <a:pt x="5319887" y="1382636"/>
                      <a:pt x="5383369" y="1403797"/>
                    </a:cubicBezTo>
                    <a:cubicBezTo>
                      <a:pt x="5396248" y="1412383"/>
                      <a:pt x="5408161" y="1422633"/>
                      <a:pt x="5422005" y="1429555"/>
                    </a:cubicBezTo>
                    <a:cubicBezTo>
                      <a:pt x="5471956" y="1454531"/>
                      <a:pt x="5486297" y="1438769"/>
                      <a:pt x="5550794" y="1429555"/>
                    </a:cubicBezTo>
                    <a:cubicBezTo>
                      <a:pt x="5567966" y="1403797"/>
                      <a:pt x="5592521" y="1381650"/>
                      <a:pt x="5602310" y="1352281"/>
                    </a:cubicBezTo>
                    <a:lnTo>
                      <a:pt x="5640946" y="1236372"/>
                    </a:lnTo>
                    <a:cubicBezTo>
                      <a:pt x="5655108" y="1193886"/>
                      <a:pt x="5659047" y="1179546"/>
                      <a:pt x="5679583" y="1133341"/>
                    </a:cubicBezTo>
                    <a:cubicBezTo>
                      <a:pt x="5687380" y="1115797"/>
                      <a:pt x="5698211" y="1099651"/>
                      <a:pt x="5705341" y="1081825"/>
                    </a:cubicBezTo>
                    <a:cubicBezTo>
                      <a:pt x="5715424" y="1056616"/>
                      <a:pt x="5731098" y="1004552"/>
                      <a:pt x="5731098" y="1004552"/>
                    </a:cubicBezTo>
                    <a:cubicBezTo>
                      <a:pt x="5735391" y="785611"/>
                      <a:pt x="5736019" y="566567"/>
                      <a:pt x="5743977" y="347729"/>
                    </a:cubicBezTo>
                    <a:cubicBezTo>
                      <a:pt x="5744620" y="330041"/>
                      <a:pt x="5749883" y="312483"/>
                      <a:pt x="5756856" y="296214"/>
                    </a:cubicBezTo>
                    <a:cubicBezTo>
                      <a:pt x="5762953" y="281987"/>
                      <a:pt x="5775692" y="271421"/>
                      <a:pt x="5782614" y="257577"/>
                    </a:cubicBezTo>
                    <a:cubicBezTo>
                      <a:pt x="5802744" y="217317"/>
                      <a:pt x="5787754" y="207621"/>
                      <a:pt x="5821250" y="167425"/>
                    </a:cubicBezTo>
                    <a:cubicBezTo>
                      <a:pt x="5831159" y="155534"/>
                      <a:pt x="5847996" y="151576"/>
                      <a:pt x="5859887" y="141667"/>
                    </a:cubicBezTo>
                    <a:cubicBezTo>
                      <a:pt x="5873879" y="130007"/>
                      <a:pt x="5883158" y="112809"/>
                      <a:pt x="5898524" y="103031"/>
                    </a:cubicBezTo>
                    <a:cubicBezTo>
                      <a:pt x="5940073" y="76591"/>
                      <a:pt x="5991158" y="52646"/>
                      <a:pt x="6040191" y="38636"/>
                    </a:cubicBezTo>
                    <a:cubicBezTo>
                      <a:pt x="6057210" y="33773"/>
                      <a:pt x="6074753" y="30843"/>
                      <a:pt x="6091707" y="25757"/>
                    </a:cubicBezTo>
                    <a:cubicBezTo>
                      <a:pt x="6117713" y="17955"/>
                      <a:pt x="6168980" y="0"/>
                      <a:pt x="6168980" y="0"/>
                    </a:cubicBezTo>
                    <a:cubicBezTo>
                      <a:pt x="6203324" y="4293"/>
                      <a:pt x="6238168" y="5627"/>
                      <a:pt x="6272011" y="12879"/>
                    </a:cubicBezTo>
                    <a:cubicBezTo>
                      <a:pt x="6338340" y="27092"/>
                      <a:pt x="6391993" y="59991"/>
                      <a:pt x="6452315" y="90152"/>
                    </a:cubicBezTo>
                    <a:cubicBezTo>
                      <a:pt x="6465791" y="96890"/>
                      <a:pt x="6547358" y="133679"/>
                      <a:pt x="6568225" y="154546"/>
                    </a:cubicBezTo>
                    <a:cubicBezTo>
                      <a:pt x="6583403" y="169724"/>
                      <a:pt x="6592503" y="190107"/>
                      <a:pt x="6606862" y="206062"/>
                    </a:cubicBezTo>
                    <a:cubicBezTo>
                      <a:pt x="6674575" y="281299"/>
                      <a:pt x="6691437" y="279048"/>
                      <a:pt x="6748529" y="360608"/>
                    </a:cubicBezTo>
                    <a:cubicBezTo>
                      <a:pt x="6759539" y="376336"/>
                      <a:pt x="6764963" y="395341"/>
                      <a:pt x="6774287" y="412124"/>
                    </a:cubicBezTo>
                    <a:cubicBezTo>
                      <a:pt x="6786444" y="434006"/>
                      <a:pt x="6798374" y="456149"/>
                      <a:pt x="6812924" y="476518"/>
                    </a:cubicBezTo>
                    <a:cubicBezTo>
                      <a:pt x="6841374" y="516348"/>
                      <a:pt x="6884898" y="546981"/>
                      <a:pt x="6903076" y="592428"/>
                    </a:cubicBezTo>
                    <a:cubicBezTo>
                      <a:pt x="6921475" y="638427"/>
                      <a:pt x="6930526" y="666225"/>
                      <a:pt x="6954591" y="708338"/>
                    </a:cubicBezTo>
                    <a:cubicBezTo>
                      <a:pt x="6962270" y="721777"/>
                      <a:pt x="6971763" y="734095"/>
                      <a:pt x="6980349" y="746974"/>
                    </a:cubicBezTo>
                    <a:cubicBezTo>
                      <a:pt x="7049141" y="987744"/>
                      <a:pt x="6961849" y="722853"/>
                      <a:pt x="7044743" y="888642"/>
                    </a:cubicBezTo>
                    <a:cubicBezTo>
                      <a:pt x="7052659" y="904474"/>
                      <a:pt x="7050649" y="923888"/>
                      <a:pt x="7057622" y="940157"/>
                    </a:cubicBezTo>
                    <a:cubicBezTo>
                      <a:pt x="7063719" y="954384"/>
                      <a:pt x="7076458" y="964949"/>
                      <a:pt x="7083380" y="978794"/>
                    </a:cubicBezTo>
                    <a:cubicBezTo>
                      <a:pt x="7132547" y="1077128"/>
                      <a:pt x="7041470" y="944379"/>
                      <a:pt x="7134895" y="1068946"/>
                    </a:cubicBezTo>
                    <a:cubicBezTo>
                      <a:pt x="7147803" y="1107670"/>
                      <a:pt x="7145791" y="1112930"/>
                      <a:pt x="7173532" y="1146219"/>
                    </a:cubicBezTo>
                    <a:cubicBezTo>
                      <a:pt x="7185192" y="1160211"/>
                      <a:pt x="7200987" y="1170479"/>
                      <a:pt x="7212169" y="1184856"/>
                    </a:cubicBezTo>
                    <a:cubicBezTo>
                      <a:pt x="7245459" y="1227657"/>
                      <a:pt x="7258461" y="1269437"/>
                      <a:pt x="7302321" y="1300766"/>
                    </a:cubicBezTo>
                    <a:cubicBezTo>
                      <a:pt x="7317943" y="1311925"/>
                      <a:pt x="7337373" y="1316646"/>
                      <a:pt x="7353836" y="1326524"/>
                    </a:cubicBezTo>
                    <a:cubicBezTo>
                      <a:pt x="7380382" y="1342451"/>
                      <a:pt x="7403933" y="1363215"/>
                      <a:pt x="7431110" y="1378039"/>
                    </a:cubicBezTo>
                    <a:cubicBezTo>
                      <a:pt x="7496341" y="1413619"/>
                      <a:pt x="7480483" y="1393679"/>
                      <a:pt x="7534141" y="1416676"/>
                    </a:cubicBezTo>
                    <a:cubicBezTo>
                      <a:pt x="7629432" y="1457515"/>
                      <a:pt x="7538945" y="1434649"/>
                      <a:pt x="7662929" y="1455312"/>
                    </a:cubicBezTo>
                    <a:cubicBezTo>
                      <a:pt x="7703763" y="1482535"/>
                      <a:pt x="7712643" y="1492287"/>
                      <a:pt x="7765960" y="1506828"/>
                    </a:cubicBezTo>
                    <a:cubicBezTo>
                      <a:pt x="7791153" y="1513699"/>
                      <a:pt x="7817541" y="1515036"/>
                      <a:pt x="7843233" y="1519707"/>
                    </a:cubicBezTo>
                    <a:cubicBezTo>
                      <a:pt x="7979562" y="1544494"/>
                      <a:pt x="7835647" y="1526588"/>
                      <a:pt x="8062174" y="1545464"/>
                    </a:cubicBezTo>
                    <a:cubicBezTo>
                      <a:pt x="8173791" y="1541171"/>
                      <a:pt x="8285880" y="1543700"/>
                      <a:pt x="8397025" y="1532586"/>
                    </a:cubicBezTo>
                    <a:cubicBezTo>
                      <a:pt x="8416129" y="1530676"/>
                      <a:pt x="8430894" y="1514391"/>
                      <a:pt x="8448541" y="1506828"/>
                    </a:cubicBezTo>
                    <a:cubicBezTo>
                      <a:pt x="8461019" y="1501480"/>
                      <a:pt x="8474298" y="1498242"/>
                      <a:pt x="8487177" y="1493949"/>
                    </a:cubicBezTo>
                    <a:cubicBezTo>
                      <a:pt x="8603312" y="1406848"/>
                      <a:pt x="8489119" y="1501422"/>
                      <a:pt x="8564450" y="1416676"/>
                    </a:cubicBezTo>
                    <a:cubicBezTo>
                      <a:pt x="8588651" y="1389450"/>
                      <a:pt x="8615966" y="1365161"/>
                      <a:pt x="8641724" y="1339403"/>
                    </a:cubicBezTo>
                    <a:cubicBezTo>
                      <a:pt x="8658896" y="1322231"/>
                      <a:pt x="8679768" y="1308093"/>
                      <a:pt x="8693239" y="1287887"/>
                    </a:cubicBezTo>
                    <a:cubicBezTo>
                      <a:pt x="8734057" y="1226660"/>
                      <a:pt x="8714103" y="1263932"/>
                      <a:pt x="8744755" y="1171977"/>
                    </a:cubicBezTo>
                    <a:lnTo>
                      <a:pt x="8757633" y="1133341"/>
                    </a:lnTo>
                    <a:cubicBezTo>
                      <a:pt x="8761926" y="1120462"/>
                      <a:pt x="8770512" y="1108280"/>
                      <a:pt x="8770512" y="1094704"/>
                    </a:cubicBezTo>
                    <a:lnTo>
                      <a:pt x="8770512" y="1068946"/>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prstClr val="black"/>
                    </a:solidFill>
                  </a:ln>
                  <a:solidFill>
                    <a:prstClr val="white"/>
                  </a:solidFill>
                </a:endParaRPr>
              </a:p>
            </p:txBody>
          </p:sp>
          <p:sp>
            <p:nvSpPr>
              <p:cNvPr id="6" name="Freeform 5"/>
              <p:cNvSpPr/>
              <p:nvPr/>
            </p:nvSpPr>
            <p:spPr>
              <a:xfrm>
                <a:off x="9722224" y="2043953"/>
                <a:ext cx="161375" cy="1062318"/>
              </a:xfrm>
              <a:custGeom>
                <a:avLst/>
                <a:gdLst>
                  <a:gd name="connsiteX0" fmla="*/ 0 w 161375"/>
                  <a:gd name="connsiteY0" fmla="*/ 1062318 h 1062318"/>
                  <a:gd name="connsiteX1" fmla="*/ 13447 w 161375"/>
                  <a:gd name="connsiteY1" fmla="*/ 820271 h 1062318"/>
                  <a:gd name="connsiteX2" fmla="*/ 26894 w 161375"/>
                  <a:gd name="connsiteY2" fmla="*/ 766482 h 1062318"/>
                  <a:gd name="connsiteX3" fmla="*/ 53788 w 161375"/>
                  <a:gd name="connsiteY3" fmla="*/ 726141 h 1062318"/>
                  <a:gd name="connsiteX4" fmla="*/ 80682 w 161375"/>
                  <a:gd name="connsiteY4" fmla="*/ 497541 h 1062318"/>
                  <a:gd name="connsiteX5" fmla="*/ 94129 w 161375"/>
                  <a:gd name="connsiteY5" fmla="*/ 430306 h 1062318"/>
                  <a:gd name="connsiteX6" fmla="*/ 121023 w 161375"/>
                  <a:gd name="connsiteY6" fmla="*/ 201706 h 1062318"/>
                  <a:gd name="connsiteX7" fmla="*/ 134470 w 161375"/>
                  <a:gd name="connsiteY7" fmla="*/ 94129 h 1062318"/>
                  <a:gd name="connsiteX8" fmla="*/ 161364 w 161375"/>
                  <a:gd name="connsiteY8" fmla="*/ 0 h 106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75" h="1062318">
                    <a:moveTo>
                      <a:pt x="0" y="1062318"/>
                    </a:moveTo>
                    <a:cubicBezTo>
                      <a:pt x="4482" y="981636"/>
                      <a:pt x="6131" y="900746"/>
                      <a:pt x="13447" y="820271"/>
                    </a:cubicBezTo>
                    <a:cubicBezTo>
                      <a:pt x="15120" y="801865"/>
                      <a:pt x="19614" y="783469"/>
                      <a:pt x="26894" y="766482"/>
                    </a:cubicBezTo>
                    <a:cubicBezTo>
                      <a:pt x="33260" y="751627"/>
                      <a:pt x="44823" y="739588"/>
                      <a:pt x="53788" y="726141"/>
                    </a:cubicBezTo>
                    <a:cubicBezTo>
                      <a:pt x="85170" y="600613"/>
                      <a:pt x="53926" y="738346"/>
                      <a:pt x="80682" y="497541"/>
                    </a:cubicBezTo>
                    <a:cubicBezTo>
                      <a:pt x="83206" y="474825"/>
                      <a:pt x="90372" y="452851"/>
                      <a:pt x="94129" y="430306"/>
                    </a:cubicBezTo>
                    <a:cubicBezTo>
                      <a:pt x="111234" y="327677"/>
                      <a:pt x="108278" y="316414"/>
                      <a:pt x="121023" y="201706"/>
                    </a:cubicBezTo>
                    <a:cubicBezTo>
                      <a:pt x="125014" y="165789"/>
                      <a:pt x="126898" y="129465"/>
                      <a:pt x="134470" y="94129"/>
                    </a:cubicBezTo>
                    <a:cubicBezTo>
                      <a:pt x="162781" y="-37992"/>
                      <a:pt x="161364" y="49257"/>
                      <a:pt x="161364"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ysClr val="windowText" lastClr="000000"/>
                    </a:solidFill>
                  </a:ln>
                  <a:solidFill>
                    <a:prstClr val="white"/>
                  </a:solidFill>
                </a:endParaRPr>
              </a:p>
            </p:txBody>
          </p:sp>
        </p:grpSp>
        <p:sp>
          <p:nvSpPr>
            <p:cNvPr id="24" name="Freeform 23"/>
            <p:cNvSpPr/>
            <p:nvPr/>
          </p:nvSpPr>
          <p:spPr>
            <a:xfrm>
              <a:off x="1815353" y="2026935"/>
              <a:ext cx="4479432" cy="1751527"/>
            </a:xfrm>
            <a:custGeom>
              <a:avLst/>
              <a:gdLst>
                <a:gd name="connsiteX0" fmla="*/ 0 w 10917266"/>
                <a:gd name="connsiteY0" fmla="*/ 1442434 h 1751527"/>
                <a:gd name="connsiteX1" fmla="*/ 64394 w 10917266"/>
                <a:gd name="connsiteY1" fmla="*/ 1403798 h 1751527"/>
                <a:gd name="connsiteX2" fmla="*/ 103031 w 10917266"/>
                <a:gd name="connsiteY2" fmla="*/ 1352282 h 1751527"/>
                <a:gd name="connsiteX3" fmla="*/ 141667 w 10917266"/>
                <a:gd name="connsiteY3" fmla="*/ 1313645 h 1751527"/>
                <a:gd name="connsiteX4" fmla="*/ 257577 w 10917266"/>
                <a:gd name="connsiteY4" fmla="*/ 1197736 h 1751527"/>
                <a:gd name="connsiteX5" fmla="*/ 309093 w 10917266"/>
                <a:gd name="connsiteY5" fmla="*/ 1120462 h 1751527"/>
                <a:gd name="connsiteX6" fmla="*/ 347729 w 10917266"/>
                <a:gd name="connsiteY6" fmla="*/ 1081826 h 1751527"/>
                <a:gd name="connsiteX7" fmla="*/ 399245 w 10917266"/>
                <a:gd name="connsiteY7" fmla="*/ 1004552 h 1751527"/>
                <a:gd name="connsiteX8" fmla="*/ 476518 w 10917266"/>
                <a:gd name="connsiteY8" fmla="*/ 940158 h 1751527"/>
                <a:gd name="connsiteX9" fmla="*/ 515155 w 10917266"/>
                <a:gd name="connsiteY9" fmla="*/ 927279 h 1751527"/>
                <a:gd name="connsiteX10" fmla="*/ 721217 w 10917266"/>
                <a:gd name="connsiteY10" fmla="*/ 940158 h 1751527"/>
                <a:gd name="connsiteX11" fmla="*/ 759853 w 10917266"/>
                <a:gd name="connsiteY11" fmla="*/ 965916 h 1751527"/>
                <a:gd name="connsiteX12" fmla="*/ 837126 w 10917266"/>
                <a:gd name="connsiteY12" fmla="*/ 991674 h 1751527"/>
                <a:gd name="connsiteX13" fmla="*/ 888642 w 10917266"/>
                <a:gd name="connsiteY13" fmla="*/ 978795 h 1751527"/>
                <a:gd name="connsiteX14" fmla="*/ 940157 w 10917266"/>
                <a:gd name="connsiteY14" fmla="*/ 1094705 h 1751527"/>
                <a:gd name="connsiteX15" fmla="*/ 978794 w 10917266"/>
                <a:gd name="connsiteY15" fmla="*/ 1184857 h 1751527"/>
                <a:gd name="connsiteX16" fmla="*/ 1030310 w 10917266"/>
                <a:gd name="connsiteY16" fmla="*/ 1275009 h 1751527"/>
                <a:gd name="connsiteX17" fmla="*/ 1068946 w 10917266"/>
                <a:gd name="connsiteY17" fmla="*/ 1365161 h 1751527"/>
                <a:gd name="connsiteX18" fmla="*/ 1094704 w 10917266"/>
                <a:gd name="connsiteY18" fmla="*/ 1442434 h 1751527"/>
                <a:gd name="connsiteX19" fmla="*/ 1171977 w 10917266"/>
                <a:gd name="connsiteY19" fmla="*/ 1558344 h 1751527"/>
                <a:gd name="connsiteX20" fmla="*/ 1197735 w 10917266"/>
                <a:gd name="connsiteY20" fmla="*/ 1596981 h 1751527"/>
                <a:gd name="connsiteX21" fmla="*/ 1275008 w 10917266"/>
                <a:gd name="connsiteY21" fmla="*/ 1674254 h 1751527"/>
                <a:gd name="connsiteX22" fmla="*/ 1390918 w 10917266"/>
                <a:gd name="connsiteY22" fmla="*/ 1738648 h 1751527"/>
                <a:gd name="connsiteX23" fmla="*/ 1429555 w 10917266"/>
                <a:gd name="connsiteY23" fmla="*/ 1751527 h 1751527"/>
                <a:gd name="connsiteX24" fmla="*/ 1803042 w 10917266"/>
                <a:gd name="connsiteY24" fmla="*/ 1738648 h 1751527"/>
                <a:gd name="connsiteX25" fmla="*/ 1893194 w 10917266"/>
                <a:gd name="connsiteY25" fmla="*/ 1635617 h 1751527"/>
                <a:gd name="connsiteX26" fmla="*/ 1931831 w 10917266"/>
                <a:gd name="connsiteY26" fmla="*/ 1609859 h 1751527"/>
                <a:gd name="connsiteX27" fmla="*/ 1957588 w 10917266"/>
                <a:gd name="connsiteY27" fmla="*/ 1571223 h 1751527"/>
                <a:gd name="connsiteX28" fmla="*/ 1970467 w 10917266"/>
                <a:gd name="connsiteY28" fmla="*/ 1532586 h 1751527"/>
                <a:gd name="connsiteX29" fmla="*/ 2021983 w 10917266"/>
                <a:gd name="connsiteY29" fmla="*/ 1455313 h 1751527"/>
                <a:gd name="connsiteX30" fmla="*/ 2047740 w 10917266"/>
                <a:gd name="connsiteY30" fmla="*/ 1416676 h 1751527"/>
                <a:gd name="connsiteX31" fmla="*/ 2073498 w 10917266"/>
                <a:gd name="connsiteY31" fmla="*/ 1378040 h 1751527"/>
                <a:gd name="connsiteX32" fmla="*/ 2099256 w 10917266"/>
                <a:gd name="connsiteY32" fmla="*/ 1287888 h 1751527"/>
                <a:gd name="connsiteX33" fmla="*/ 2112135 w 10917266"/>
                <a:gd name="connsiteY33" fmla="*/ 1249251 h 1751527"/>
                <a:gd name="connsiteX34" fmla="*/ 2137893 w 10917266"/>
                <a:gd name="connsiteY34" fmla="*/ 1146220 h 1751527"/>
                <a:gd name="connsiteX35" fmla="*/ 2163650 w 10917266"/>
                <a:gd name="connsiteY35" fmla="*/ 1107583 h 1751527"/>
                <a:gd name="connsiteX36" fmla="*/ 2189408 w 10917266"/>
                <a:gd name="connsiteY36" fmla="*/ 1030310 h 1751527"/>
                <a:gd name="connsiteX37" fmla="*/ 2202287 w 10917266"/>
                <a:gd name="connsiteY37" fmla="*/ 991674 h 1751527"/>
                <a:gd name="connsiteX38" fmla="*/ 2253802 w 10917266"/>
                <a:gd name="connsiteY38" fmla="*/ 901521 h 1751527"/>
                <a:gd name="connsiteX39" fmla="*/ 2266681 w 10917266"/>
                <a:gd name="connsiteY39" fmla="*/ 850006 h 1751527"/>
                <a:gd name="connsiteX40" fmla="*/ 2279560 w 10917266"/>
                <a:gd name="connsiteY40" fmla="*/ 811369 h 1751527"/>
                <a:gd name="connsiteX41" fmla="*/ 2292439 w 10917266"/>
                <a:gd name="connsiteY41" fmla="*/ 759854 h 1751527"/>
                <a:gd name="connsiteX42" fmla="*/ 2331076 w 10917266"/>
                <a:gd name="connsiteY42" fmla="*/ 721217 h 1751527"/>
                <a:gd name="connsiteX43" fmla="*/ 2446986 w 10917266"/>
                <a:gd name="connsiteY43" fmla="*/ 656823 h 1751527"/>
                <a:gd name="connsiteX44" fmla="*/ 2691684 w 10917266"/>
                <a:gd name="connsiteY44" fmla="*/ 669702 h 1751527"/>
                <a:gd name="connsiteX45" fmla="*/ 2743200 w 10917266"/>
                <a:gd name="connsiteY45" fmla="*/ 695459 h 1751527"/>
                <a:gd name="connsiteX46" fmla="*/ 2794715 w 10917266"/>
                <a:gd name="connsiteY46" fmla="*/ 708338 h 1751527"/>
                <a:gd name="connsiteX47" fmla="*/ 2871988 w 10917266"/>
                <a:gd name="connsiteY47" fmla="*/ 759854 h 1751527"/>
                <a:gd name="connsiteX48" fmla="*/ 2910625 w 10917266"/>
                <a:gd name="connsiteY48" fmla="*/ 785612 h 1751527"/>
                <a:gd name="connsiteX49" fmla="*/ 2949262 w 10917266"/>
                <a:gd name="connsiteY49" fmla="*/ 798490 h 1751527"/>
                <a:gd name="connsiteX50" fmla="*/ 3052293 w 10917266"/>
                <a:gd name="connsiteY50" fmla="*/ 888643 h 1751527"/>
                <a:gd name="connsiteX51" fmla="*/ 3090929 w 10917266"/>
                <a:gd name="connsiteY51" fmla="*/ 927279 h 1751527"/>
                <a:gd name="connsiteX52" fmla="*/ 3116687 w 10917266"/>
                <a:gd name="connsiteY52" fmla="*/ 965916 h 1751527"/>
                <a:gd name="connsiteX53" fmla="*/ 3193960 w 10917266"/>
                <a:gd name="connsiteY53" fmla="*/ 1043189 h 1751527"/>
                <a:gd name="connsiteX54" fmla="*/ 3245476 w 10917266"/>
                <a:gd name="connsiteY54" fmla="*/ 1120462 h 1751527"/>
                <a:gd name="connsiteX55" fmla="*/ 3271233 w 10917266"/>
                <a:gd name="connsiteY55" fmla="*/ 1159099 h 1751527"/>
                <a:gd name="connsiteX56" fmla="*/ 3296991 w 10917266"/>
                <a:gd name="connsiteY56" fmla="*/ 1210614 h 1751527"/>
                <a:gd name="connsiteX57" fmla="*/ 3335628 w 10917266"/>
                <a:gd name="connsiteY57" fmla="*/ 1236372 h 1751527"/>
                <a:gd name="connsiteX58" fmla="*/ 3374264 w 10917266"/>
                <a:gd name="connsiteY58" fmla="*/ 1313645 h 1751527"/>
                <a:gd name="connsiteX59" fmla="*/ 3412901 w 10917266"/>
                <a:gd name="connsiteY59" fmla="*/ 1352282 h 1751527"/>
                <a:gd name="connsiteX60" fmla="*/ 3464417 w 10917266"/>
                <a:gd name="connsiteY60" fmla="*/ 1429555 h 1751527"/>
                <a:gd name="connsiteX61" fmla="*/ 3490174 w 10917266"/>
                <a:gd name="connsiteY61" fmla="*/ 1468192 h 1751527"/>
                <a:gd name="connsiteX62" fmla="*/ 3528811 w 10917266"/>
                <a:gd name="connsiteY62" fmla="*/ 1493950 h 1751527"/>
                <a:gd name="connsiteX63" fmla="*/ 3618963 w 10917266"/>
                <a:gd name="connsiteY63" fmla="*/ 1596981 h 1751527"/>
                <a:gd name="connsiteX64" fmla="*/ 3644721 w 10917266"/>
                <a:gd name="connsiteY64" fmla="*/ 1635617 h 1751527"/>
                <a:gd name="connsiteX65" fmla="*/ 3773510 w 10917266"/>
                <a:gd name="connsiteY65" fmla="*/ 1712890 h 1751527"/>
                <a:gd name="connsiteX66" fmla="*/ 3812146 w 10917266"/>
                <a:gd name="connsiteY66" fmla="*/ 1725769 h 1751527"/>
                <a:gd name="connsiteX67" fmla="*/ 3876540 w 10917266"/>
                <a:gd name="connsiteY67" fmla="*/ 1738648 h 1751527"/>
                <a:gd name="connsiteX68" fmla="*/ 4031087 w 10917266"/>
                <a:gd name="connsiteY68" fmla="*/ 1725769 h 1751527"/>
                <a:gd name="connsiteX69" fmla="*/ 4146997 w 10917266"/>
                <a:gd name="connsiteY69" fmla="*/ 1661375 h 1751527"/>
                <a:gd name="connsiteX70" fmla="*/ 4185633 w 10917266"/>
                <a:gd name="connsiteY70" fmla="*/ 1622738 h 1751527"/>
                <a:gd name="connsiteX71" fmla="*/ 4262907 w 10917266"/>
                <a:gd name="connsiteY71" fmla="*/ 1493950 h 1751527"/>
                <a:gd name="connsiteX72" fmla="*/ 4288664 w 10917266"/>
                <a:gd name="connsiteY72" fmla="*/ 1313645 h 1751527"/>
                <a:gd name="connsiteX73" fmla="*/ 4301543 w 10917266"/>
                <a:gd name="connsiteY73" fmla="*/ 1146220 h 1751527"/>
                <a:gd name="connsiteX74" fmla="*/ 4314422 w 10917266"/>
                <a:gd name="connsiteY74" fmla="*/ 1056068 h 1751527"/>
                <a:gd name="connsiteX75" fmla="*/ 4340180 w 10917266"/>
                <a:gd name="connsiteY75" fmla="*/ 888643 h 1751527"/>
                <a:gd name="connsiteX76" fmla="*/ 4353059 w 10917266"/>
                <a:gd name="connsiteY76" fmla="*/ 824248 h 1751527"/>
                <a:gd name="connsiteX77" fmla="*/ 4378817 w 10917266"/>
                <a:gd name="connsiteY77" fmla="*/ 772733 h 1751527"/>
                <a:gd name="connsiteX78" fmla="*/ 4391695 w 10917266"/>
                <a:gd name="connsiteY78" fmla="*/ 721217 h 1751527"/>
                <a:gd name="connsiteX79" fmla="*/ 4443211 w 10917266"/>
                <a:gd name="connsiteY79" fmla="*/ 669702 h 1751527"/>
                <a:gd name="connsiteX80" fmla="*/ 4520484 w 10917266"/>
                <a:gd name="connsiteY80" fmla="*/ 643944 h 1751527"/>
                <a:gd name="connsiteX81" fmla="*/ 4610636 w 10917266"/>
                <a:gd name="connsiteY81" fmla="*/ 618186 h 1751527"/>
                <a:gd name="connsiteX82" fmla="*/ 4958366 w 10917266"/>
                <a:gd name="connsiteY82" fmla="*/ 631065 h 1751527"/>
                <a:gd name="connsiteX83" fmla="*/ 5009881 w 10917266"/>
                <a:gd name="connsiteY83" fmla="*/ 656823 h 1751527"/>
                <a:gd name="connsiteX84" fmla="*/ 5074276 w 10917266"/>
                <a:gd name="connsiteY84" fmla="*/ 682581 h 1751527"/>
                <a:gd name="connsiteX85" fmla="*/ 5112912 w 10917266"/>
                <a:gd name="connsiteY85" fmla="*/ 695459 h 1751527"/>
                <a:gd name="connsiteX86" fmla="*/ 5203064 w 10917266"/>
                <a:gd name="connsiteY86" fmla="*/ 746975 h 1751527"/>
                <a:gd name="connsiteX87" fmla="*/ 5267459 w 10917266"/>
                <a:gd name="connsiteY87" fmla="*/ 772733 h 1751527"/>
                <a:gd name="connsiteX88" fmla="*/ 5331853 w 10917266"/>
                <a:gd name="connsiteY88" fmla="*/ 850006 h 1751527"/>
                <a:gd name="connsiteX89" fmla="*/ 5370490 w 10917266"/>
                <a:gd name="connsiteY89" fmla="*/ 901521 h 1751527"/>
                <a:gd name="connsiteX90" fmla="*/ 5409126 w 10917266"/>
                <a:gd name="connsiteY90" fmla="*/ 940158 h 1751527"/>
                <a:gd name="connsiteX91" fmla="*/ 5434884 w 10917266"/>
                <a:gd name="connsiteY91" fmla="*/ 978795 h 1751527"/>
                <a:gd name="connsiteX92" fmla="*/ 5499279 w 10917266"/>
                <a:gd name="connsiteY92" fmla="*/ 1017431 h 1751527"/>
                <a:gd name="connsiteX93" fmla="*/ 5512157 w 10917266"/>
                <a:gd name="connsiteY93" fmla="*/ 1056068 h 1751527"/>
                <a:gd name="connsiteX94" fmla="*/ 5589431 w 10917266"/>
                <a:gd name="connsiteY94" fmla="*/ 1184857 h 1751527"/>
                <a:gd name="connsiteX95" fmla="*/ 5602310 w 10917266"/>
                <a:gd name="connsiteY95" fmla="*/ 1223493 h 1751527"/>
                <a:gd name="connsiteX96" fmla="*/ 5640946 w 10917266"/>
                <a:gd name="connsiteY96" fmla="*/ 1236372 h 1751527"/>
                <a:gd name="connsiteX97" fmla="*/ 5653825 w 10917266"/>
                <a:gd name="connsiteY97" fmla="*/ 1287888 h 1751527"/>
                <a:gd name="connsiteX98" fmla="*/ 5756856 w 10917266"/>
                <a:gd name="connsiteY98" fmla="*/ 1403798 h 1751527"/>
                <a:gd name="connsiteX99" fmla="*/ 5782614 w 10917266"/>
                <a:gd name="connsiteY99" fmla="*/ 1442434 h 1751527"/>
                <a:gd name="connsiteX100" fmla="*/ 5859887 w 10917266"/>
                <a:gd name="connsiteY100" fmla="*/ 1481071 h 1751527"/>
                <a:gd name="connsiteX101" fmla="*/ 5911402 w 10917266"/>
                <a:gd name="connsiteY101" fmla="*/ 1519707 h 1751527"/>
                <a:gd name="connsiteX102" fmla="*/ 6001555 w 10917266"/>
                <a:gd name="connsiteY102" fmla="*/ 1558344 h 1751527"/>
                <a:gd name="connsiteX103" fmla="*/ 6156101 w 10917266"/>
                <a:gd name="connsiteY103" fmla="*/ 1545465 h 1751527"/>
                <a:gd name="connsiteX104" fmla="*/ 6207617 w 10917266"/>
                <a:gd name="connsiteY104" fmla="*/ 1532586 h 1751527"/>
                <a:gd name="connsiteX105" fmla="*/ 6297769 w 10917266"/>
                <a:gd name="connsiteY105" fmla="*/ 1442434 h 1751527"/>
                <a:gd name="connsiteX106" fmla="*/ 6413679 w 10917266"/>
                <a:gd name="connsiteY106" fmla="*/ 1313645 h 1751527"/>
                <a:gd name="connsiteX107" fmla="*/ 6452315 w 10917266"/>
                <a:gd name="connsiteY107" fmla="*/ 1210614 h 1751527"/>
                <a:gd name="connsiteX108" fmla="*/ 6516710 w 10917266"/>
                <a:gd name="connsiteY108" fmla="*/ 1107583 h 1751527"/>
                <a:gd name="connsiteX109" fmla="*/ 6542467 w 10917266"/>
                <a:gd name="connsiteY109" fmla="*/ 1043189 h 1751527"/>
                <a:gd name="connsiteX110" fmla="*/ 6555346 w 10917266"/>
                <a:gd name="connsiteY110" fmla="*/ 991674 h 1751527"/>
                <a:gd name="connsiteX111" fmla="*/ 6619740 w 10917266"/>
                <a:gd name="connsiteY111" fmla="*/ 875764 h 1751527"/>
                <a:gd name="connsiteX112" fmla="*/ 6632619 w 10917266"/>
                <a:gd name="connsiteY112" fmla="*/ 837127 h 1751527"/>
                <a:gd name="connsiteX113" fmla="*/ 6684135 w 10917266"/>
                <a:gd name="connsiteY113" fmla="*/ 759854 h 1751527"/>
                <a:gd name="connsiteX114" fmla="*/ 6735650 w 10917266"/>
                <a:gd name="connsiteY114" fmla="*/ 682581 h 1751527"/>
                <a:gd name="connsiteX115" fmla="*/ 6748529 w 10917266"/>
                <a:gd name="connsiteY115" fmla="*/ 631065 h 1751527"/>
                <a:gd name="connsiteX116" fmla="*/ 6761408 w 10917266"/>
                <a:gd name="connsiteY116" fmla="*/ 592428 h 1751527"/>
                <a:gd name="connsiteX117" fmla="*/ 6825802 w 10917266"/>
                <a:gd name="connsiteY117" fmla="*/ 502276 h 1751527"/>
                <a:gd name="connsiteX118" fmla="*/ 6851560 w 10917266"/>
                <a:gd name="connsiteY118" fmla="*/ 450761 h 1751527"/>
                <a:gd name="connsiteX119" fmla="*/ 6864439 w 10917266"/>
                <a:gd name="connsiteY119" fmla="*/ 412124 h 1751527"/>
                <a:gd name="connsiteX120" fmla="*/ 6954591 w 10917266"/>
                <a:gd name="connsiteY120" fmla="*/ 296214 h 1751527"/>
                <a:gd name="connsiteX121" fmla="*/ 6980349 w 10917266"/>
                <a:gd name="connsiteY121" fmla="*/ 244699 h 1751527"/>
                <a:gd name="connsiteX122" fmla="*/ 7044743 w 10917266"/>
                <a:gd name="connsiteY122" fmla="*/ 193183 h 1751527"/>
                <a:gd name="connsiteX123" fmla="*/ 7109138 w 10917266"/>
                <a:gd name="connsiteY123" fmla="*/ 167426 h 1751527"/>
                <a:gd name="connsiteX124" fmla="*/ 7147774 w 10917266"/>
                <a:gd name="connsiteY124" fmla="*/ 141668 h 1751527"/>
                <a:gd name="connsiteX125" fmla="*/ 7199290 w 10917266"/>
                <a:gd name="connsiteY125" fmla="*/ 115910 h 1751527"/>
                <a:gd name="connsiteX126" fmla="*/ 7237926 w 10917266"/>
                <a:gd name="connsiteY126" fmla="*/ 90152 h 1751527"/>
                <a:gd name="connsiteX127" fmla="*/ 7276563 w 10917266"/>
                <a:gd name="connsiteY127" fmla="*/ 77274 h 1751527"/>
                <a:gd name="connsiteX128" fmla="*/ 7379594 w 10917266"/>
                <a:gd name="connsiteY128" fmla="*/ 38637 h 1751527"/>
                <a:gd name="connsiteX129" fmla="*/ 7443988 w 10917266"/>
                <a:gd name="connsiteY129" fmla="*/ 25758 h 1751527"/>
                <a:gd name="connsiteX130" fmla="*/ 7534140 w 10917266"/>
                <a:gd name="connsiteY130" fmla="*/ 0 h 1751527"/>
                <a:gd name="connsiteX131" fmla="*/ 8062174 w 10917266"/>
                <a:gd name="connsiteY131" fmla="*/ 12879 h 1751527"/>
                <a:gd name="connsiteX132" fmla="*/ 8152326 w 10917266"/>
                <a:gd name="connsiteY132" fmla="*/ 64395 h 1751527"/>
                <a:gd name="connsiteX133" fmla="*/ 8216721 w 10917266"/>
                <a:gd name="connsiteY133" fmla="*/ 77274 h 1751527"/>
                <a:gd name="connsiteX134" fmla="*/ 8268236 w 10917266"/>
                <a:gd name="connsiteY134" fmla="*/ 103031 h 1751527"/>
                <a:gd name="connsiteX135" fmla="*/ 8306873 w 10917266"/>
                <a:gd name="connsiteY135" fmla="*/ 128789 h 1751527"/>
                <a:gd name="connsiteX136" fmla="*/ 8358388 w 10917266"/>
                <a:gd name="connsiteY136" fmla="*/ 141668 h 1751527"/>
                <a:gd name="connsiteX137" fmla="*/ 8474298 w 10917266"/>
                <a:gd name="connsiteY137" fmla="*/ 218941 h 1751527"/>
                <a:gd name="connsiteX138" fmla="*/ 8512935 w 10917266"/>
                <a:gd name="connsiteY138" fmla="*/ 244699 h 1751527"/>
                <a:gd name="connsiteX139" fmla="*/ 8564450 w 10917266"/>
                <a:gd name="connsiteY139" fmla="*/ 270457 h 1751527"/>
                <a:gd name="connsiteX140" fmla="*/ 8667481 w 10917266"/>
                <a:gd name="connsiteY140" fmla="*/ 334851 h 1751527"/>
                <a:gd name="connsiteX141" fmla="*/ 8783391 w 10917266"/>
                <a:gd name="connsiteY141" fmla="*/ 373488 h 1751527"/>
                <a:gd name="connsiteX142" fmla="*/ 8873543 w 10917266"/>
                <a:gd name="connsiteY142" fmla="*/ 450761 h 1751527"/>
                <a:gd name="connsiteX143" fmla="*/ 8912180 w 10917266"/>
                <a:gd name="connsiteY143" fmla="*/ 476519 h 1751527"/>
                <a:gd name="connsiteX144" fmla="*/ 8963695 w 10917266"/>
                <a:gd name="connsiteY144" fmla="*/ 528034 h 1751527"/>
                <a:gd name="connsiteX145" fmla="*/ 9053848 w 10917266"/>
                <a:gd name="connsiteY145" fmla="*/ 592428 h 1751527"/>
                <a:gd name="connsiteX146" fmla="*/ 9131121 w 10917266"/>
                <a:gd name="connsiteY146" fmla="*/ 669702 h 1751527"/>
                <a:gd name="connsiteX147" fmla="*/ 9169757 w 10917266"/>
                <a:gd name="connsiteY147" fmla="*/ 721217 h 1751527"/>
                <a:gd name="connsiteX148" fmla="*/ 9208394 w 10917266"/>
                <a:gd name="connsiteY148" fmla="*/ 746975 h 1751527"/>
                <a:gd name="connsiteX149" fmla="*/ 9285667 w 10917266"/>
                <a:gd name="connsiteY149" fmla="*/ 811369 h 1751527"/>
                <a:gd name="connsiteX150" fmla="*/ 9324304 w 10917266"/>
                <a:gd name="connsiteY150" fmla="*/ 862885 h 1751527"/>
                <a:gd name="connsiteX151" fmla="*/ 9388698 w 10917266"/>
                <a:gd name="connsiteY151" fmla="*/ 927279 h 1751527"/>
                <a:gd name="connsiteX152" fmla="*/ 9427335 w 10917266"/>
                <a:gd name="connsiteY152" fmla="*/ 978795 h 1751527"/>
                <a:gd name="connsiteX153" fmla="*/ 9504608 w 10917266"/>
                <a:gd name="connsiteY153" fmla="*/ 1056068 h 1751527"/>
                <a:gd name="connsiteX154" fmla="*/ 9594760 w 10917266"/>
                <a:gd name="connsiteY154" fmla="*/ 1171978 h 1751527"/>
                <a:gd name="connsiteX155" fmla="*/ 9633397 w 10917266"/>
                <a:gd name="connsiteY155" fmla="*/ 1184857 h 1751527"/>
                <a:gd name="connsiteX156" fmla="*/ 9672033 w 10917266"/>
                <a:gd name="connsiteY156" fmla="*/ 1262130 h 1751527"/>
                <a:gd name="connsiteX157" fmla="*/ 9826580 w 10917266"/>
                <a:gd name="connsiteY157" fmla="*/ 1339403 h 1751527"/>
                <a:gd name="connsiteX158" fmla="*/ 9903853 w 10917266"/>
                <a:gd name="connsiteY158" fmla="*/ 1352282 h 1751527"/>
                <a:gd name="connsiteX159" fmla="*/ 10470524 w 10917266"/>
                <a:gd name="connsiteY159" fmla="*/ 1339403 h 1751527"/>
                <a:gd name="connsiteX160" fmla="*/ 10805374 w 10917266"/>
                <a:gd name="connsiteY160" fmla="*/ 1352282 h 1751527"/>
                <a:gd name="connsiteX161" fmla="*/ 10856890 w 10917266"/>
                <a:gd name="connsiteY161" fmla="*/ 1365161 h 175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0917266" h="1751527">
                  <a:moveTo>
                    <a:pt x="0" y="1442434"/>
                  </a:moveTo>
                  <a:cubicBezTo>
                    <a:pt x="21465" y="1429555"/>
                    <a:pt x="45556" y="1420282"/>
                    <a:pt x="64394" y="1403798"/>
                  </a:cubicBezTo>
                  <a:cubicBezTo>
                    <a:pt x="80548" y="1389663"/>
                    <a:pt x="89062" y="1368580"/>
                    <a:pt x="103031" y="1352282"/>
                  </a:cubicBezTo>
                  <a:cubicBezTo>
                    <a:pt x="114884" y="1338453"/>
                    <a:pt x="127838" y="1325498"/>
                    <a:pt x="141667" y="1313645"/>
                  </a:cubicBezTo>
                  <a:cubicBezTo>
                    <a:pt x="223630" y="1243391"/>
                    <a:pt x="173782" y="1309463"/>
                    <a:pt x="257577" y="1197736"/>
                  </a:cubicBezTo>
                  <a:cubicBezTo>
                    <a:pt x="276151" y="1172970"/>
                    <a:pt x="287203" y="1142352"/>
                    <a:pt x="309093" y="1120462"/>
                  </a:cubicBezTo>
                  <a:cubicBezTo>
                    <a:pt x="321972" y="1107583"/>
                    <a:pt x="336547" y="1096203"/>
                    <a:pt x="347729" y="1081826"/>
                  </a:cubicBezTo>
                  <a:cubicBezTo>
                    <a:pt x="366735" y="1057390"/>
                    <a:pt x="377355" y="1026442"/>
                    <a:pt x="399245" y="1004552"/>
                  </a:cubicBezTo>
                  <a:cubicBezTo>
                    <a:pt x="427728" y="976069"/>
                    <a:pt x="440657" y="958088"/>
                    <a:pt x="476518" y="940158"/>
                  </a:cubicBezTo>
                  <a:cubicBezTo>
                    <a:pt x="488660" y="934087"/>
                    <a:pt x="502276" y="931572"/>
                    <a:pt x="515155" y="927279"/>
                  </a:cubicBezTo>
                  <a:cubicBezTo>
                    <a:pt x="583842" y="931572"/>
                    <a:pt x="653238" y="929424"/>
                    <a:pt x="721217" y="940158"/>
                  </a:cubicBezTo>
                  <a:cubicBezTo>
                    <a:pt x="736506" y="942572"/>
                    <a:pt x="745709" y="959630"/>
                    <a:pt x="759853" y="965916"/>
                  </a:cubicBezTo>
                  <a:cubicBezTo>
                    <a:pt x="784664" y="976943"/>
                    <a:pt x="811368" y="983088"/>
                    <a:pt x="837126" y="991674"/>
                  </a:cubicBezTo>
                  <a:cubicBezTo>
                    <a:pt x="854298" y="987381"/>
                    <a:pt x="872373" y="971823"/>
                    <a:pt x="888642" y="978795"/>
                  </a:cubicBezTo>
                  <a:cubicBezTo>
                    <a:pt x="930968" y="996934"/>
                    <a:pt x="932702" y="1061158"/>
                    <a:pt x="940157" y="1094705"/>
                  </a:cubicBezTo>
                  <a:cubicBezTo>
                    <a:pt x="957463" y="1172583"/>
                    <a:pt x="942630" y="1121570"/>
                    <a:pt x="978794" y="1184857"/>
                  </a:cubicBezTo>
                  <a:cubicBezTo>
                    <a:pt x="1044155" y="1299237"/>
                    <a:pt x="967554" y="1180876"/>
                    <a:pt x="1030310" y="1275009"/>
                  </a:cubicBezTo>
                  <a:cubicBezTo>
                    <a:pt x="1071756" y="1399354"/>
                    <a:pt x="1005300" y="1206048"/>
                    <a:pt x="1068946" y="1365161"/>
                  </a:cubicBezTo>
                  <a:cubicBezTo>
                    <a:pt x="1079030" y="1390370"/>
                    <a:pt x="1079643" y="1419843"/>
                    <a:pt x="1094704" y="1442434"/>
                  </a:cubicBezTo>
                  <a:lnTo>
                    <a:pt x="1171977" y="1558344"/>
                  </a:lnTo>
                  <a:cubicBezTo>
                    <a:pt x="1180563" y="1571223"/>
                    <a:pt x="1186790" y="1586036"/>
                    <a:pt x="1197735" y="1596981"/>
                  </a:cubicBezTo>
                  <a:lnTo>
                    <a:pt x="1275008" y="1674254"/>
                  </a:lnTo>
                  <a:cubicBezTo>
                    <a:pt x="1332842" y="1732088"/>
                    <a:pt x="1296369" y="1707131"/>
                    <a:pt x="1390918" y="1738648"/>
                  </a:cubicBezTo>
                  <a:lnTo>
                    <a:pt x="1429555" y="1751527"/>
                  </a:lnTo>
                  <a:cubicBezTo>
                    <a:pt x="1554051" y="1747234"/>
                    <a:pt x="1679016" y="1750276"/>
                    <a:pt x="1803042" y="1738648"/>
                  </a:cubicBezTo>
                  <a:cubicBezTo>
                    <a:pt x="1846753" y="1734550"/>
                    <a:pt x="1874460" y="1648107"/>
                    <a:pt x="1893194" y="1635617"/>
                  </a:cubicBezTo>
                  <a:lnTo>
                    <a:pt x="1931831" y="1609859"/>
                  </a:lnTo>
                  <a:cubicBezTo>
                    <a:pt x="1940417" y="1596980"/>
                    <a:pt x="1950666" y="1585067"/>
                    <a:pt x="1957588" y="1571223"/>
                  </a:cubicBezTo>
                  <a:cubicBezTo>
                    <a:pt x="1963659" y="1559081"/>
                    <a:pt x="1963874" y="1544453"/>
                    <a:pt x="1970467" y="1532586"/>
                  </a:cubicBezTo>
                  <a:cubicBezTo>
                    <a:pt x="1985501" y="1505525"/>
                    <a:pt x="2004811" y="1481071"/>
                    <a:pt x="2021983" y="1455313"/>
                  </a:cubicBezTo>
                  <a:lnTo>
                    <a:pt x="2047740" y="1416676"/>
                  </a:lnTo>
                  <a:lnTo>
                    <a:pt x="2073498" y="1378040"/>
                  </a:lnTo>
                  <a:cubicBezTo>
                    <a:pt x="2104378" y="1285401"/>
                    <a:pt x="2066913" y="1401088"/>
                    <a:pt x="2099256" y="1287888"/>
                  </a:cubicBezTo>
                  <a:cubicBezTo>
                    <a:pt x="2102986" y="1274835"/>
                    <a:pt x="2108842" y="1262421"/>
                    <a:pt x="2112135" y="1249251"/>
                  </a:cubicBezTo>
                  <a:cubicBezTo>
                    <a:pt x="2119483" y="1219858"/>
                    <a:pt x="2123173" y="1175661"/>
                    <a:pt x="2137893" y="1146220"/>
                  </a:cubicBezTo>
                  <a:cubicBezTo>
                    <a:pt x="2144815" y="1132376"/>
                    <a:pt x="2157364" y="1121727"/>
                    <a:pt x="2163650" y="1107583"/>
                  </a:cubicBezTo>
                  <a:cubicBezTo>
                    <a:pt x="2174677" y="1082772"/>
                    <a:pt x="2180822" y="1056068"/>
                    <a:pt x="2189408" y="1030310"/>
                  </a:cubicBezTo>
                  <a:cubicBezTo>
                    <a:pt x="2193701" y="1017431"/>
                    <a:pt x="2194757" y="1002969"/>
                    <a:pt x="2202287" y="991674"/>
                  </a:cubicBezTo>
                  <a:cubicBezTo>
                    <a:pt x="2223641" y="959644"/>
                    <a:pt x="2239795" y="938873"/>
                    <a:pt x="2253802" y="901521"/>
                  </a:cubicBezTo>
                  <a:cubicBezTo>
                    <a:pt x="2260017" y="884948"/>
                    <a:pt x="2261818" y="867025"/>
                    <a:pt x="2266681" y="850006"/>
                  </a:cubicBezTo>
                  <a:cubicBezTo>
                    <a:pt x="2270411" y="836953"/>
                    <a:pt x="2275830" y="824422"/>
                    <a:pt x="2279560" y="811369"/>
                  </a:cubicBezTo>
                  <a:cubicBezTo>
                    <a:pt x="2284423" y="794350"/>
                    <a:pt x="2283657" y="775222"/>
                    <a:pt x="2292439" y="759854"/>
                  </a:cubicBezTo>
                  <a:cubicBezTo>
                    <a:pt x="2301476" y="744040"/>
                    <a:pt x="2316699" y="732399"/>
                    <a:pt x="2331076" y="721217"/>
                  </a:cubicBezTo>
                  <a:cubicBezTo>
                    <a:pt x="2397502" y="669553"/>
                    <a:pt x="2388691" y="676255"/>
                    <a:pt x="2446986" y="656823"/>
                  </a:cubicBezTo>
                  <a:cubicBezTo>
                    <a:pt x="2528552" y="661116"/>
                    <a:pt x="2610691" y="659138"/>
                    <a:pt x="2691684" y="669702"/>
                  </a:cubicBezTo>
                  <a:cubicBezTo>
                    <a:pt x="2710721" y="672185"/>
                    <a:pt x="2725224" y="688718"/>
                    <a:pt x="2743200" y="695459"/>
                  </a:cubicBezTo>
                  <a:cubicBezTo>
                    <a:pt x="2759773" y="701674"/>
                    <a:pt x="2777543" y="704045"/>
                    <a:pt x="2794715" y="708338"/>
                  </a:cubicBezTo>
                  <a:lnTo>
                    <a:pt x="2871988" y="759854"/>
                  </a:lnTo>
                  <a:cubicBezTo>
                    <a:pt x="2884867" y="768440"/>
                    <a:pt x="2895941" y="780718"/>
                    <a:pt x="2910625" y="785612"/>
                  </a:cubicBezTo>
                  <a:lnTo>
                    <a:pt x="2949262" y="798490"/>
                  </a:lnTo>
                  <a:cubicBezTo>
                    <a:pt x="3022238" y="907958"/>
                    <a:pt x="2902045" y="738395"/>
                    <a:pt x="3052293" y="888643"/>
                  </a:cubicBezTo>
                  <a:cubicBezTo>
                    <a:pt x="3065172" y="901522"/>
                    <a:pt x="3079269" y="913287"/>
                    <a:pt x="3090929" y="927279"/>
                  </a:cubicBezTo>
                  <a:cubicBezTo>
                    <a:pt x="3100838" y="939170"/>
                    <a:pt x="3106404" y="954347"/>
                    <a:pt x="3116687" y="965916"/>
                  </a:cubicBezTo>
                  <a:cubicBezTo>
                    <a:pt x="3140888" y="993142"/>
                    <a:pt x="3173754" y="1012880"/>
                    <a:pt x="3193960" y="1043189"/>
                  </a:cubicBezTo>
                  <a:lnTo>
                    <a:pt x="3245476" y="1120462"/>
                  </a:lnTo>
                  <a:cubicBezTo>
                    <a:pt x="3254062" y="1133341"/>
                    <a:pt x="3264311" y="1145255"/>
                    <a:pt x="3271233" y="1159099"/>
                  </a:cubicBezTo>
                  <a:cubicBezTo>
                    <a:pt x="3279819" y="1176271"/>
                    <a:pt x="3284700" y="1195865"/>
                    <a:pt x="3296991" y="1210614"/>
                  </a:cubicBezTo>
                  <a:cubicBezTo>
                    <a:pt x="3306900" y="1222505"/>
                    <a:pt x="3322749" y="1227786"/>
                    <a:pt x="3335628" y="1236372"/>
                  </a:cubicBezTo>
                  <a:cubicBezTo>
                    <a:pt x="3348535" y="1275094"/>
                    <a:pt x="3346525" y="1280358"/>
                    <a:pt x="3374264" y="1313645"/>
                  </a:cubicBezTo>
                  <a:cubicBezTo>
                    <a:pt x="3385924" y="1327637"/>
                    <a:pt x="3401719" y="1337905"/>
                    <a:pt x="3412901" y="1352282"/>
                  </a:cubicBezTo>
                  <a:cubicBezTo>
                    <a:pt x="3431907" y="1376718"/>
                    <a:pt x="3447245" y="1403797"/>
                    <a:pt x="3464417" y="1429555"/>
                  </a:cubicBezTo>
                  <a:cubicBezTo>
                    <a:pt x="3473003" y="1442434"/>
                    <a:pt x="3477295" y="1459606"/>
                    <a:pt x="3490174" y="1468192"/>
                  </a:cubicBezTo>
                  <a:lnTo>
                    <a:pt x="3528811" y="1493950"/>
                  </a:lnTo>
                  <a:cubicBezTo>
                    <a:pt x="3588912" y="1584102"/>
                    <a:pt x="3554568" y="1554051"/>
                    <a:pt x="3618963" y="1596981"/>
                  </a:cubicBezTo>
                  <a:cubicBezTo>
                    <a:pt x="3627549" y="1609860"/>
                    <a:pt x="3633072" y="1625424"/>
                    <a:pt x="3644721" y="1635617"/>
                  </a:cubicBezTo>
                  <a:cubicBezTo>
                    <a:pt x="3674025" y="1661258"/>
                    <a:pt x="3733961" y="1695941"/>
                    <a:pt x="3773510" y="1712890"/>
                  </a:cubicBezTo>
                  <a:cubicBezTo>
                    <a:pt x="3785988" y="1718238"/>
                    <a:pt x="3798976" y="1722476"/>
                    <a:pt x="3812146" y="1725769"/>
                  </a:cubicBezTo>
                  <a:cubicBezTo>
                    <a:pt x="3833382" y="1731078"/>
                    <a:pt x="3855075" y="1734355"/>
                    <a:pt x="3876540" y="1738648"/>
                  </a:cubicBezTo>
                  <a:cubicBezTo>
                    <a:pt x="3928056" y="1734355"/>
                    <a:pt x="3979846" y="1732601"/>
                    <a:pt x="4031087" y="1725769"/>
                  </a:cubicBezTo>
                  <a:cubicBezTo>
                    <a:pt x="4068460" y="1720786"/>
                    <a:pt x="4128280" y="1680092"/>
                    <a:pt x="4146997" y="1661375"/>
                  </a:cubicBezTo>
                  <a:cubicBezTo>
                    <a:pt x="4159876" y="1648496"/>
                    <a:pt x="4174451" y="1637115"/>
                    <a:pt x="4185633" y="1622738"/>
                  </a:cubicBezTo>
                  <a:cubicBezTo>
                    <a:pt x="4229150" y="1566788"/>
                    <a:pt x="4234870" y="1550023"/>
                    <a:pt x="4262907" y="1493950"/>
                  </a:cubicBezTo>
                  <a:cubicBezTo>
                    <a:pt x="4274722" y="1423062"/>
                    <a:pt x="4281500" y="1388874"/>
                    <a:pt x="4288664" y="1313645"/>
                  </a:cubicBezTo>
                  <a:cubicBezTo>
                    <a:pt x="4293971" y="1257924"/>
                    <a:pt x="4295973" y="1201915"/>
                    <a:pt x="4301543" y="1146220"/>
                  </a:cubicBezTo>
                  <a:cubicBezTo>
                    <a:pt x="4304564" y="1116015"/>
                    <a:pt x="4310875" y="1086216"/>
                    <a:pt x="4314422" y="1056068"/>
                  </a:cubicBezTo>
                  <a:cubicBezTo>
                    <a:pt x="4352127" y="735575"/>
                    <a:pt x="4306271" y="1024279"/>
                    <a:pt x="4340180" y="888643"/>
                  </a:cubicBezTo>
                  <a:cubicBezTo>
                    <a:pt x="4345489" y="867407"/>
                    <a:pt x="4346137" y="845015"/>
                    <a:pt x="4353059" y="824248"/>
                  </a:cubicBezTo>
                  <a:cubicBezTo>
                    <a:pt x="4359130" y="806035"/>
                    <a:pt x="4370231" y="789905"/>
                    <a:pt x="4378817" y="772733"/>
                  </a:cubicBezTo>
                  <a:cubicBezTo>
                    <a:pt x="4383110" y="755561"/>
                    <a:pt x="4382314" y="736227"/>
                    <a:pt x="4391695" y="721217"/>
                  </a:cubicBezTo>
                  <a:cubicBezTo>
                    <a:pt x="4404566" y="700624"/>
                    <a:pt x="4422387" y="682196"/>
                    <a:pt x="4443211" y="669702"/>
                  </a:cubicBezTo>
                  <a:cubicBezTo>
                    <a:pt x="4466493" y="655733"/>
                    <a:pt x="4494144" y="650529"/>
                    <a:pt x="4520484" y="643944"/>
                  </a:cubicBezTo>
                  <a:cubicBezTo>
                    <a:pt x="4585170" y="627772"/>
                    <a:pt x="4555208" y="636663"/>
                    <a:pt x="4610636" y="618186"/>
                  </a:cubicBezTo>
                  <a:cubicBezTo>
                    <a:pt x="4726546" y="622479"/>
                    <a:pt x="4842916" y="619892"/>
                    <a:pt x="4958366" y="631065"/>
                  </a:cubicBezTo>
                  <a:cubicBezTo>
                    <a:pt x="4977475" y="632914"/>
                    <a:pt x="4992337" y="649026"/>
                    <a:pt x="5009881" y="656823"/>
                  </a:cubicBezTo>
                  <a:cubicBezTo>
                    <a:pt x="5031007" y="666212"/>
                    <a:pt x="5052629" y="674464"/>
                    <a:pt x="5074276" y="682581"/>
                  </a:cubicBezTo>
                  <a:cubicBezTo>
                    <a:pt x="5086987" y="687348"/>
                    <a:pt x="5100434" y="690112"/>
                    <a:pt x="5112912" y="695459"/>
                  </a:cubicBezTo>
                  <a:cubicBezTo>
                    <a:pt x="5270956" y="763191"/>
                    <a:pt x="5073731" y="682308"/>
                    <a:pt x="5203064" y="746975"/>
                  </a:cubicBezTo>
                  <a:cubicBezTo>
                    <a:pt x="5223742" y="757314"/>
                    <a:pt x="5245994" y="764147"/>
                    <a:pt x="5267459" y="772733"/>
                  </a:cubicBezTo>
                  <a:cubicBezTo>
                    <a:pt x="5324387" y="858123"/>
                    <a:pt x="5257482" y="763240"/>
                    <a:pt x="5331853" y="850006"/>
                  </a:cubicBezTo>
                  <a:cubicBezTo>
                    <a:pt x="5345822" y="866303"/>
                    <a:pt x="5356521" y="885224"/>
                    <a:pt x="5370490" y="901521"/>
                  </a:cubicBezTo>
                  <a:cubicBezTo>
                    <a:pt x="5382343" y="915350"/>
                    <a:pt x="5397466" y="926166"/>
                    <a:pt x="5409126" y="940158"/>
                  </a:cubicBezTo>
                  <a:cubicBezTo>
                    <a:pt x="5419035" y="952049"/>
                    <a:pt x="5423132" y="968722"/>
                    <a:pt x="5434884" y="978795"/>
                  </a:cubicBezTo>
                  <a:cubicBezTo>
                    <a:pt x="5453890" y="995086"/>
                    <a:pt x="5477814" y="1004552"/>
                    <a:pt x="5499279" y="1017431"/>
                  </a:cubicBezTo>
                  <a:cubicBezTo>
                    <a:pt x="5503572" y="1030310"/>
                    <a:pt x="5505564" y="1044201"/>
                    <a:pt x="5512157" y="1056068"/>
                  </a:cubicBezTo>
                  <a:cubicBezTo>
                    <a:pt x="5569387" y="1159083"/>
                    <a:pt x="5552890" y="1099595"/>
                    <a:pt x="5589431" y="1184857"/>
                  </a:cubicBezTo>
                  <a:cubicBezTo>
                    <a:pt x="5594779" y="1197335"/>
                    <a:pt x="5592711" y="1213894"/>
                    <a:pt x="5602310" y="1223493"/>
                  </a:cubicBezTo>
                  <a:cubicBezTo>
                    <a:pt x="5611909" y="1233092"/>
                    <a:pt x="5628067" y="1232079"/>
                    <a:pt x="5640946" y="1236372"/>
                  </a:cubicBezTo>
                  <a:cubicBezTo>
                    <a:pt x="5645239" y="1253544"/>
                    <a:pt x="5646852" y="1271619"/>
                    <a:pt x="5653825" y="1287888"/>
                  </a:cubicBezTo>
                  <a:cubicBezTo>
                    <a:pt x="5676313" y="1340360"/>
                    <a:pt x="5723888" y="1354347"/>
                    <a:pt x="5756856" y="1403798"/>
                  </a:cubicBezTo>
                  <a:cubicBezTo>
                    <a:pt x="5765442" y="1416677"/>
                    <a:pt x="5771669" y="1431489"/>
                    <a:pt x="5782614" y="1442434"/>
                  </a:cubicBezTo>
                  <a:cubicBezTo>
                    <a:pt x="5807581" y="1467401"/>
                    <a:pt x="5828462" y="1470596"/>
                    <a:pt x="5859887" y="1481071"/>
                  </a:cubicBezTo>
                  <a:cubicBezTo>
                    <a:pt x="5877059" y="1493950"/>
                    <a:pt x="5893200" y="1508331"/>
                    <a:pt x="5911402" y="1519707"/>
                  </a:cubicBezTo>
                  <a:cubicBezTo>
                    <a:pt x="5947779" y="1542442"/>
                    <a:pt x="5963995" y="1545824"/>
                    <a:pt x="6001555" y="1558344"/>
                  </a:cubicBezTo>
                  <a:cubicBezTo>
                    <a:pt x="6053070" y="1554051"/>
                    <a:pt x="6104806" y="1551877"/>
                    <a:pt x="6156101" y="1545465"/>
                  </a:cubicBezTo>
                  <a:cubicBezTo>
                    <a:pt x="6173665" y="1543270"/>
                    <a:pt x="6193302" y="1542997"/>
                    <a:pt x="6207617" y="1532586"/>
                  </a:cubicBezTo>
                  <a:cubicBezTo>
                    <a:pt x="6241987" y="1507590"/>
                    <a:pt x="6267718" y="1472485"/>
                    <a:pt x="6297769" y="1442434"/>
                  </a:cubicBezTo>
                  <a:cubicBezTo>
                    <a:pt x="6381600" y="1358603"/>
                    <a:pt x="6343200" y="1401744"/>
                    <a:pt x="6413679" y="1313645"/>
                  </a:cubicBezTo>
                  <a:cubicBezTo>
                    <a:pt x="6423695" y="1283594"/>
                    <a:pt x="6438838" y="1235643"/>
                    <a:pt x="6452315" y="1210614"/>
                  </a:cubicBezTo>
                  <a:cubicBezTo>
                    <a:pt x="6471516" y="1174955"/>
                    <a:pt x="6501669" y="1145186"/>
                    <a:pt x="6516710" y="1107583"/>
                  </a:cubicBezTo>
                  <a:cubicBezTo>
                    <a:pt x="6525296" y="1086118"/>
                    <a:pt x="6535156" y="1065121"/>
                    <a:pt x="6542467" y="1043189"/>
                  </a:cubicBezTo>
                  <a:cubicBezTo>
                    <a:pt x="6548064" y="1026397"/>
                    <a:pt x="6549131" y="1008247"/>
                    <a:pt x="6555346" y="991674"/>
                  </a:cubicBezTo>
                  <a:cubicBezTo>
                    <a:pt x="6573951" y="942062"/>
                    <a:pt x="6595148" y="924948"/>
                    <a:pt x="6619740" y="875764"/>
                  </a:cubicBezTo>
                  <a:cubicBezTo>
                    <a:pt x="6625811" y="863622"/>
                    <a:pt x="6626026" y="848994"/>
                    <a:pt x="6632619" y="837127"/>
                  </a:cubicBezTo>
                  <a:cubicBezTo>
                    <a:pt x="6647653" y="810066"/>
                    <a:pt x="6666963" y="785612"/>
                    <a:pt x="6684135" y="759854"/>
                  </a:cubicBezTo>
                  <a:cubicBezTo>
                    <a:pt x="6724346" y="639220"/>
                    <a:pt x="6658472" y="817643"/>
                    <a:pt x="6735650" y="682581"/>
                  </a:cubicBezTo>
                  <a:cubicBezTo>
                    <a:pt x="6744432" y="667213"/>
                    <a:pt x="6743666" y="648084"/>
                    <a:pt x="6748529" y="631065"/>
                  </a:cubicBezTo>
                  <a:cubicBezTo>
                    <a:pt x="6752259" y="618012"/>
                    <a:pt x="6756060" y="604906"/>
                    <a:pt x="6761408" y="592428"/>
                  </a:cubicBezTo>
                  <a:cubicBezTo>
                    <a:pt x="6806788" y="486542"/>
                    <a:pt x="6762703" y="590615"/>
                    <a:pt x="6825802" y="502276"/>
                  </a:cubicBezTo>
                  <a:cubicBezTo>
                    <a:pt x="6836961" y="486653"/>
                    <a:pt x="6843997" y="468407"/>
                    <a:pt x="6851560" y="450761"/>
                  </a:cubicBezTo>
                  <a:cubicBezTo>
                    <a:pt x="6856908" y="438283"/>
                    <a:pt x="6856909" y="423420"/>
                    <a:pt x="6864439" y="412124"/>
                  </a:cubicBezTo>
                  <a:cubicBezTo>
                    <a:pt x="6891590" y="371397"/>
                    <a:pt x="6932701" y="339994"/>
                    <a:pt x="6954591" y="296214"/>
                  </a:cubicBezTo>
                  <a:cubicBezTo>
                    <a:pt x="6963177" y="279042"/>
                    <a:pt x="6967707" y="259147"/>
                    <a:pt x="6980349" y="244699"/>
                  </a:cubicBezTo>
                  <a:cubicBezTo>
                    <a:pt x="6998450" y="224012"/>
                    <a:pt x="7021172" y="207326"/>
                    <a:pt x="7044743" y="193183"/>
                  </a:cubicBezTo>
                  <a:cubicBezTo>
                    <a:pt x="7064567" y="181289"/>
                    <a:pt x="7088460" y="177765"/>
                    <a:pt x="7109138" y="167426"/>
                  </a:cubicBezTo>
                  <a:cubicBezTo>
                    <a:pt x="7122982" y="160504"/>
                    <a:pt x="7134335" y="149347"/>
                    <a:pt x="7147774" y="141668"/>
                  </a:cubicBezTo>
                  <a:cubicBezTo>
                    <a:pt x="7164443" y="132143"/>
                    <a:pt x="7182621" y="125435"/>
                    <a:pt x="7199290" y="115910"/>
                  </a:cubicBezTo>
                  <a:cubicBezTo>
                    <a:pt x="7212729" y="108231"/>
                    <a:pt x="7224082" y="97074"/>
                    <a:pt x="7237926" y="90152"/>
                  </a:cubicBezTo>
                  <a:cubicBezTo>
                    <a:pt x="7250068" y="84081"/>
                    <a:pt x="7263852" y="82041"/>
                    <a:pt x="7276563" y="77274"/>
                  </a:cubicBezTo>
                  <a:cubicBezTo>
                    <a:pt x="7300205" y="68408"/>
                    <a:pt x="7350358" y="45946"/>
                    <a:pt x="7379594" y="38637"/>
                  </a:cubicBezTo>
                  <a:cubicBezTo>
                    <a:pt x="7400830" y="33328"/>
                    <a:pt x="7422620" y="30507"/>
                    <a:pt x="7443988" y="25758"/>
                  </a:cubicBezTo>
                  <a:cubicBezTo>
                    <a:pt x="7492505" y="14976"/>
                    <a:pt x="7491113" y="14343"/>
                    <a:pt x="7534140" y="0"/>
                  </a:cubicBezTo>
                  <a:cubicBezTo>
                    <a:pt x="7710151" y="4293"/>
                    <a:pt x="7886284" y="5062"/>
                    <a:pt x="8062174" y="12879"/>
                  </a:cubicBezTo>
                  <a:cubicBezTo>
                    <a:pt x="8154705" y="16992"/>
                    <a:pt x="8077152" y="26808"/>
                    <a:pt x="8152326" y="64395"/>
                  </a:cubicBezTo>
                  <a:cubicBezTo>
                    <a:pt x="8171905" y="74185"/>
                    <a:pt x="8195256" y="72981"/>
                    <a:pt x="8216721" y="77274"/>
                  </a:cubicBezTo>
                  <a:cubicBezTo>
                    <a:pt x="8233893" y="85860"/>
                    <a:pt x="8251567" y="93506"/>
                    <a:pt x="8268236" y="103031"/>
                  </a:cubicBezTo>
                  <a:cubicBezTo>
                    <a:pt x="8281675" y="110711"/>
                    <a:pt x="8292646" y="122692"/>
                    <a:pt x="8306873" y="128789"/>
                  </a:cubicBezTo>
                  <a:cubicBezTo>
                    <a:pt x="8323142" y="135762"/>
                    <a:pt x="8341216" y="137375"/>
                    <a:pt x="8358388" y="141668"/>
                  </a:cubicBezTo>
                  <a:lnTo>
                    <a:pt x="8474298" y="218941"/>
                  </a:lnTo>
                  <a:cubicBezTo>
                    <a:pt x="8487177" y="227527"/>
                    <a:pt x="8499091" y="237777"/>
                    <a:pt x="8512935" y="244699"/>
                  </a:cubicBezTo>
                  <a:cubicBezTo>
                    <a:pt x="8530107" y="253285"/>
                    <a:pt x="8547867" y="260783"/>
                    <a:pt x="8564450" y="270457"/>
                  </a:cubicBezTo>
                  <a:cubicBezTo>
                    <a:pt x="8599433" y="290864"/>
                    <a:pt x="8628191" y="325028"/>
                    <a:pt x="8667481" y="334851"/>
                  </a:cubicBezTo>
                  <a:cubicBezTo>
                    <a:pt x="8709921" y="345461"/>
                    <a:pt x="8743709" y="351443"/>
                    <a:pt x="8783391" y="373488"/>
                  </a:cubicBezTo>
                  <a:cubicBezTo>
                    <a:pt x="8841277" y="405647"/>
                    <a:pt x="8826688" y="411715"/>
                    <a:pt x="8873543" y="450761"/>
                  </a:cubicBezTo>
                  <a:cubicBezTo>
                    <a:pt x="8885434" y="460670"/>
                    <a:pt x="8900428" y="466446"/>
                    <a:pt x="8912180" y="476519"/>
                  </a:cubicBezTo>
                  <a:cubicBezTo>
                    <a:pt x="8930618" y="492323"/>
                    <a:pt x="8945257" y="512230"/>
                    <a:pt x="8963695" y="528034"/>
                  </a:cubicBezTo>
                  <a:cubicBezTo>
                    <a:pt x="9014876" y="571904"/>
                    <a:pt x="8997320" y="535900"/>
                    <a:pt x="9053848" y="592428"/>
                  </a:cubicBezTo>
                  <a:cubicBezTo>
                    <a:pt x="9149699" y="688279"/>
                    <a:pt x="9040063" y="608996"/>
                    <a:pt x="9131121" y="669702"/>
                  </a:cubicBezTo>
                  <a:cubicBezTo>
                    <a:pt x="9144000" y="686874"/>
                    <a:pt x="9154579" y="706039"/>
                    <a:pt x="9169757" y="721217"/>
                  </a:cubicBezTo>
                  <a:cubicBezTo>
                    <a:pt x="9180702" y="732162"/>
                    <a:pt x="9196176" y="737472"/>
                    <a:pt x="9208394" y="746975"/>
                  </a:cubicBezTo>
                  <a:cubicBezTo>
                    <a:pt x="9234860" y="767560"/>
                    <a:pt x="9261958" y="787660"/>
                    <a:pt x="9285667" y="811369"/>
                  </a:cubicBezTo>
                  <a:cubicBezTo>
                    <a:pt x="9300845" y="826547"/>
                    <a:pt x="9310043" y="846842"/>
                    <a:pt x="9324304" y="862885"/>
                  </a:cubicBezTo>
                  <a:cubicBezTo>
                    <a:pt x="9344471" y="885573"/>
                    <a:pt x="9368531" y="904591"/>
                    <a:pt x="9388698" y="927279"/>
                  </a:cubicBezTo>
                  <a:cubicBezTo>
                    <a:pt x="9402959" y="943322"/>
                    <a:pt x="9412976" y="962840"/>
                    <a:pt x="9427335" y="978795"/>
                  </a:cubicBezTo>
                  <a:cubicBezTo>
                    <a:pt x="9451703" y="1005871"/>
                    <a:pt x="9484402" y="1025759"/>
                    <a:pt x="9504608" y="1056068"/>
                  </a:cubicBezTo>
                  <a:cubicBezTo>
                    <a:pt x="9525074" y="1086766"/>
                    <a:pt x="9558447" y="1147769"/>
                    <a:pt x="9594760" y="1171978"/>
                  </a:cubicBezTo>
                  <a:cubicBezTo>
                    <a:pt x="9606056" y="1179508"/>
                    <a:pt x="9620518" y="1180564"/>
                    <a:pt x="9633397" y="1184857"/>
                  </a:cubicBezTo>
                  <a:cubicBezTo>
                    <a:pt x="9642583" y="1212415"/>
                    <a:pt x="9648538" y="1241572"/>
                    <a:pt x="9672033" y="1262130"/>
                  </a:cubicBezTo>
                  <a:cubicBezTo>
                    <a:pt x="9713914" y="1298776"/>
                    <a:pt x="9770794" y="1330105"/>
                    <a:pt x="9826580" y="1339403"/>
                  </a:cubicBezTo>
                  <a:lnTo>
                    <a:pt x="9903853" y="1352282"/>
                  </a:lnTo>
                  <a:cubicBezTo>
                    <a:pt x="10092743" y="1347989"/>
                    <a:pt x="10281585" y="1339403"/>
                    <a:pt x="10470524" y="1339403"/>
                  </a:cubicBezTo>
                  <a:cubicBezTo>
                    <a:pt x="10582223" y="1339403"/>
                    <a:pt x="10693907" y="1345090"/>
                    <a:pt x="10805374" y="1352282"/>
                  </a:cubicBezTo>
                  <a:cubicBezTo>
                    <a:pt x="11018046" y="1366003"/>
                    <a:pt x="10863405" y="1365161"/>
                    <a:pt x="10856890" y="136516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2564" t="13240" r="50000" b="56452"/>
          <a:stretch/>
        </p:blipFill>
        <p:spPr>
          <a:xfrm>
            <a:off x="2525481" y="1212258"/>
            <a:ext cx="6095952" cy="1171977"/>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447413" y="4526200"/>
            <a:ext cx="2963423" cy="2316377"/>
          </a:xfrm>
          <a:prstGeom prst="rect">
            <a:avLst/>
          </a:prstGeom>
        </p:spPr>
      </p:pic>
      <p:pic>
        <p:nvPicPr>
          <p:cNvPr id="84" name="Picture 83"/>
          <p:cNvPicPr>
            <a:picLocks noChangeAspect="1"/>
          </p:cNvPicPr>
          <p:nvPr/>
        </p:nvPicPr>
        <p:blipFill rotWithShape="1">
          <a:blip r:embed="rId5">
            <a:extLst>
              <a:ext uri="{28A0092B-C50C-407E-A947-70E740481C1C}">
                <a14:useLocalDpi xmlns:a14="http://schemas.microsoft.com/office/drawing/2010/main" val="0"/>
              </a:ext>
            </a:extLst>
          </a:blip>
          <a:srcRect t="13240" r="42792" b="56452"/>
          <a:stretch/>
        </p:blipFill>
        <p:spPr>
          <a:xfrm flipV="1">
            <a:off x="1727376" y="4982974"/>
            <a:ext cx="7517433" cy="1096429"/>
          </a:xfrm>
          <a:prstGeom prst="rect">
            <a:avLst/>
          </a:prstGeom>
        </p:spPr>
      </p:pic>
      <p:sp>
        <p:nvSpPr>
          <p:cNvPr id="120" name="Oval 119"/>
          <p:cNvSpPr/>
          <p:nvPr/>
        </p:nvSpPr>
        <p:spPr>
          <a:xfrm>
            <a:off x="2342046" y="2099060"/>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0</a:t>
            </a:r>
            <a:endParaRPr lang="en-US" sz="3600" b="1" dirty="0">
              <a:solidFill>
                <a:srgbClr val="FF0000"/>
              </a:solidFill>
            </a:endParaRPr>
          </a:p>
        </p:txBody>
      </p:sp>
      <p:sp>
        <p:nvSpPr>
          <p:cNvPr id="121" name="Oval 120"/>
          <p:cNvSpPr/>
          <p:nvPr/>
        </p:nvSpPr>
        <p:spPr>
          <a:xfrm>
            <a:off x="2876382" y="1130998"/>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1</a:t>
            </a:r>
            <a:endParaRPr lang="en-US" sz="3600" b="1" dirty="0">
              <a:solidFill>
                <a:srgbClr val="FF0000"/>
              </a:solidFill>
            </a:endParaRPr>
          </a:p>
        </p:txBody>
      </p:sp>
      <p:sp>
        <p:nvSpPr>
          <p:cNvPr id="122" name="Oval 121"/>
          <p:cNvSpPr/>
          <p:nvPr/>
        </p:nvSpPr>
        <p:spPr>
          <a:xfrm>
            <a:off x="3949510" y="2081890"/>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0</a:t>
            </a:r>
            <a:endParaRPr lang="en-US" sz="3600" b="1" dirty="0">
              <a:solidFill>
                <a:srgbClr val="FF0000"/>
              </a:solidFill>
            </a:endParaRPr>
          </a:p>
        </p:txBody>
      </p:sp>
      <p:sp>
        <p:nvSpPr>
          <p:cNvPr id="123" name="Oval 122"/>
          <p:cNvSpPr/>
          <p:nvPr/>
        </p:nvSpPr>
        <p:spPr>
          <a:xfrm>
            <a:off x="4892042" y="1095013"/>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1</a:t>
            </a:r>
            <a:endParaRPr lang="en-US" sz="3600" b="1" dirty="0">
              <a:solidFill>
                <a:srgbClr val="FF0000"/>
              </a:solidFill>
            </a:endParaRPr>
          </a:p>
        </p:txBody>
      </p:sp>
      <p:sp>
        <p:nvSpPr>
          <p:cNvPr id="124" name="Oval 123"/>
          <p:cNvSpPr/>
          <p:nvPr/>
        </p:nvSpPr>
        <p:spPr>
          <a:xfrm>
            <a:off x="6028676" y="2076188"/>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0</a:t>
            </a:r>
            <a:endParaRPr lang="en-US" sz="3600" b="1" dirty="0">
              <a:solidFill>
                <a:srgbClr val="FF0000"/>
              </a:solidFill>
            </a:endParaRPr>
          </a:p>
        </p:txBody>
      </p:sp>
      <p:sp>
        <p:nvSpPr>
          <p:cNvPr id="125" name="Oval 124"/>
          <p:cNvSpPr/>
          <p:nvPr/>
        </p:nvSpPr>
        <p:spPr>
          <a:xfrm>
            <a:off x="6980940" y="1100951"/>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1</a:t>
            </a:r>
            <a:endParaRPr lang="en-US" sz="3600" b="1" dirty="0">
              <a:solidFill>
                <a:srgbClr val="FF0000"/>
              </a:solidFill>
            </a:endParaRPr>
          </a:p>
        </p:txBody>
      </p:sp>
      <p:sp>
        <p:nvSpPr>
          <p:cNvPr id="126" name="Oval 125"/>
          <p:cNvSpPr/>
          <p:nvPr/>
        </p:nvSpPr>
        <p:spPr>
          <a:xfrm>
            <a:off x="7996070" y="2099060"/>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0</a:t>
            </a:r>
            <a:endParaRPr lang="en-US" sz="3600" b="1" dirty="0">
              <a:solidFill>
                <a:srgbClr val="FF0000"/>
              </a:solidFill>
            </a:endParaRPr>
          </a:p>
        </p:txBody>
      </p:sp>
      <p:sp>
        <p:nvSpPr>
          <p:cNvPr id="133" name="Oval 132"/>
          <p:cNvSpPr/>
          <p:nvPr/>
        </p:nvSpPr>
        <p:spPr>
          <a:xfrm>
            <a:off x="9289967" y="2637500"/>
            <a:ext cx="161006" cy="18254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8" name="Oval 137"/>
          <p:cNvSpPr/>
          <p:nvPr/>
        </p:nvSpPr>
        <p:spPr>
          <a:xfrm>
            <a:off x="1518912" y="4824965"/>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1</a:t>
            </a:r>
            <a:endParaRPr lang="en-US" sz="3600" b="1" dirty="0">
              <a:solidFill>
                <a:srgbClr val="FF0000"/>
              </a:solidFill>
            </a:endParaRPr>
          </a:p>
        </p:txBody>
      </p:sp>
      <p:sp>
        <p:nvSpPr>
          <p:cNvPr id="139" name="Oval 138"/>
          <p:cNvSpPr/>
          <p:nvPr/>
        </p:nvSpPr>
        <p:spPr>
          <a:xfrm>
            <a:off x="2459462" y="5794707"/>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0</a:t>
            </a:r>
            <a:endParaRPr lang="en-US" sz="3600" b="1" dirty="0">
              <a:solidFill>
                <a:srgbClr val="FF0000"/>
              </a:solidFill>
            </a:endParaRPr>
          </a:p>
        </p:txBody>
      </p:sp>
      <p:sp>
        <p:nvSpPr>
          <p:cNvPr id="140" name="Oval 139"/>
          <p:cNvSpPr/>
          <p:nvPr/>
        </p:nvSpPr>
        <p:spPr>
          <a:xfrm>
            <a:off x="3532594" y="4873068"/>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1</a:t>
            </a:r>
            <a:endParaRPr lang="en-US" sz="3600" b="1" dirty="0">
              <a:solidFill>
                <a:srgbClr val="FF0000"/>
              </a:solidFill>
            </a:endParaRPr>
          </a:p>
        </p:txBody>
      </p:sp>
      <p:sp>
        <p:nvSpPr>
          <p:cNvPr id="141" name="Oval 140"/>
          <p:cNvSpPr/>
          <p:nvPr/>
        </p:nvSpPr>
        <p:spPr>
          <a:xfrm>
            <a:off x="4533278" y="5753261"/>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0</a:t>
            </a:r>
            <a:endParaRPr lang="en-US" sz="3600" b="1" dirty="0">
              <a:solidFill>
                <a:srgbClr val="FF0000"/>
              </a:solidFill>
            </a:endParaRPr>
          </a:p>
        </p:txBody>
      </p:sp>
      <p:sp>
        <p:nvSpPr>
          <p:cNvPr id="142" name="Oval 141"/>
          <p:cNvSpPr/>
          <p:nvPr/>
        </p:nvSpPr>
        <p:spPr>
          <a:xfrm>
            <a:off x="5594861" y="4865634"/>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1</a:t>
            </a:r>
            <a:endParaRPr lang="en-US" sz="3600" b="1" dirty="0">
              <a:solidFill>
                <a:srgbClr val="FF0000"/>
              </a:solidFill>
            </a:endParaRPr>
          </a:p>
        </p:txBody>
      </p:sp>
      <p:sp>
        <p:nvSpPr>
          <p:cNvPr id="143" name="Oval 142"/>
          <p:cNvSpPr/>
          <p:nvPr/>
        </p:nvSpPr>
        <p:spPr>
          <a:xfrm>
            <a:off x="6599766" y="5753261"/>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0</a:t>
            </a:r>
            <a:endParaRPr lang="en-US" sz="3600" b="1" dirty="0">
              <a:solidFill>
                <a:srgbClr val="FF0000"/>
              </a:solidFill>
            </a:endParaRPr>
          </a:p>
        </p:txBody>
      </p:sp>
      <p:sp>
        <p:nvSpPr>
          <p:cNvPr id="144" name="Oval 143"/>
          <p:cNvSpPr/>
          <p:nvPr/>
        </p:nvSpPr>
        <p:spPr>
          <a:xfrm>
            <a:off x="7653562" y="4865634"/>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1</a:t>
            </a:r>
            <a:endParaRPr lang="en-US" sz="3600" b="1" dirty="0">
              <a:solidFill>
                <a:srgbClr val="FF0000"/>
              </a:solidFill>
            </a:endParaRPr>
          </a:p>
        </p:txBody>
      </p:sp>
      <p:sp>
        <p:nvSpPr>
          <p:cNvPr id="145" name="Oval 144"/>
          <p:cNvSpPr/>
          <p:nvPr/>
        </p:nvSpPr>
        <p:spPr>
          <a:xfrm>
            <a:off x="8731397" y="5739851"/>
            <a:ext cx="416919" cy="3954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0</a:t>
            </a:r>
            <a:endParaRPr lang="en-US" sz="3600" b="1" dirty="0">
              <a:solidFill>
                <a:srgbClr val="FF0000"/>
              </a:solidFill>
            </a:endParaRPr>
          </a:p>
        </p:txBody>
      </p:sp>
      <p:sp>
        <p:nvSpPr>
          <p:cNvPr id="152" name="TextBox 151"/>
          <p:cNvSpPr txBox="1"/>
          <p:nvPr/>
        </p:nvSpPr>
        <p:spPr>
          <a:xfrm>
            <a:off x="1345491" y="314832"/>
            <a:ext cx="9941207" cy="707886"/>
          </a:xfrm>
          <a:prstGeom prst="rect">
            <a:avLst/>
          </a:prstGeom>
          <a:noFill/>
        </p:spPr>
        <p:txBody>
          <a:bodyPr wrap="square" rtlCol="0">
            <a:spAutoFit/>
          </a:bodyPr>
          <a:lstStyle/>
          <a:p>
            <a:pPr algn="ctr"/>
            <a:r>
              <a:rPr lang="en-US" sz="40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এবারে</a:t>
            </a:r>
            <a:r>
              <a:rPr lang="en-US" sz="40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একটি</a:t>
            </a:r>
            <a:r>
              <a:rPr lang="en-US" sz="40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চিত্রের</a:t>
            </a:r>
            <a:r>
              <a:rPr lang="en-US" sz="40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মাধ্যমে</a:t>
            </a:r>
            <a:r>
              <a:rPr lang="en-US" sz="40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ডেটা</a:t>
            </a:r>
            <a:r>
              <a:rPr lang="en-US" sz="40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কমিউনিকেশন</a:t>
            </a:r>
            <a:r>
              <a:rPr lang="en-US" sz="40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সিষ্টেম</a:t>
            </a:r>
            <a:r>
              <a:rPr lang="en-US" sz="40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বুঝি</a:t>
            </a:r>
            <a:endParaRPr lang="en-US" sz="4000"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 name="TextBox 1"/>
          <p:cNvSpPr txBox="1"/>
          <p:nvPr/>
        </p:nvSpPr>
        <p:spPr>
          <a:xfrm>
            <a:off x="739340" y="3041021"/>
            <a:ext cx="1928581" cy="523220"/>
          </a:xfrm>
          <a:prstGeom prst="rect">
            <a:avLst/>
          </a:prstGeom>
          <a:noFill/>
        </p:spPr>
        <p:txBody>
          <a:bodyPr wrap="square" rtlCol="0">
            <a:spAutoFit/>
          </a:bodyPr>
          <a:lstStyle/>
          <a:p>
            <a:r>
              <a:rPr lang="en-US" sz="2800" dirty="0" err="1" smtClean="0">
                <a:solidFill>
                  <a:prstClr val="black"/>
                </a:solidFill>
                <a:latin typeface="NikoshBAN" pitchFamily="2" charset="0"/>
                <a:cs typeface="NikoshBAN" pitchFamily="2" charset="0"/>
              </a:rPr>
              <a:t>কম্পিউটার</a:t>
            </a:r>
            <a:endParaRPr lang="en-US" sz="2800" dirty="0">
              <a:solidFill>
                <a:prstClr val="black"/>
              </a:solidFill>
              <a:latin typeface="NikoshBAN" pitchFamily="2" charset="0"/>
              <a:cs typeface="NikoshBAN" pitchFamily="2" charset="0"/>
            </a:endParaRPr>
          </a:p>
        </p:txBody>
      </p:sp>
      <p:sp>
        <p:nvSpPr>
          <p:cNvPr id="31" name="TextBox 30"/>
          <p:cNvSpPr txBox="1"/>
          <p:nvPr/>
        </p:nvSpPr>
        <p:spPr>
          <a:xfrm>
            <a:off x="9929119" y="2647717"/>
            <a:ext cx="1221484" cy="523220"/>
          </a:xfrm>
          <a:prstGeom prst="rect">
            <a:avLst/>
          </a:prstGeom>
          <a:noFill/>
        </p:spPr>
        <p:txBody>
          <a:bodyPr wrap="square" rtlCol="0">
            <a:spAutoFit/>
          </a:bodyPr>
          <a:lstStyle/>
          <a:p>
            <a:r>
              <a:rPr lang="en-US" sz="2800" dirty="0" err="1" smtClean="0">
                <a:solidFill>
                  <a:prstClr val="black"/>
                </a:solidFill>
                <a:latin typeface="NikoshBAN" pitchFamily="2" charset="0"/>
                <a:cs typeface="NikoshBAN" pitchFamily="2" charset="0"/>
              </a:rPr>
              <a:t>মডেম</a:t>
            </a:r>
            <a:endParaRPr lang="en-US" sz="2800" dirty="0">
              <a:solidFill>
                <a:prstClr val="black"/>
              </a:solidFill>
              <a:latin typeface="NikoshBAN" pitchFamily="2" charset="0"/>
              <a:cs typeface="NikoshBAN" pitchFamily="2" charset="0"/>
            </a:endParaRPr>
          </a:p>
        </p:txBody>
      </p:sp>
      <p:sp>
        <p:nvSpPr>
          <p:cNvPr id="32" name="TextBox 31"/>
          <p:cNvSpPr txBox="1"/>
          <p:nvPr/>
        </p:nvSpPr>
        <p:spPr>
          <a:xfrm>
            <a:off x="663595" y="5261136"/>
            <a:ext cx="1221484" cy="523220"/>
          </a:xfrm>
          <a:prstGeom prst="rect">
            <a:avLst/>
          </a:prstGeom>
          <a:noFill/>
        </p:spPr>
        <p:txBody>
          <a:bodyPr wrap="square" rtlCol="0">
            <a:spAutoFit/>
          </a:bodyPr>
          <a:lstStyle/>
          <a:p>
            <a:r>
              <a:rPr lang="en-US" sz="2800" dirty="0" err="1" smtClean="0">
                <a:solidFill>
                  <a:prstClr val="black"/>
                </a:solidFill>
                <a:latin typeface="NikoshBAN" pitchFamily="2" charset="0"/>
                <a:cs typeface="NikoshBAN" pitchFamily="2" charset="0"/>
              </a:rPr>
              <a:t>মডেম</a:t>
            </a:r>
            <a:endParaRPr lang="en-US" sz="2800" dirty="0">
              <a:solidFill>
                <a:prstClr val="black"/>
              </a:solidFill>
              <a:latin typeface="NikoshBAN" pitchFamily="2" charset="0"/>
              <a:cs typeface="NikoshBAN" pitchFamily="2" charset="0"/>
            </a:endParaRPr>
          </a:p>
        </p:txBody>
      </p:sp>
      <p:sp>
        <p:nvSpPr>
          <p:cNvPr id="33" name="TextBox 32"/>
          <p:cNvSpPr txBox="1"/>
          <p:nvPr/>
        </p:nvSpPr>
        <p:spPr>
          <a:xfrm>
            <a:off x="9729964" y="4197857"/>
            <a:ext cx="1928581" cy="523220"/>
          </a:xfrm>
          <a:prstGeom prst="rect">
            <a:avLst/>
          </a:prstGeom>
          <a:noFill/>
        </p:spPr>
        <p:txBody>
          <a:bodyPr wrap="square" rtlCol="0">
            <a:spAutoFit/>
          </a:bodyPr>
          <a:lstStyle/>
          <a:p>
            <a:r>
              <a:rPr lang="en-US" sz="2800" dirty="0" err="1" smtClean="0">
                <a:solidFill>
                  <a:prstClr val="black"/>
                </a:solidFill>
                <a:latin typeface="NikoshBAN" pitchFamily="2" charset="0"/>
                <a:cs typeface="NikoshBAN" pitchFamily="2" charset="0"/>
              </a:rPr>
              <a:t>কম্পিউটার</a:t>
            </a:r>
            <a:endParaRPr lang="en-US" sz="2800" dirty="0">
              <a:solidFill>
                <a:prstClr val="black"/>
              </a:solidFill>
              <a:latin typeface="NikoshBAN" pitchFamily="2" charset="0"/>
              <a:cs typeface="NikoshBAN" pitchFamily="2" charset="0"/>
            </a:endParaRPr>
          </a:p>
        </p:txBody>
      </p:sp>
      <p:sp>
        <p:nvSpPr>
          <p:cNvPr id="34" name="TextBox 33"/>
          <p:cNvSpPr txBox="1"/>
          <p:nvPr/>
        </p:nvSpPr>
        <p:spPr>
          <a:xfrm>
            <a:off x="5047489" y="3904052"/>
            <a:ext cx="1189655" cy="646331"/>
          </a:xfrm>
          <a:prstGeom prst="rect">
            <a:avLst/>
          </a:prstGeom>
          <a:noFill/>
        </p:spPr>
        <p:txBody>
          <a:bodyPr wrap="square" rtlCol="0">
            <a:spAutoFit/>
          </a:bodyPr>
          <a:lstStyle/>
          <a:p>
            <a:r>
              <a:rPr lang="en-US" sz="3600" dirty="0" err="1" smtClean="0">
                <a:solidFill>
                  <a:prstClr val="black"/>
                </a:solidFill>
                <a:latin typeface="NikoshBAN" pitchFamily="2" charset="0"/>
                <a:cs typeface="NikoshBAN" pitchFamily="2" charset="0"/>
              </a:rPr>
              <a:t>মাধ্যম</a:t>
            </a:r>
            <a:endParaRPr lang="en-US" sz="3600" dirty="0">
              <a:solidFill>
                <a:prstClr val="black"/>
              </a:solidFill>
              <a:latin typeface="NikoshBAN" pitchFamily="2" charset="0"/>
              <a:cs typeface="NikoshBAN" pitchFamily="2" charset="0"/>
            </a:endParaRPr>
          </a:p>
        </p:txBody>
      </p:sp>
    </p:spTree>
    <p:extLst>
      <p:ext uri="{BB962C8B-B14F-4D97-AF65-F5344CB8AC3E}">
        <p14:creationId xmlns:p14="http://schemas.microsoft.com/office/powerpoint/2010/main" val="12081676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grpId="1" nodeType="afterEffect">
                                  <p:stCondLst>
                                    <p:cond delay="0"/>
                                  </p:stCondLst>
                                  <p:childTnLst>
                                    <p:animMotion origin="layout" path="M 2.70833E-6 -3.33333E-6 L 0.05039 0.00093 " pathEditMode="relative" rAng="0" ptsTypes="AA">
                                      <p:cBhvr>
                                        <p:cTn id="9" dur="500" fill="hold"/>
                                        <p:tgtEl>
                                          <p:spTgt spid="120"/>
                                        </p:tgtEl>
                                        <p:attrNameLst>
                                          <p:attrName>ppt_x</p:attrName>
                                          <p:attrName>ppt_y</p:attrName>
                                        </p:attrNameLst>
                                      </p:cBhvr>
                                      <p:rCtr x="2513" y="46"/>
                                    </p:animMotion>
                                  </p:childTnLst>
                                </p:cTn>
                              </p:par>
                            </p:childTnLst>
                          </p:cTn>
                        </p:par>
                        <p:par>
                          <p:cTn id="10" fill="hold">
                            <p:stCondLst>
                              <p:cond delay="500"/>
                            </p:stCondLst>
                            <p:childTnLst>
                              <p:par>
                                <p:cTn id="11" presetID="6" presetClass="exit" presetSubtype="16" fill="hold" grpId="2" nodeType="afterEffect">
                                  <p:stCondLst>
                                    <p:cond delay="0"/>
                                  </p:stCondLst>
                                  <p:childTnLst>
                                    <p:animEffect transition="out" filter="circle(in)">
                                      <p:cBhvr>
                                        <p:cTn id="12" dur="500"/>
                                        <p:tgtEl>
                                          <p:spTgt spid="120"/>
                                        </p:tgtEl>
                                      </p:cBhvr>
                                    </p:animEffect>
                                    <p:set>
                                      <p:cBhvr>
                                        <p:cTn id="13" dur="1" fill="hold">
                                          <p:stCondLst>
                                            <p:cond delay="499"/>
                                          </p:stCondLst>
                                        </p:cTn>
                                        <p:tgtEl>
                                          <p:spTgt spid="120"/>
                                        </p:tgtEl>
                                        <p:attrNameLst>
                                          <p:attrName>style.visibility</p:attrName>
                                        </p:attrNameLst>
                                      </p:cBhvr>
                                      <p:to>
                                        <p:strVal val="hidden"/>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childTnLst>
                                </p:cTn>
                              </p:par>
                            </p:childTnLst>
                          </p:cTn>
                        </p:par>
                        <p:par>
                          <p:cTn id="17" fill="hold">
                            <p:stCondLst>
                              <p:cond delay="1000"/>
                            </p:stCondLst>
                            <p:childTnLst>
                              <p:par>
                                <p:cTn id="18" presetID="63" presetClass="path" presetSubtype="0" accel="50000" decel="50000" fill="hold" grpId="1" nodeType="afterEffect">
                                  <p:stCondLst>
                                    <p:cond delay="0"/>
                                  </p:stCondLst>
                                  <p:childTnLst>
                                    <p:animMotion origin="layout" path="M 3.75E-6 1.15607E-7 L 0.09804 0.0074 " pathEditMode="relative" rAng="0" ptsTypes="AA">
                                      <p:cBhvr>
                                        <p:cTn id="19" dur="500" fill="hold"/>
                                        <p:tgtEl>
                                          <p:spTgt spid="121"/>
                                        </p:tgtEl>
                                        <p:attrNameLst>
                                          <p:attrName>ppt_x</p:attrName>
                                          <p:attrName>ppt_y</p:attrName>
                                        </p:attrNameLst>
                                      </p:cBhvr>
                                      <p:rCtr x="4896" y="370"/>
                                    </p:animMotion>
                                  </p:childTnLst>
                                </p:cTn>
                              </p:par>
                            </p:childTnLst>
                          </p:cTn>
                        </p:par>
                        <p:par>
                          <p:cTn id="20" fill="hold">
                            <p:stCondLst>
                              <p:cond delay="1500"/>
                            </p:stCondLst>
                            <p:childTnLst>
                              <p:par>
                                <p:cTn id="21" presetID="6" presetClass="exit" presetSubtype="16" fill="hold" grpId="2" nodeType="afterEffect">
                                  <p:stCondLst>
                                    <p:cond delay="0"/>
                                  </p:stCondLst>
                                  <p:childTnLst>
                                    <p:animEffect transition="out" filter="circle(in)">
                                      <p:cBhvr>
                                        <p:cTn id="22" dur="500"/>
                                        <p:tgtEl>
                                          <p:spTgt spid="121"/>
                                        </p:tgtEl>
                                      </p:cBhvr>
                                    </p:animEffect>
                                    <p:set>
                                      <p:cBhvr>
                                        <p:cTn id="23" dur="1" fill="hold">
                                          <p:stCondLst>
                                            <p:cond delay="499"/>
                                          </p:stCondLst>
                                        </p:cTn>
                                        <p:tgtEl>
                                          <p:spTgt spid="121"/>
                                        </p:tgtEl>
                                        <p:attrNameLst>
                                          <p:attrName>style.visibility</p:attrName>
                                        </p:attrNameLst>
                                      </p:cBhvr>
                                      <p:to>
                                        <p:strVal val="hidden"/>
                                      </p:to>
                                    </p:se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childTnLst>
                          </p:cTn>
                        </p:par>
                        <p:par>
                          <p:cTn id="27" fill="hold">
                            <p:stCondLst>
                              <p:cond delay="2000"/>
                            </p:stCondLst>
                            <p:childTnLst>
                              <p:par>
                                <p:cTn id="28" presetID="63" presetClass="path" presetSubtype="0" accel="50000" decel="50000" fill="hold" grpId="1" nodeType="afterEffect">
                                  <p:stCondLst>
                                    <p:cond delay="0"/>
                                  </p:stCondLst>
                                  <p:childTnLst>
                                    <p:animMotion origin="layout" path="M 2.91667E-6 3.00578E-6 L 0.08489 -0.00139 " pathEditMode="relative" rAng="0" ptsTypes="AA">
                                      <p:cBhvr>
                                        <p:cTn id="29" dur="500" fill="hold"/>
                                        <p:tgtEl>
                                          <p:spTgt spid="122"/>
                                        </p:tgtEl>
                                        <p:attrNameLst>
                                          <p:attrName>ppt_x</p:attrName>
                                          <p:attrName>ppt_y</p:attrName>
                                        </p:attrNameLst>
                                      </p:cBhvr>
                                      <p:rCtr x="4245" y="-69"/>
                                    </p:animMotion>
                                  </p:childTnLst>
                                </p:cTn>
                              </p:par>
                            </p:childTnLst>
                          </p:cTn>
                        </p:par>
                        <p:par>
                          <p:cTn id="30" fill="hold">
                            <p:stCondLst>
                              <p:cond delay="2500"/>
                            </p:stCondLst>
                            <p:childTnLst>
                              <p:par>
                                <p:cTn id="31" presetID="6" presetClass="exit" presetSubtype="16" fill="hold" grpId="2" nodeType="afterEffect">
                                  <p:stCondLst>
                                    <p:cond delay="0"/>
                                  </p:stCondLst>
                                  <p:childTnLst>
                                    <p:animEffect transition="out" filter="circle(in)">
                                      <p:cBhvr>
                                        <p:cTn id="32" dur="500"/>
                                        <p:tgtEl>
                                          <p:spTgt spid="122"/>
                                        </p:tgtEl>
                                      </p:cBhvr>
                                    </p:animEffect>
                                    <p:set>
                                      <p:cBhvr>
                                        <p:cTn id="33" dur="1" fill="hold">
                                          <p:stCondLst>
                                            <p:cond delay="499"/>
                                          </p:stCondLst>
                                        </p:cTn>
                                        <p:tgtEl>
                                          <p:spTgt spid="122"/>
                                        </p:tgtEl>
                                        <p:attrNameLst>
                                          <p:attrName>style.visibility</p:attrName>
                                        </p:attrNameLst>
                                      </p:cBhvr>
                                      <p:to>
                                        <p:strVal val="hidden"/>
                                      </p:to>
                                    </p:set>
                                  </p:child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0"/>
                                          </p:stCondLst>
                                        </p:cTn>
                                        <p:tgtEl>
                                          <p:spTgt spid="123"/>
                                        </p:tgtEl>
                                        <p:attrNameLst>
                                          <p:attrName>style.visibility</p:attrName>
                                        </p:attrNameLst>
                                      </p:cBhvr>
                                      <p:to>
                                        <p:strVal val="visible"/>
                                      </p:to>
                                    </p:set>
                                  </p:childTnLst>
                                </p:cTn>
                              </p:par>
                            </p:childTnLst>
                          </p:cTn>
                        </p:par>
                        <p:par>
                          <p:cTn id="37" fill="hold">
                            <p:stCondLst>
                              <p:cond delay="3000"/>
                            </p:stCondLst>
                            <p:childTnLst>
                              <p:par>
                                <p:cTn id="38" presetID="63" presetClass="path" presetSubtype="0" accel="50000" decel="50000" fill="hold" grpId="1" nodeType="afterEffect">
                                  <p:stCondLst>
                                    <p:cond delay="0"/>
                                  </p:stCondLst>
                                  <p:childTnLst>
                                    <p:animMotion origin="layout" path="M -6.25E-7 -1.96532E-6 L 0.0944 0.00509 " pathEditMode="relative" rAng="0" ptsTypes="AA">
                                      <p:cBhvr>
                                        <p:cTn id="39" dur="500" fill="hold"/>
                                        <p:tgtEl>
                                          <p:spTgt spid="123"/>
                                        </p:tgtEl>
                                        <p:attrNameLst>
                                          <p:attrName>ppt_x</p:attrName>
                                          <p:attrName>ppt_y</p:attrName>
                                        </p:attrNameLst>
                                      </p:cBhvr>
                                      <p:rCtr x="4714" y="254"/>
                                    </p:animMotion>
                                  </p:childTnLst>
                                </p:cTn>
                              </p:par>
                            </p:childTnLst>
                          </p:cTn>
                        </p:par>
                        <p:par>
                          <p:cTn id="40" fill="hold">
                            <p:stCondLst>
                              <p:cond delay="3500"/>
                            </p:stCondLst>
                            <p:childTnLst>
                              <p:par>
                                <p:cTn id="41" presetID="6" presetClass="exit" presetSubtype="16" fill="hold" grpId="2" nodeType="afterEffect">
                                  <p:stCondLst>
                                    <p:cond delay="0"/>
                                  </p:stCondLst>
                                  <p:childTnLst>
                                    <p:animEffect transition="out" filter="circle(in)">
                                      <p:cBhvr>
                                        <p:cTn id="42" dur="500"/>
                                        <p:tgtEl>
                                          <p:spTgt spid="123"/>
                                        </p:tgtEl>
                                      </p:cBhvr>
                                    </p:animEffect>
                                    <p:set>
                                      <p:cBhvr>
                                        <p:cTn id="43" dur="1" fill="hold">
                                          <p:stCondLst>
                                            <p:cond delay="499"/>
                                          </p:stCondLst>
                                        </p:cTn>
                                        <p:tgtEl>
                                          <p:spTgt spid="123"/>
                                        </p:tgtEl>
                                        <p:attrNameLst>
                                          <p:attrName>style.visibility</p:attrName>
                                        </p:attrNameLst>
                                      </p:cBhvr>
                                      <p:to>
                                        <p:strVal val="hidden"/>
                                      </p:to>
                                    </p:set>
                                  </p:childTnLst>
                                </p:cTn>
                              </p:par>
                            </p:childTnLst>
                          </p:cTn>
                        </p:par>
                        <p:par>
                          <p:cTn id="44" fill="hold">
                            <p:stCondLst>
                              <p:cond delay="4000"/>
                            </p:stCondLst>
                            <p:childTnLst>
                              <p:par>
                                <p:cTn id="45" presetID="1" presetClass="entr" presetSubtype="0" fill="hold" grpId="0" nodeType="afterEffect">
                                  <p:stCondLst>
                                    <p:cond delay="0"/>
                                  </p:stCondLst>
                                  <p:childTnLst>
                                    <p:set>
                                      <p:cBhvr>
                                        <p:cTn id="46" dur="1" fill="hold">
                                          <p:stCondLst>
                                            <p:cond delay="0"/>
                                          </p:stCondLst>
                                        </p:cTn>
                                        <p:tgtEl>
                                          <p:spTgt spid="124"/>
                                        </p:tgtEl>
                                        <p:attrNameLst>
                                          <p:attrName>style.visibility</p:attrName>
                                        </p:attrNameLst>
                                      </p:cBhvr>
                                      <p:to>
                                        <p:strVal val="visible"/>
                                      </p:to>
                                    </p:set>
                                  </p:childTnLst>
                                </p:cTn>
                              </p:par>
                            </p:childTnLst>
                          </p:cTn>
                        </p:par>
                        <p:par>
                          <p:cTn id="47" fill="hold">
                            <p:stCondLst>
                              <p:cond delay="4000"/>
                            </p:stCondLst>
                            <p:childTnLst>
                              <p:par>
                                <p:cTn id="48" presetID="63" presetClass="path" presetSubtype="0" accel="50000" decel="50000" fill="hold" grpId="1" nodeType="afterEffect">
                                  <p:stCondLst>
                                    <p:cond delay="0"/>
                                  </p:stCondLst>
                                  <p:childTnLst>
                                    <p:animMotion origin="layout" path="M 2.08333E-7 -2.13873E-6 L 0.0849 0.00324 " pathEditMode="relative" rAng="0" ptsTypes="AA">
                                      <p:cBhvr>
                                        <p:cTn id="49" dur="500" fill="hold"/>
                                        <p:tgtEl>
                                          <p:spTgt spid="124"/>
                                        </p:tgtEl>
                                        <p:attrNameLst>
                                          <p:attrName>ppt_x</p:attrName>
                                          <p:attrName>ppt_y</p:attrName>
                                        </p:attrNameLst>
                                      </p:cBhvr>
                                      <p:rCtr x="4245" y="162"/>
                                    </p:animMotion>
                                  </p:childTnLst>
                                </p:cTn>
                              </p:par>
                            </p:childTnLst>
                          </p:cTn>
                        </p:par>
                        <p:par>
                          <p:cTn id="50" fill="hold">
                            <p:stCondLst>
                              <p:cond delay="4500"/>
                            </p:stCondLst>
                            <p:childTnLst>
                              <p:par>
                                <p:cTn id="51" presetID="6" presetClass="exit" presetSubtype="16" fill="hold" grpId="2" nodeType="afterEffect">
                                  <p:stCondLst>
                                    <p:cond delay="0"/>
                                  </p:stCondLst>
                                  <p:childTnLst>
                                    <p:animEffect transition="out" filter="circle(in)">
                                      <p:cBhvr>
                                        <p:cTn id="52" dur="500"/>
                                        <p:tgtEl>
                                          <p:spTgt spid="124"/>
                                        </p:tgtEl>
                                      </p:cBhvr>
                                    </p:animEffect>
                                    <p:set>
                                      <p:cBhvr>
                                        <p:cTn id="53" dur="1" fill="hold">
                                          <p:stCondLst>
                                            <p:cond delay="499"/>
                                          </p:stCondLst>
                                        </p:cTn>
                                        <p:tgtEl>
                                          <p:spTgt spid="124"/>
                                        </p:tgtEl>
                                        <p:attrNameLst>
                                          <p:attrName>style.visibility</p:attrName>
                                        </p:attrNameLst>
                                      </p:cBhvr>
                                      <p:to>
                                        <p:strVal val="hidden"/>
                                      </p:to>
                                    </p:set>
                                  </p:childTnLst>
                                </p:cTn>
                              </p:par>
                            </p:childTnLst>
                          </p:cTn>
                        </p:par>
                        <p:par>
                          <p:cTn id="54" fill="hold">
                            <p:stCondLst>
                              <p:cond delay="5000"/>
                            </p:stCondLst>
                            <p:childTnLst>
                              <p:par>
                                <p:cTn id="55" presetID="1" presetClass="entr" presetSubtype="0" fill="hold" grpId="0" nodeType="afterEffect">
                                  <p:stCondLst>
                                    <p:cond delay="0"/>
                                  </p:stCondLst>
                                  <p:childTnLst>
                                    <p:set>
                                      <p:cBhvr>
                                        <p:cTn id="56" dur="1" fill="hold">
                                          <p:stCondLst>
                                            <p:cond delay="0"/>
                                          </p:stCondLst>
                                        </p:cTn>
                                        <p:tgtEl>
                                          <p:spTgt spid="125"/>
                                        </p:tgtEl>
                                        <p:attrNameLst>
                                          <p:attrName>style.visibility</p:attrName>
                                        </p:attrNameLst>
                                      </p:cBhvr>
                                      <p:to>
                                        <p:strVal val="visible"/>
                                      </p:to>
                                    </p:set>
                                  </p:childTnLst>
                                </p:cTn>
                              </p:par>
                            </p:childTnLst>
                          </p:cTn>
                        </p:par>
                        <p:par>
                          <p:cTn id="57" fill="hold">
                            <p:stCondLst>
                              <p:cond delay="5000"/>
                            </p:stCondLst>
                            <p:childTnLst>
                              <p:par>
                                <p:cTn id="58" presetID="63" presetClass="path" presetSubtype="0" accel="50000" decel="50000" fill="hold" grpId="1" nodeType="afterEffect">
                                  <p:stCondLst>
                                    <p:cond delay="0"/>
                                  </p:stCondLst>
                                  <p:childTnLst>
                                    <p:animMotion origin="layout" path="M -4.79167E-6 3.17919E-6 L 0.08842 0.00925 " pathEditMode="relative" rAng="0" ptsTypes="AA">
                                      <p:cBhvr>
                                        <p:cTn id="59" dur="500" fill="hold"/>
                                        <p:tgtEl>
                                          <p:spTgt spid="125"/>
                                        </p:tgtEl>
                                        <p:attrNameLst>
                                          <p:attrName>ppt_x</p:attrName>
                                          <p:attrName>ppt_y</p:attrName>
                                        </p:attrNameLst>
                                      </p:cBhvr>
                                      <p:rCtr x="4414" y="462"/>
                                    </p:animMotion>
                                  </p:childTnLst>
                                </p:cTn>
                              </p:par>
                            </p:childTnLst>
                          </p:cTn>
                        </p:par>
                        <p:par>
                          <p:cTn id="60" fill="hold">
                            <p:stCondLst>
                              <p:cond delay="5500"/>
                            </p:stCondLst>
                            <p:childTnLst>
                              <p:par>
                                <p:cTn id="61" presetID="6" presetClass="exit" presetSubtype="16" fill="hold" grpId="2" nodeType="afterEffect">
                                  <p:stCondLst>
                                    <p:cond delay="0"/>
                                  </p:stCondLst>
                                  <p:childTnLst>
                                    <p:animEffect transition="out" filter="circle(in)">
                                      <p:cBhvr>
                                        <p:cTn id="62" dur="500"/>
                                        <p:tgtEl>
                                          <p:spTgt spid="125"/>
                                        </p:tgtEl>
                                      </p:cBhvr>
                                    </p:animEffect>
                                    <p:set>
                                      <p:cBhvr>
                                        <p:cTn id="63" dur="1" fill="hold">
                                          <p:stCondLst>
                                            <p:cond delay="499"/>
                                          </p:stCondLst>
                                        </p:cTn>
                                        <p:tgtEl>
                                          <p:spTgt spid="125"/>
                                        </p:tgtEl>
                                        <p:attrNameLst>
                                          <p:attrName>style.visibility</p:attrName>
                                        </p:attrNameLst>
                                      </p:cBhvr>
                                      <p:to>
                                        <p:strVal val="hidden"/>
                                      </p:to>
                                    </p:set>
                                  </p:childTnLst>
                                </p:cTn>
                              </p:par>
                            </p:childTnLst>
                          </p:cTn>
                        </p:par>
                        <p:par>
                          <p:cTn id="64" fill="hold">
                            <p:stCondLst>
                              <p:cond delay="6000"/>
                            </p:stCondLst>
                            <p:childTnLst>
                              <p:par>
                                <p:cTn id="65" presetID="1" presetClass="entr" presetSubtype="0" fill="hold" grpId="0" nodeType="afterEffect">
                                  <p:stCondLst>
                                    <p:cond delay="0"/>
                                  </p:stCondLst>
                                  <p:childTnLst>
                                    <p:set>
                                      <p:cBhvr>
                                        <p:cTn id="66" dur="1" fill="hold">
                                          <p:stCondLst>
                                            <p:cond delay="0"/>
                                          </p:stCondLst>
                                        </p:cTn>
                                        <p:tgtEl>
                                          <p:spTgt spid="126"/>
                                        </p:tgtEl>
                                        <p:attrNameLst>
                                          <p:attrName>style.visibility</p:attrName>
                                        </p:attrNameLst>
                                      </p:cBhvr>
                                      <p:to>
                                        <p:strVal val="visible"/>
                                      </p:to>
                                    </p:set>
                                  </p:childTnLst>
                                </p:cTn>
                              </p:par>
                            </p:childTnLst>
                          </p:cTn>
                        </p:par>
                        <p:par>
                          <p:cTn id="67" fill="hold">
                            <p:stCondLst>
                              <p:cond delay="6000"/>
                            </p:stCondLst>
                            <p:childTnLst>
                              <p:par>
                                <p:cTn id="68" presetID="63" presetClass="path" presetSubtype="0" accel="50000" decel="50000" fill="hold" grpId="1" nodeType="afterEffect">
                                  <p:stCondLst>
                                    <p:cond delay="0"/>
                                  </p:stCondLst>
                                  <p:childTnLst>
                                    <p:animMotion origin="layout" path="M 4.58333E-6 -4.07407E-6 L 0.05039 0.00093 " pathEditMode="relative" rAng="0" ptsTypes="AA">
                                      <p:cBhvr>
                                        <p:cTn id="69" dur="500" fill="hold"/>
                                        <p:tgtEl>
                                          <p:spTgt spid="126"/>
                                        </p:tgtEl>
                                        <p:attrNameLst>
                                          <p:attrName>ppt_x</p:attrName>
                                          <p:attrName>ppt_y</p:attrName>
                                        </p:attrNameLst>
                                      </p:cBhvr>
                                      <p:rCtr x="2513" y="46"/>
                                    </p:animMotion>
                                  </p:childTnLst>
                                </p:cTn>
                              </p:par>
                            </p:childTnLst>
                          </p:cTn>
                        </p:par>
                        <p:par>
                          <p:cTn id="70" fill="hold">
                            <p:stCondLst>
                              <p:cond delay="6500"/>
                            </p:stCondLst>
                            <p:childTnLst>
                              <p:par>
                                <p:cTn id="71" presetID="6" presetClass="exit" presetSubtype="16" fill="hold" grpId="2" nodeType="afterEffect">
                                  <p:stCondLst>
                                    <p:cond delay="0"/>
                                  </p:stCondLst>
                                  <p:childTnLst>
                                    <p:animEffect transition="out" filter="circle(in)">
                                      <p:cBhvr>
                                        <p:cTn id="72" dur="500"/>
                                        <p:tgtEl>
                                          <p:spTgt spid="126"/>
                                        </p:tgtEl>
                                      </p:cBhvr>
                                    </p:animEffect>
                                    <p:set>
                                      <p:cBhvr>
                                        <p:cTn id="73" dur="1" fill="hold">
                                          <p:stCondLst>
                                            <p:cond delay="499"/>
                                          </p:stCondLst>
                                        </p:cTn>
                                        <p:tgtEl>
                                          <p:spTgt spid="12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33"/>
                                        </p:tgtEl>
                                        <p:attrNameLst>
                                          <p:attrName>style.visibility</p:attrName>
                                        </p:attrNameLst>
                                      </p:cBhvr>
                                      <p:to>
                                        <p:strVal val="visible"/>
                                      </p:to>
                                    </p:set>
                                  </p:childTnLst>
                                </p:cTn>
                              </p:par>
                            </p:childTnLst>
                          </p:cTn>
                        </p:par>
                        <p:par>
                          <p:cTn id="78" fill="hold">
                            <p:stCondLst>
                              <p:cond delay="0"/>
                            </p:stCondLst>
                            <p:childTnLst>
                              <p:par>
                                <p:cTn id="79" presetID="0" presetClass="path" presetSubtype="0" accel="50000" decel="50000" fill="hold" grpId="1" nodeType="afterEffect">
                                  <p:stCondLst>
                                    <p:cond delay="0"/>
                                  </p:stCondLst>
                                  <p:childTnLst>
                                    <p:animMotion origin="layout" path="M 4.16667E-7 0.00185 L -0.00625 0.08788 L -0.00807 0.12396 L -0.01406 0.19334 L -0.03073 0.2123 L -0.04427 0.19103 L -0.05117 0.14709 L -0.05807 0.07748 L -0.06693 0.01041 L -0.07578 -0.02104 L -0.08164 -0.01087 L -0.08659 0.02914 L -0.0875 0.07956 L -0.09023 0.14709 L -0.09245 0.18293 L -0.09635 0.19542 L -0.1043 0.14269 L -0.11706 0.00809 L -0.12669 -0.01295 L -0.13372 0.00601 L -0.15508 0.19103 L -0.15911 0.20167 L -0.16602 0.18085 L -0.17865 0.07123 L -0.18268 0.07123 L -0.18854 0.09644 L -0.19232 0.19334 L -0.19831 0.20606 L -0.20898 0.18478 L -0.21615 0.12396 L -0.2237 0.09644 L -0.22865 0.14917 L -0.23451 0.1975 L -0.25326 0.20167 L -0.26888 0.18478 L -0.28346 0.09228 C -0.28568 0.08464 -0.28906 0.07771 -0.29036 0.06892 C -0.29154 0.06129 -0.29089 0.06476 -0.29232 0.05874 L -0.30794 0.01434 L -0.32474 -0.00231 L -0.33633 0.0229 L -0.34622 0.10476 L -0.36094 0.22294 L -0.3707 0.22919 L -0.38451 0.13437 L -0.40521 0.09852 L -0.41003 0.14917 L -0.41484 0.22479 L -0.41979 0.26064 L -0.43151 0.25833 L -0.43828 0.19958 L -0.45013 0.12627 L -0.46185 0.10476 L -0.46979 0.16189 L -0.47578 0.23312 L -0.48346 0.26503 L -0.49714 0.22479 L -0.50586 0.15125 L -0.51484 0.14709 L -0.51875 0.17461 L -0.52747 0.21439 L -0.54297 0.23127 " pathEditMode="relative" rAng="0" ptsTypes="AAAAAAAAAAAAAAAAAAAAAAAAAAAAAAAAAAAAAAAAAAAAAAAAAAAAAAAAAAAAAA">
                                      <p:cBhvr>
                                        <p:cTn id="80" dur="5000" fill="hold"/>
                                        <p:tgtEl>
                                          <p:spTgt spid="133"/>
                                        </p:tgtEl>
                                        <p:attrNameLst>
                                          <p:attrName>ppt_x</p:attrName>
                                          <p:attrName>ppt_y</p:attrName>
                                        </p:attrNameLst>
                                      </p:cBhvr>
                                      <p:rCtr x="-27148" y="12003"/>
                                    </p:animMotion>
                                  </p:childTnLst>
                                </p:cTn>
                              </p:par>
                            </p:childTnLst>
                          </p:cTn>
                        </p:par>
                        <p:par>
                          <p:cTn id="81" fill="hold">
                            <p:stCondLst>
                              <p:cond delay="5000"/>
                            </p:stCondLst>
                            <p:childTnLst>
                              <p:par>
                                <p:cTn id="82" presetID="31" presetClass="exit" presetSubtype="0" fill="hold" grpId="2" nodeType="afterEffect">
                                  <p:stCondLst>
                                    <p:cond delay="0"/>
                                  </p:stCondLst>
                                  <p:childTnLst>
                                    <p:anim calcmode="lin" valueType="num">
                                      <p:cBhvr>
                                        <p:cTn id="83" dur="500"/>
                                        <p:tgtEl>
                                          <p:spTgt spid="133"/>
                                        </p:tgtEl>
                                        <p:attrNameLst>
                                          <p:attrName>ppt_w</p:attrName>
                                        </p:attrNameLst>
                                      </p:cBhvr>
                                      <p:tavLst>
                                        <p:tav tm="0">
                                          <p:val>
                                            <p:strVal val="ppt_w"/>
                                          </p:val>
                                        </p:tav>
                                        <p:tav tm="100000">
                                          <p:val>
                                            <p:fltVal val="0"/>
                                          </p:val>
                                        </p:tav>
                                      </p:tavLst>
                                    </p:anim>
                                    <p:anim calcmode="lin" valueType="num">
                                      <p:cBhvr>
                                        <p:cTn id="84" dur="500"/>
                                        <p:tgtEl>
                                          <p:spTgt spid="133"/>
                                        </p:tgtEl>
                                        <p:attrNameLst>
                                          <p:attrName>ppt_h</p:attrName>
                                        </p:attrNameLst>
                                      </p:cBhvr>
                                      <p:tavLst>
                                        <p:tav tm="0">
                                          <p:val>
                                            <p:strVal val="ppt_h"/>
                                          </p:val>
                                        </p:tav>
                                        <p:tav tm="100000">
                                          <p:val>
                                            <p:fltVal val="0"/>
                                          </p:val>
                                        </p:tav>
                                      </p:tavLst>
                                    </p:anim>
                                    <p:anim calcmode="lin" valueType="num">
                                      <p:cBhvr>
                                        <p:cTn id="85" dur="500"/>
                                        <p:tgtEl>
                                          <p:spTgt spid="133"/>
                                        </p:tgtEl>
                                        <p:attrNameLst>
                                          <p:attrName>style.rotation</p:attrName>
                                        </p:attrNameLst>
                                      </p:cBhvr>
                                      <p:tavLst>
                                        <p:tav tm="0">
                                          <p:val>
                                            <p:fltVal val="0"/>
                                          </p:val>
                                        </p:tav>
                                        <p:tav tm="100000">
                                          <p:val>
                                            <p:fltVal val="90"/>
                                          </p:val>
                                        </p:tav>
                                      </p:tavLst>
                                    </p:anim>
                                    <p:animEffect transition="out" filter="fade">
                                      <p:cBhvr>
                                        <p:cTn id="86" dur="500"/>
                                        <p:tgtEl>
                                          <p:spTgt spid="133"/>
                                        </p:tgtEl>
                                      </p:cBhvr>
                                    </p:animEffect>
                                    <p:set>
                                      <p:cBhvr>
                                        <p:cTn id="87" dur="1" fill="hold">
                                          <p:stCondLst>
                                            <p:cond delay="499"/>
                                          </p:stCondLst>
                                        </p:cTn>
                                        <p:tgtEl>
                                          <p:spTgt spid="133"/>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38"/>
                                        </p:tgtEl>
                                        <p:attrNameLst>
                                          <p:attrName>style.visibility</p:attrName>
                                        </p:attrNameLst>
                                      </p:cBhvr>
                                      <p:to>
                                        <p:strVal val="visible"/>
                                      </p:to>
                                    </p:set>
                                  </p:childTnLst>
                                </p:cTn>
                              </p:par>
                            </p:childTnLst>
                          </p:cTn>
                        </p:par>
                        <p:par>
                          <p:cTn id="92" fill="hold">
                            <p:stCondLst>
                              <p:cond delay="0"/>
                            </p:stCondLst>
                            <p:childTnLst>
                              <p:par>
                                <p:cTn id="93" presetID="63" presetClass="path" presetSubtype="0" accel="50000" decel="50000" fill="hold" grpId="1" nodeType="afterEffect">
                                  <p:stCondLst>
                                    <p:cond delay="0"/>
                                  </p:stCondLst>
                                  <p:childTnLst>
                                    <p:animMotion origin="layout" path="M 1.875E-6 -3.3526E-6 L 0.08607 0.00093 " pathEditMode="relative" rAng="0" ptsTypes="AA">
                                      <p:cBhvr>
                                        <p:cTn id="94" dur="500" fill="hold"/>
                                        <p:tgtEl>
                                          <p:spTgt spid="138"/>
                                        </p:tgtEl>
                                        <p:attrNameLst>
                                          <p:attrName>ppt_x</p:attrName>
                                          <p:attrName>ppt_y</p:attrName>
                                        </p:attrNameLst>
                                      </p:cBhvr>
                                      <p:rCtr x="4297" y="46"/>
                                    </p:animMotion>
                                  </p:childTnLst>
                                </p:cTn>
                              </p:par>
                            </p:childTnLst>
                          </p:cTn>
                        </p:par>
                        <p:par>
                          <p:cTn id="95" fill="hold">
                            <p:stCondLst>
                              <p:cond delay="500"/>
                            </p:stCondLst>
                            <p:childTnLst>
                              <p:par>
                                <p:cTn id="96" presetID="6" presetClass="exit" presetSubtype="16" fill="hold" grpId="2" nodeType="afterEffect">
                                  <p:stCondLst>
                                    <p:cond delay="0"/>
                                  </p:stCondLst>
                                  <p:childTnLst>
                                    <p:animEffect transition="out" filter="circle(in)">
                                      <p:cBhvr>
                                        <p:cTn id="97" dur="500"/>
                                        <p:tgtEl>
                                          <p:spTgt spid="138"/>
                                        </p:tgtEl>
                                      </p:cBhvr>
                                    </p:animEffect>
                                    <p:set>
                                      <p:cBhvr>
                                        <p:cTn id="98" dur="1" fill="hold">
                                          <p:stCondLst>
                                            <p:cond delay="499"/>
                                          </p:stCondLst>
                                        </p:cTn>
                                        <p:tgtEl>
                                          <p:spTgt spid="138"/>
                                        </p:tgtEl>
                                        <p:attrNameLst>
                                          <p:attrName>style.visibility</p:attrName>
                                        </p:attrNameLst>
                                      </p:cBhvr>
                                      <p:to>
                                        <p:strVal val="hidden"/>
                                      </p:to>
                                    </p:set>
                                  </p:childTnLst>
                                </p:cTn>
                              </p:par>
                            </p:childTnLst>
                          </p:cTn>
                        </p:par>
                        <p:par>
                          <p:cTn id="99" fill="hold">
                            <p:stCondLst>
                              <p:cond delay="1000"/>
                            </p:stCondLst>
                            <p:childTnLst>
                              <p:par>
                                <p:cTn id="100" presetID="1" presetClass="entr" presetSubtype="0" fill="hold" grpId="0" nodeType="afterEffect">
                                  <p:stCondLst>
                                    <p:cond delay="0"/>
                                  </p:stCondLst>
                                  <p:childTnLst>
                                    <p:set>
                                      <p:cBhvr>
                                        <p:cTn id="101" dur="1" fill="hold">
                                          <p:stCondLst>
                                            <p:cond delay="0"/>
                                          </p:stCondLst>
                                        </p:cTn>
                                        <p:tgtEl>
                                          <p:spTgt spid="139"/>
                                        </p:tgtEl>
                                        <p:attrNameLst>
                                          <p:attrName>style.visibility</p:attrName>
                                        </p:attrNameLst>
                                      </p:cBhvr>
                                      <p:to>
                                        <p:strVal val="visible"/>
                                      </p:to>
                                    </p:set>
                                  </p:childTnLst>
                                </p:cTn>
                              </p:par>
                            </p:childTnLst>
                          </p:cTn>
                        </p:par>
                        <p:par>
                          <p:cTn id="102" fill="hold">
                            <p:stCondLst>
                              <p:cond delay="1000"/>
                            </p:stCondLst>
                            <p:childTnLst>
                              <p:par>
                                <p:cTn id="103" presetID="63" presetClass="path" presetSubtype="0" accel="50000" decel="50000" fill="hold" grpId="1" nodeType="afterEffect">
                                  <p:stCondLst>
                                    <p:cond delay="0"/>
                                  </p:stCondLst>
                                  <p:childTnLst>
                                    <p:animMotion origin="layout" path="M 4.58333E-6 -3.75723E-6 L 0.09075 0.00301 " pathEditMode="relative" rAng="0" ptsTypes="AA">
                                      <p:cBhvr>
                                        <p:cTn id="104" dur="500" fill="hold"/>
                                        <p:tgtEl>
                                          <p:spTgt spid="139"/>
                                        </p:tgtEl>
                                        <p:attrNameLst>
                                          <p:attrName>ppt_x</p:attrName>
                                          <p:attrName>ppt_y</p:attrName>
                                        </p:attrNameLst>
                                      </p:cBhvr>
                                      <p:rCtr x="4531" y="139"/>
                                    </p:animMotion>
                                  </p:childTnLst>
                                </p:cTn>
                              </p:par>
                            </p:childTnLst>
                          </p:cTn>
                        </p:par>
                        <p:par>
                          <p:cTn id="105" fill="hold">
                            <p:stCondLst>
                              <p:cond delay="1500"/>
                            </p:stCondLst>
                            <p:childTnLst>
                              <p:par>
                                <p:cTn id="106" presetID="6" presetClass="exit" presetSubtype="16" fill="hold" grpId="2" nodeType="afterEffect">
                                  <p:stCondLst>
                                    <p:cond delay="0"/>
                                  </p:stCondLst>
                                  <p:childTnLst>
                                    <p:animEffect transition="out" filter="circle(in)">
                                      <p:cBhvr>
                                        <p:cTn id="107" dur="500"/>
                                        <p:tgtEl>
                                          <p:spTgt spid="139"/>
                                        </p:tgtEl>
                                      </p:cBhvr>
                                    </p:animEffect>
                                    <p:set>
                                      <p:cBhvr>
                                        <p:cTn id="108" dur="1" fill="hold">
                                          <p:stCondLst>
                                            <p:cond delay="499"/>
                                          </p:stCondLst>
                                        </p:cTn>
                                        <p:tgtEl>
                                          <p:spTgt spid="139"/>
                                        </p:tgtEl>
                                        <p:attrNameLst>
                                          <p:attrName>style.visibility</p:attrName>
                                        </p:attrNameLst>
                                      </p:cBhvr>
                                      <p:to>
                                        <p:strVal val="hidden"/>
                                      </p:to>
                                    </p:set>
                                  </p:childTnLst>
                                </p:cTn>
                              </p:par>
                            </p:childTnLst>
                          </p:cTn>
                        </p:par>
                        <p:par>
                          <p:cTn id="109" fill="hold">
                            <p:stCondLst>
                              <p:cond delay="2000"/>
                            </p:stCondLst>
                            <p:childTnLst>
                              <p:par>
                                <p:cTn id="110" presetID="1" presetClass="entr" presetSubtype="0" fill="hold" grpId="0" nodeType="afterEffect">
                                  <p:stCondLst>
                                    <p:cond delay="0"/>
                                  </p:stCondLst>
                                  <p:childTnLst>
                                    <p:set>
                                      <p:cBhvr>
                                        <p:cTn id="111" dur="1" fill="hold">
                                          <p:stCondLst>
                                            <p:cond delay="0"/>
                                          </p:stCondLst>
                                        </p:cTn>
                                        <p:tgtEl>
                                          <p:spTgt spid="140"/>
                                        </p:tgtEl>
                                        <p:attrNameLst>
                                          <p:attrName>style.visibility</p:attrName>
                                        </p:attrNameLst>
                                      </p:cBhvr>
                                      <p:to>
                                        <p:strVal val="visible"/>
                                      </p:to>
                                    </p:set>
                                  </p:childTnLst>
                                </p:cTn>
                              </p:par>
                            </p:childTnLst>
                          </p:cTn>
                        </p:par>
                        <p:par>
                          <p:cTn id="112" fill="hold">
                            <p:stCondLst>
                              <p:cond delay="2000"/>
                            </p:stCondLst>
                            <p:childTnLst>
                              <p:par>
                                <p:cTn id="113" presetID="63" presetClass="path" presetSubtype="0" accel="50000" decel="50000" fill="hold" grpId="1" nodeType="afterEffect">
                                  <p:stCondLst>
                                    <p:cond delay="0"/>
                                  </p:stCondLst>
                                  <p:childTnLst>
                                    <p:animMotion origin="layout" path="M -2.29167E-6 -9.82659E-7 L 0.08841 0.00717 " pathEditMode="relative" rAng="0" ptsTypes="AA">
                                      <p:cBhvr>
                                        <p:cTn id="114" dur="500" fill="hold"/>
                                        <p:tgtEl>
                                          <p:spTgt spid="140"/>
                                        </p:tgtEl>
                                        <p:attrNameLst>
                                          <p:attrName>ppt_x</p:attrName>
                                          <p:attrName>ppt_y</p:attrName>
                                        </p:attrNameLst>
                                      </p:cBhvr>
                                      <p:rCtr x="4414" y="347"/>
                                    </p:animMotion>
                                  </p:childTnLst>
                                </p:cTn>
                              </p:par>
                            </p:childTnLst>
                          </p:cTn>
                        </p:par>
                        <p:par>
                          <p:cTn id="115" fill="hold">
                            <p:stCondLst>
                              <p:cond delay="2500"/>
                            </p:stCondLst>
                            <p:childTnLst>
                              <p:par>
                                <p:cTn id="116" presetID="6" presetClass="exit" presetSubtype="16" fill="hold" grpId="2" nodeType="afterEffect">
                                  <p:stCondLst>
                                    <p:cond delay="0"/>
                                  </p:stCondLst>
                                  <p:childTnLst>
                                    <p:animEffect transition="out" filter="circle(in)">
                                      <p:cBhvr>
                                        <p:cTn id="117" dur="500"/>
                                        <p:tgtEl>
                                          <p:spTgt spid="140"/>
                                        </p:tgtEl>
                                      </p:cBhvr>
                                    </p:animEffect>
                                    <p:set>
                                      <p:cBhvr>
                                        <p:cTn id="118" dur="1" fill="hold">
                                          <p:stCondLst>
                                            <p:cond delay="499"/>
                                          </p:stCondLst>
                                        </p:cTn>
                                        <p:tgtEl>
                                          <p:spTgt spid="140"/>
                                        </p:tgtEl>
                                        <p:attrNameLst>
                                          <p:attrName>style.visibility</p:attrName>
                                        </p:attrNameLst>
                                      </p:cBhvr>
                                      <p:to>
                                        <p:strVal val="hidden"/>
                                      </p:to>
                                    </p:set>
                                  </p:childTnLst>
                                </p:cTn>
                              </p:par>
                            </p:childTnLst>
                          </p:cTn>
                        </p:par>
                        <p:par>
                          <p:cTn id="119" fill="hold">
                            <p:stCondLst>
                              <p:cond delay="3000"/>
                            </p:stCondLst>
                            <p:childTnLst>
                              <p:par>
                                <p:cTn id="120" presetID="1" presetClass="entr" presetSubtype="0" fill="hold" grpId="0" nodeType="afterEffect">
                                  <p:stCondLst>
                                    <p:cond delay="0"/>
                                  </p:stCondLst>
                                  <p:childTnLst>
                                    <p:set>
                                      <p:cBhvr>
                                        <p:cTn id="121" dur="1" fill="hold">
                                          <p:stCondLst>
                                            <p:cond delay="0"/>
                                          </p:stCondLst>
                                        </p:cTn>
                                        <p:tgtEl>
                                          <p:spTgt spid="141"/>
                                        </p:tgtEl>
                                        <p:attrNameLst>
                                          <p:attrName>style.visibility</p:attrName>
                                        </p:attrNameLst>
                                      </p:cBhvr>
                                      <p:to>
                                        <p:strVal val="visible"/>
                                      </p:to>
                                    </p:set>
                                  </p:childTnLst>
                                </p:cTn>
                              </p:par>
                            </p:childTnLst>
                          </p:cTn>
                        </p:par>
                        <p:par>
                          <p:cTn id="122" fill="hold">
                            <p:stCondLst>
                              <p:cond delay="3000"/>
                            </p:stCondLst>
                            <p:childTnLst>
                              <p:par>
                                <p:cTn id="123" presetID="63" presetClass="path" presetSubtype="0" accel="50000" decel="50000" fill="hold" grpId="1" nodeType="afterEffect">
                                  <p:stCondLst>
                                    <p:cond delay="0"/>
                                  </p:stCondLst>
                                  <p:childTnLst>
                                    <p:animMotion origin="layout" path="M -3.54167E-6 -3.46821E-6 L 0.08972 -0.00555 " pathEditMode="relative" rAng="0" ptsTypes="AA">
                                      <p:cBhvr>
                                        <p:cTn id="124" dur="500" fill="hold"/>
                                        <p:tgtEl>
                                          <p:spTgt spid="141"/>
                                        </p:tgtEl>
                                        <p:attrNameLst>
                                          <p:attrName>ppt_x</p:attrName>
                                          <p:attrName>ppt_y</p:attrName>
                                        </p:attrNameLst>
                                      </p:cBhvr>
                                      <p:rCtr x="4479" y="-277"/>
                                    </p:animMotion>
                                  </p:childTnLst>
                                </p:cTn>
                              </p:par>
                            </p:childTnLst>
                          </p:cTn>
                        </p:par>
                        <p:par>
                          <p:cTn id="125" fill="hold">
                            <p:stCondLst>
                              <p:cond delay="3500"/>
                            </p:stCondLst>
                            <p:childTnLst>
                              <p:par>
                                <p:cTn id="126" presetID="6" presetClass="exit" presetSubtype="16" fill="hold" grpId="2" nodeType="afterEffect">
                                  <p:stCondLst>
                                    <p:cond delay="0"/>
                                  </p:stCondLst>
                                  <p:childTnLst>
                                    <p:animEffect transition="out" filter="circle(in)">
                                      <p:cBhvr>
                                        <p:cTn id="127" dur="500"/>
                                        <p:tgtEl>
                                          <p:spTgt spid="141"/>
                                        </p:tgtEl>
                                      </p:cBhvr>
                                    </p:animEffect>
                                    <p:set>
                                      <p:cBhvr>
                                        <p:cTn id="128" dur="1" fill="hold">
                                          <p:stCondLst>
                                            <p:cond delay="499"/>
                                          </p:stCondLst>
                                        </p:cTn>
                                        <p:tgtEl>
                                          <p:spTgt spid="141"/>
                                        </p:tgtEl>
                                        <p:attrNameLst>
                                          <p:attrName>style.visibility</p:attrName>
                                        </p:attrNameLst>
                                      </p:cBhvr>
                                      <p:to>
                                        <p:strVal val="hidden"/>
                                      </p:to>
                                    </p:set>
                                  </p:childTnLst>
                                </p:cTn>
                              </p:par>
                            </p:childTnLst>
                          </p:cTn>
                        </p:par>
                        <p:par>
                          <p:cTn id="129" fill="hold">
                            <p:stCondLst>
                              <p:cond delay="4000"/>
                            </p:stCondLst>
                            <p:childTnLst>
                              <p:par>
                                <p:cTn id="130" presetID="1" presetClass="entr" presetSubtype="0" fill="hold" grpId="0" nodeType="afterEffect">
                                  <p:stCondLst>
                                    <p:cond delay="0"/>
                                  </p:stCondLst>
                                  <p:childTnLst>
                                    <p:set>
                                      <p:cBhvr>
                                        <p:cTn id="131" dur="1" fill="hold">
                                          <p:stCondLst>
                                            <p:cond delay="0"/>
                                          </p:stCondLst>
                                        </p:cTn>
                                        <p:tgtEl>
                                          <p:spTgt spid="142"/>
                                        </p:tgtEl>
                                        <p:attrNameLst>
                                          <p:attrName>style.visibility</p:attrName>
                                        </p:attrNameLst>
                                      </p:cBhvr>
                                      <p:to>
                                        <p:strVal val="visible"/>
                                      </p:to>
                                    </p:set>
                                  </p:childTnLst>
                                </p:cTn>
                              </p:par>
                            </p:childTnLst>
                          </p:cTn>
                        </p:par>
                        <p:par>
                          <p:cTn id="132" fill="hold">
                            <p:stCondLst>
                              <p:cond delay="4000"/>
                            </p:stCondLst>
                            <p:childTnLst>
                              <p:par>
                                <p:cTn id="133" presetID="63" presetClass="path" presetSubtype="0" accel="50000" decel="50000" fill="hold" grpId="1" nodeType="afterEffect">
                                  <p:stCondLst>
                                    <p:cond delay="300"/>
                                  </p:stCondLst>
                                  <p:childTnLst>
                                    <p:animMotion origin="layout" path="M -2.91667E-6 -4.91329E-6 L 0.09206 0.00301 " pathEditMode="relative" rAng="0" ptsTypes="AA">
                                      <p:cBhvr>
                                        <p:cTn id="134" dur="500" fill="hold"/>
                                        <p:tgtEl>
                                          <p:spTgt spid="142"/>
                                        </p:tgtEl>
                                        <p:attrNameLst>
                                          <p:attrName>ppt_x</p:attrName>
                                          <p:attrName>ppt_y</p:attrName>
                                        </p:attrNameLst>
                                      </p:cBhvr>
                                      <p:rCtr x="4596" y="139"/>
                                    </p:animMotion>
                                  </p:childTnLst>
                                </p:cTn>
                              </p:par>
                            </p:childTnLst>
                          </p:cTn>
                        </p:par>
                        <p:par>
                          <p:cTn id="135" fill="hold">
                            <p:stCondLst>
                              <p:cond delay="4800"/>
                            </p:stCondLst>
                            <p:childTnLst>
                              <p:par>
                                <p:cTn id="136" presetID="6" presetClass="exit" presetSubtype="16" fill="hold" grpId="2" nodeType="afterEffect">
                                  <p:stCondLst>
                                    <p:cond delay="0"/>
                                  </p:stCondLst>
                                  <p:childTnLst>
                                    <p:animEffect transition="out" filter="circle(in)">
                                      <p:cBhvr>
                                        <p:cTn id="137" dur="500"/>
                                        <p:tgtEl>
                                          <p:spTgt spid="142"/>
                                        </p:tgtEl>
                                      </p:cBhvr>
                                    </p:animEffect>
                                    <p:set>
                                      <p:cBhvr>
                                        <p:cTn id="138" dur="1" fill="hold">
                                          <p:stCondLst>
                                            <p:cond delay="499"/>
                                          </p:stCondLst>
                                        </p:cTn>
                                        <p:tgtEl>
                                          <p:spTgt spid="142"/>
                                        </p:tgtEl>
                                        <p:attrNameLst>
                                          <p:attrName>style.visibility</p:attrName>
                                        </p:attrNameLst>
                                      </p:cBhvr>
                                      <p:to>
                                        <p:strVal val="hidden"/>
                                      </p:to>
                                    </p:set>
                                  </p:childTnLst>
                                </p:cTn>
                              </p:par>
                            </p:childTnLst>
                          </p:cTn>
                        </p:par>
                        <p:par>
                          <p:cTn id="139" fill="hold">
                            <p:stCondLst>
                              <p:cond delay="5300"/>
                            </p:stCondLst>
                            <p:childTnLst>
                              <p:par>
                                <p:cTn id="140" presetID="1" presetClass="entr" presetSubtype="0" fill="hold" grpId="0" nodeType="afterEffect">
                                  <p:stCondLst>
                                    <p:cond delay="0"/>
                                  </p:stCondLst>
                                  <p:childTnLst>
                                    <p:set>
                                      <p:cBhvr>
                                        <p:cTn id="141" dur="1" fill="hold">
                                          <p:stCondLst>
                                            <p:cond delay="0"/>
                                          </p:stCondLst>
                                        </p:cTn>
                                        <p:tgtEl>
                                          <p:spTgt spid="143"/>
                                        </p:tgtEl>
                                        <p:attrNameLst>
                                          <p:attrName>style.visibility</p:attrName>
                                        </p:attrNameLst>
                                      </p:cBhvr>
                                      <p:to>
                                        <p:strVal val="visible"/>
                                      </p:to>
                                    </p:set>
                                  </p:childTnLst>
                                </p:cTn>
                              </p:par>
                            </p:childTnLst>
                          </p:cTn>
                        </p:par>
                        <p:par>
                          <p:cTn id="142" fill="hold">
                            <p:stCondLst>
                              <p:cond delay="5300"/>
                            </p:stCondLst>
                            <p:childTnLst>
                              <p:par>
                                <p:cTn id="143" presetID="63" presetClass="path" presetSubtype="0" accel="50000" decel="50000" fill="hold" grpId="1" nodeType="afterEffect">
                                  <p:stCondLst>
                                    <p:cond delay="0"/>
                                  </p:stCondLst>
                                  <p:childTnLst>
                                    <p:animMotion origin="layout" path="M -4.79167E-6 -3.46821E-6 L 0.09323 0.00093 " pathEditMode="relative" rAng="0" ptsTypes="AA">
                                      <p:cBhvr>
                                        <p:cTn id="144" dur="500" fill="hold"/>
                                        <p:tgtEl>
                                          <p:spTgt spid="143"/>
                                        </p:tgtEl>
                                        <p:attrNameLst>
                                          <p:attrName>ppt_x</p:attrName>
                                          <p:attrName>ppt_y</p:attrName>
                                        </p:attrNameLst>
                                      </p:cBhvr>
                                      <p:rCtr x="4661" y="46"/>
                                    </p:animMotion>
                                  </p:childTnLst>
                                </p:cTn>
                              </p:par>
                            </p:childTnLst>
                          </p:cTn>
                        </p:par>
                        <p:par>
                          <p:cTn id="145" fill="hold">
                            <p:stCondLst>
                              <p:cond delay="5800"/>
                            </p:stCondLst>
                            <p:childTnLst>
                              <p:par>
                                <p:cTn id="146" presetID="6" presetClass="exit" presetSubtype="16" fill="hold" grpId="2" nodeType="afterEffect">
                                  <p:stCondLst>
                                    <p:cond delay="0"/>
                                  </p:stCondLst>
                                  <p:childTnLst>
                                    <p:animEffect transition="out" filter="circle(in)">
                                      <p:cBhvr>
                                        <p:cTn id="147" dur="500"/>
                                        <p:tgtEl>
                                          <p:spTgt spid="143"/>
                                        </p:tgtEl>
                                      </p:cBhvr>
                                    </p:animEffect>
                                    <p:set>
                                      <p:cBhvr>
                                        <p:cTn id="148" dur="1" fill="hold">
                                          <p:stCondLst>
                                            <p:cond delay="499"/>
                                          </p:stCondLst>
                                        </p:cTn>
                                        <p:tgtEl>
                                          <p:spTgt spid="143"/>
                                        </p:tgtEl>
                                        <p:attrNameLst>
                                          <p:attrName>style.visibility</p:attrName>
                                        </p:attrNameLst>
                                      </p:cBhvr>
                                      <p:to>
                                        <p:strVal val="hidden"/>
                                      </p:to>
                                    </p:set>
                                  </p:childTnLst>
                                </p:cTn>
                              </p:par>
                            </p:childTnLst>
                          </p:cTn>
                        </p:par>
                        <p:par>
                          <p:cTn id="149" fill="hold">
                            <p:stCondLst>
                              <p:cond delay="6300"/>
                            </p:stCondLst>
                            <p:childTnLst>
                              <p:par>
                                <p:cTn id="150" presetID="1" presetClass="entr" presetSubtype="0" fill="hold" grpId="0" nodeType="afterEffect">
                                  <p:stCondLst>
                                    <p:cond delay="0"/>
                                  </p:stCondLst>
                                  <p:childTnLst>
                                    <p:set>
                                      <p:cBhvr>
                                        <p:cTn id="151" dur="1" fill="hold">
                                          <p:stCondLst>
                                            <p:cond delay="0"/>
                                          </p:stCondLst>
                                        </p:cTn>
                                        <p:tgtEl>
                                          <p:spTgt spid="144"/>
                                        </p:tgtEl>
                                        <p:attrNameLst>
                                          <p:attrName>style.visibility</p:attrName>
                                        </p:attrNameLst>
                                      </p:cBhvr>
                                      <p:to>
                                        <p:strVal val="visible"/>
                                      </p:to>
                                    </p:set>
                                  </p:childTnLst>
                                </p:cTn>
                              </p:par>
                            </p:childTnLst>
                          </p:cTn>
                        </p:par>
                        <p:par>
                          <p:cTn id="152" fill="hold">
                            <p:stCondLst>
                              <p:cond delay="6300"/>
                            </p:stCondLst>
                            <p:childTnLst>
                              <p:par>
                                <p:cTn id="153" presetID="63" presetClass="path" presetSubtype="0" accel="50000" decel="50000" fill="hold" grpId="1" nodeType="afterEffect">
                                  <p:stCondLst>
                                    <p:cond delay="0"/>
                                  </p:stCondLst>
                                  <p:childTnLst>
                                    <p:animMotion origin="layout" path="M -3.125E-6 -4.91329E-6 L 0.08959 0.00093 " pathEditMode="relative" rAng="0" ptsTypes="AA">
                                      <p:cBhvr>
                                        <p:cTn id="154" dur="500" fill="hold"/>
                                        <p:tgtEl>
                                          <p:spTgt spid="144"/>
                                        </p:tgtEl>
                                        <p:attrNameLst>
                                          <p:attrName>ppt_x</p:attrName>
                                          <p:attrName>ppt_y</p:attrName>
                                        </p:attrNameLst>
                                      </p:cBhvr>
                                      <p:rCtr x="4479" y="46"/>
                                    </p:animMotion>
                                  </p:childTnLst>
                                </p:cTn>
                              </p:par>
                            </p:childTnLst>
                          </p:cTn>
                        </p:par>
                        <p:par>
                          <p:cTn id="155" fill="hold">
                            <p:stCondLst>
                              <p:cond delay="6800"/>
                            </p:stCondLst>
                            <p:childTnLst>
                              <p:par>
                                <p:cTn id="156" presetID="6" presetClass="exit" presetSubtype="16" fill="hold" grpId="2" nodeType="afterEffect">
                                  <p:stCondLst>
                                    <p:cond delay="0"/>
                                  </p:stCondLst>
                                  <p:childTnLst>
                                    <p:animEffect transition="out" filter="circle(in)">
                                      <p:cBhvr>
                                        <p:cTn id="157" dur="500"/>
                                        <p:tgtEl>
                                          <p:spTgt spid="144"/>
                                        </p:tgtEl>
                                      </p:cBhvr>
                                    </p:animEffect>
                                    <p:set>
                                      <p:cBhvr>
                                        <p:cTn id="158" dur="1" fill="hold">
                                          <p:stCondLst>
                                            <p:cond delay="499"/>
                                          </p:stCondLst>
                                        </p:cTn>
                                        <p:tgtEl>
                                          <p:spTgt spid="144"/>
                                        </p:tgtEl>
                                        <p:attrNameLst>
                                          <p:attrName>style.visibility</p:attrName>
                                        </p:attrNameLst>
                                      </p:cBhvr>
                                      <p:to>
                                        <p:strVal val="hidden"/>
                                      </p:to>
                                    </p:set>
                                  </p:childTnLst>
                                </p:cTn>
                              </p:par>
                            </p:childTnLst>
                          </p:cTn>
                        </p:par>
                        <p:par>
                          <p:cTn id="159" fill="hold">
                            <p:stCondLst>
                              <p:cond delay="7300"/>
                            </p:stCondLst>
                            <p:childTnLst>
                              <p:par>
                                <p:cTn id="160" presetID="1" presetClass="entr" presetSubtype="0" fill="hold" grpId="0" nodeType="afterEffect">
                                  <p:stCondLst>
                                    <p:cond delay="0"/>
                                  </p:stCondLst>
                                  <p:childTnLst>
                                    <p:set>
                                      <p:cBhvr>
                                        <p:cTn id="161" dur="1" fill="hold">
                                          <p:stCondLst>
                                            <p:cond delay="0"/>
                                          </p:stCondLst>
                                        </p:cTn>
                                        <p:tgtEl>
                                          <p:spTgt spid="145"/>
                                        </p:tgtEl>
                                        <p:attrNameLst>
                                          <p:attrName>style.visibility</p:attrName>
                                        </p:attrNameLst>
                                      </p:cBhvr>
                                      <p:to>
                                        <p:strVal val="visible"/>
                                      </p:to>
                                    </p:set>
                                  </p:childTnLst>
                                </p:cTn>
                              </p:par>
                            </p:childTnLst>
                          </p:cTn>
                        </p:par>
                        <p:par>
                          <p:cTn id="162" fill="hold">
                            <p:stCondLst>
                              <p:cond delay="7300"/>
                            </p:stCondLst>
                            <p:childTnLst>
                              <p:par>
                                <p:cTn id="163" presetID="63" presetClass="path" presetSubtype="0" accel="50000" decel="50000" fill="hold" grpId="1" nodeType="afterEffect">
                                  <p:stCondLst>
                                    <p:cond delay="0"/>
                                  </p:stCondLst>
                                  <p:childTnLst>
                                    <p:animMotion origin="layout" path="M -4.58333E-6 1.6185E-6 L 0.0504 0.00092 " pathEditMode="relative" rAng="0" ptsTypes="AA">
                                      <p:cBhvr>
                                        <p:cTn id="164" dur="500" fill="hold"/>
                                        <p:tgtEl>
                                          <p:spTgt spid="145"/>
                                        </p:tgtEl>
                                        <p:attrNameLst>
                                          <p:attrName>ppt_x</p:attrName>
                                          <p:attrName>ppt_y</p:attrName>
                                        </p:attrNameLst>
                                      </p:cBhvr>
                                      <p:rCtr x="2513" y="46"/>
                                    </p:animMotion>
                                  </p:childTnLst>
                                </p:cTn>
                              </p:par>
                            </p:childTnLst>
                          </p:cTn>
                        </p:par>
                        <p:par>
                          <p:cTn id="165" fill="hold">
                            <p:stCondLst>
                              <p:cond delay="7800"/>
                            </p:stCondLst>
                            <p:childTnLst>
                              <p:par>
                                <p:cTn id="166" presetID="6" presetClass="exit" presetSubtype="16" fill="hold" grpId="2" nodeType="afterEffect">
                                  <p:stCondLst>
                                    <p:cond delay="0"/>
                                  </p:stCondLst>
                                  <p:childTnLst>
                                    <p:animEffect transition="out" filter="circle(in)">
                                      <p:cBhvr>
                                        <p:cTn id="167" dur="500"/>
                                        <p:tgtEl>
                                          <p:spTgt spid="145"/>
                                        </p:tgtEl>
                                      </p:cBhvr>
                                    </p:animEffect>
                                    <p:set>
                                      <p:cBhvr>
                                        <p:cTn id="168" dur="1" fill="hold">
                                          <p:stCondLst>
                                            <p:cond delay="499"/>
                                          </p:stCondLst>
                                        </p:cTn>
                                        <p:tgtEl>
                                          <p:spTgt spid="1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0" grpId="1"/>
      <p:bldP spid="120" grpId="2"/>
      <p:bldP spid="121" grpId="0"/>
      <p:bldP spid="121" grpId="1"/>
      <p:bldP spid="121" grpId="2"/>
      <p:bldP spid="122" grpId="0"/>
      <p:bldP spid="122" grpId="1"/>
      <p:bldP spid="122" grpId="2"/>
      <p:bldP spid="123" grpId="0"/>
      <p:bldP spid="123" grpId="1"/>
      <p:bldP spid="123" grpId="2"/>
      <p:bldP spid="124" grpId="0"/>
      <p:bldP spid="124" grpId="1"/>
      <p:bldP spid="124" grpId="2"/>
      <p:bldP spid="125" grpId="0"/>
      <p:bldP spid="125" grpId="1"/>
      <p:bldP spid="125" grpId="2"/>
      <p:bldP spid="126" grpId="0"/>
      <p:bldP spid="126" grpId="1"/>
      <p:bldP spid="126" grpId="2"/>
      <p:bldP spid="133" grpId="0" animBg="1"/>
      <p:bldP spid="133" grpId="1" animBg="1"/>
      <p:bldP spid="133" grpId="2" animBg="1"/>
      <p:bldP spid="138" grpId="0"/>
      <p:bldP spid="138" grpId="1"/>
      <p:bldP spid="138" grpId="2"/>
      <p:bldP spid="139" grpId="0"/>
      <p:bldP spid="139" grpId="1"/>
      <p:bldP spid="139" grpId="2"/>
      <p:bldP spid="140" grpId="0"/>
      <p:bldP spid="140" grpId="1"/>
      <p:bldP spid="140" grpId="2"/>
      <p:bldP spid="141" grpId="0"/>
      <p:bldP spid="141" grpId="1"/>
      <p:bldP spid="141" grpId="2"/>
      <p:bldP spid="142" grpId="0"/>
      <p:bldP spid="142" grpId="1"/>
      <p:bldP spid="142" grpId="2"/>
      <p:bldP spid="143" grpId="0"/>
      <p:bldP spid="143" grpId="1"/>
      <p:bldP spid="143" grpId="2"/>
      <p:bldP spid="144" grpId="0"/>
      <p:bldP spid="144" grpId="1"/>
      <p:bldP spid="144" grpId="2"/>
      <p:bldP spid="145" grpId="0"/>
      <p:bldP spid="145" grpId="1"/>
      <p:bldP spid="145"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89635" y="1500546"/>
            <a:ext cx="7132272" cy="5016758"/>
          </a:xfrm>
          <a:prstGeom prst="rect">
            <a:avLst/>
          </a:prstGeom>
          <a:noFill/>
          <a:scene3d>
            <a:camera prst="orthographicFront"/>
            <a:lightRig rig="threePt" dir="t"/>
          </a:scene3d>
          <a:sp3d>
            <a:bevelT w="101600" prst="riblet"/>
          </a:sp3d>
        </p:spPr>
        <p:txBody>
          <a:bodyPr wrap="square" rtlCol="0">
            <a:spAutoFit/>
          </a:bodyPr>
          <a:lstStyle/>
          <a:p>
            <a:r>
              <a:rPr lang="en-US" sz="3200" b="1" dirty="0" err="1" smtClean="0">
                <a:latin typeface="NikoshBAN" pitchFamily="2" charset="0"/>
                <a:cs typeface="NikoshBAN" pitchFamily="2" charset="0"/>
              </a:rPr>
              <a:t>উৎস</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কম্পিউটার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থেকে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প্রেরিত</a:t>
            </a:r>
            <a:r>
              <a:rPr lang="en-US" sz="3200" b="1" dirty="0" smtClean="0">
                <a:latin typeface="NikoshBAN" pitchFamily="2" charset="0"/>
                <a:cs typeface="NikoshBAN" pitchFamily="2" charset="0"/>
              </a:rPr>
              <a:t> </a:t>
            </a:r>
            <a:r>
              <a:rPr lang="bn-IN"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ডিজিটাল</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ডেটাকে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গ্রহ</a:t>
            </a:r>
            <a:r>
              <a:rPr lang="bn-IN" sz="3200" b="1" dirty="0" smtClean="0">
                <a:latin typeface="NikoshBAN" pitchFamily="2" charset="0"/>
                <a:cs typeface="NikoshBAN" pitchFamily="2" charset="0"/>
              </a:rPr>
              <a:t>ণ </a:t>
            </a:r>
            <a:r>
              <a:rPr lang="en-US" sz="3200" b="1" dirty="0" err="1" smtClean="0">
                <a:latin typeface="NikoshBAN" pitchFamily="2" charset="0"/>
                <a:cs typeface="NikoshBAN" pitchFamily="2" charset="0"/>
              </a:rPr>
              <a:t>করে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অ্যানালগ</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ডেটায়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পরিনত</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নেটওয়ার্ক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মাধ্যমে</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প্রেরণ</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এবং</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নেটওয়ার্ক</a:t>
            </a:r>
            <a:r>
              <a:rPr lang="en-US" sz="3200" b="1" dirty="0" smtClean="0">
                <a:latin typeface="NikoshBAN" pitchFamily="2" charset="0"/>
                <a:cs typeface="NikoshBAN" pitchFamily="2" charset="0"/>
              </a:rPr>
              <a:t> </a:t>
            </a:r>
            <a:r>
              <a:rPr lang="en-US" sz="3200" b="1" dirty="0" err="1">
                <a:latin typeface="NikoshBAN" pitchFamily="2" charset="0"/>
                <a:cs typeface="NikoshBAN" pitchFamily="2" charset="0"/>
              </a:rPr>
              <a:t>মাধ্যম</a:t>
            </a:r>
            <a:r>
              <a:rPr lang="en-US" sz="3200" b="1" dirty="0">
                <a:latin typeface="NikoshBAN" pitchFamily="2" charset="0"/>
                <a:cs typeface="NikoshBAN" pitchFamily="2" charset="0"/>
              </a:rPr>
              <a:t> </a:t>
            </a:r>
            <a:r>
              <a:rPr lang="en-US" sz="3200" b="1" dirty="0" err="1" smtClean="0">
                <a:latin typeface="NikoshBAN" pitchFamily="2" charset="0"/>
                <a:cs typeface="NikoshBAN" pitchFamily="2" charset="0"/>
              </a:rPr>
              <a:t>থেকে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প্রাপ্ত</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অ্যানালগ</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ডেটাকে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ডিজিটাল</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ডেটায়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পরিনত</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a:t>
            </a:r>
            <a:r>
              <a:rPr lang="bn-IN"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প্রাপক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কম্পিউটারে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দেয়</a:t>
            </a:r>
            <a:r>
              <a:rPr lang="en-US" sz="3200" b="1" dirty="0" smtClean="0">
                <a:latin typeface="NikoshBAN" pitchFamily="2" charset="0"/>
                <a:cs typeface="NikoshBAN" pitchFamily="2" charset="0"/>
              </a:rPr>
              <a:t>।</a:t>
            </a:r>
          </a:p>
          <a:p>
            <a:endParaRPr lang="en-US" sz="3200" b="1" dirty="0" smtClean="0">
              <a:solidFill>
                <a:srgbClr val="002060"/>
              </a:solidFill>
              <a:latin typeface="NikoshBAN" pitchFamily="2" charset="0"/>
              <a:cs typeface="NikoshBAN" pitchFamily="2" charset="0"/>
            </a:endParaRPr>
          </a:p>
          <a:p>
            <a:r>
              <a:rPr lang="en-US" sz="3200" b="1" dirty="0" err="1">
                <a:solidFill>
                  <a:srgbClr val="7030A0"/>
                </a:solidFill>
                <a:latin typeface="NikoshBAN" pitchFamily="2" charset="0"/>
                <a:cs typeface="NikoshBAN" pitchFamily="2" charset="0"/>
              </a:rPr>
              <a:t>ডিজিটাল</a:t>
            </a:r>
            <a:r>
              <a:rPr lang="en-US" sz="3200" b="1" dirty="0">
                <a:solidFill>
                  <a:srgbClr val="7030A0"/>
                </a:solidFill>
                <a:latin typeface="NikoshBAN" pitchFamily="2" charset="0"/>
                <a:cs typeface="NikoshBAN" pitchFamily="2" charset="0"/>
              </a:rPr>
              <a:t> </a:t>
            </a:r>
            <a:r>
              <a:rPr lang="en-US" sz="3200" b="1" dirty="0" err="1">
                <a:solidFill>
                  <a:srgbClr val="7030A0"/>
                </a:solidFill>
                <a:latin typeface="NikoshBAN" pitchFamily="2" charset="0"/>
                <a:cs typeface="NikoshBAN" pitchFamily="2" charset="0"/>
              </a:rPr>
              <a:t>ডেটাকে</a:t>
            </a:r>
            <a:r>
              <a:rPr lang="en-US" sz="3200" b="1" dirty="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অ্যানালগ</a:t>
            </a:r>
            <a:r>
              <a:rPr lang="en-US" sz="3200" b="1" dirty="0" smtClean="0">
                <a:solidFill>
                  <a:srgbClr val="7030A0"/>
                </a:solidFill>
                <a:latin typeface="NikoshBAN" pitchFamily="2" charset="0"/>
                <a:cs typeface="NikoshBAN" pitchFamily="2" charset="0"/>
              </a:rPr>
              <a:t> </a:t>
            </a:r>
            <a:r>
              <a:rPr lang="en-US" sz="3200" b="1" dirty="0" err="1">
                <a:solidFill>
                  <a:srgbClr val="7030A0"/>
                </a:solidFill>
                <a:latin typeface="NikoshBAN" pitchFamily="2" charset="0"/>
                <a:cs typeface="NikoshBAN" pitchFamily="2" charset="0"/>
              </a:rPr>
              <a:t>ডেটায়</a:t>
            </a:r>
            <a:r>
              <a:rPr lang="en-US" sz="3200" b="1" dirty="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পরিনত</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করাকে</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বলে</a:t>
            </a:r>
            <a:r>
              <a:rPr lang="en-US" sz="3200" b="1" dirty="0" smtClean="0">
                <a:solidFill>
                  <a:srgbClr val="7030A0"/>
                </a:solidFill>
                <a:latin typeface="NikoshBAN" pitchFamily="2" charset="0"/>
                <a:cs typeface="NikoshBAN" pitchFamily="2" charset="0"/>
              </a:rPr>
              <a:t> </a:t>
            </a:r>
            <a:r>
              <a:rPr lang="en-US" sz="3200" b="1" dirty="0" err="1" smtClean="0">
                <a:latin typeface="NikoshBAN" pitchFamily="2" charset="0"/>
                <a:cs typeface="NikoshBAN" pitchFamily="2" charset="0"/>
              </a:rPr>
              <a:t>মডুলেশন</a:t>
            </a:r>
            <a:r>
              <a:rPr lang="en-US" sz="3200" b="1" dirty="0">
                <a:latin typeface="NikoshBAN" pitchFamily="2" charset="0"/>
                <a:cs typeface="NikoshBAN" pitchFamily="2" charset="0"/>
              </a:rPr>
              <a:t> </a:t>
            </a:r>
            <a:r>
              <a:rPr lang="en-US" sz="3200" b="1" dirty="0" smtClean="0">
                <a:solidFill>
                  <a:srgbClr val="7030A0"/>
                </a:solidFill>
                <a:latin typeface="NikoshBAN" pitchFamily="2" charset="0"/>
                <a:cs typeface="NikoshBAN" pitchFamily="2" charset="0"/>
              </a:rPr>
              <a:t>। </a:t>
            </a:r>
          </a:p>
          <a:p>
            <a:r>
              <a:rPr lang="en-US" sz="3200" b="1" dirty="0" err="1" smtClean="0">
                <a:solidFill>
                  <a:srgbClr val="7030A0"/>
                </a:solidFill>
                <a:latin typeface="NikoshBAN" pitchFamily="2" charset="0"/>
                <a:cs typeface="NikoshBAN" pitchFamily="2" charset="0"/>
              </a:rPr>
              <a:t>আর</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অ্যানালগ</a:t>
            </a:r>
            <a:r>
              <a:rPr lang="en-US" sz="3200" b="1" dirty="0" smtClean="0">
                <a:solidFill>
                  <a:srgbClr val="7030A0"/>
                </a:solidFill>
                <a:latin typeface="NikoshBAN" pitchFamily="2" charset="0"/>
                <a:cs typeface="NikoshBAN" pitchFamily="2" charset="0"/>
              </a:rPr>
              <a:t> </a:t>
            </a:r>
            <a:r>
              <a:rPr lang="en-US" sz="3200" b="1" dirty="0" err="1">
                <a:solidFill>
                  <a:srgbClr val="7030A0"/>
                </a:solidFill>
                <a:latin typeface="NikoshBAN" pitchFamily="2" charset="0"/>
                <a:cs typeface="NikoshBAN" pitchFamily="2" charset="0"/>
              </a:rPr>
              <a:t>ডেটাকে</a:t>
            </a:r>
            <a:r>
              <a:rPr lang="en-US" sz="3200" b="1" dirty="0">
                <a:solidFill>
                  <a:srgbClr val="7030A0"/>
                </a:solidFill>
                <a:latin typeface="NikoshBAN" pitchFamily="2" charset="0"/>
                <a:cs typeface="NikoshBAN" pitchFamily="2" charset="0"/>
              </a:rPr>
              <a:t> </a:t>
            </a:r>
            <a:r>
              <a:rPr lang="en-US" sz="3200" b="1" dirty="0" err="1">
                <a:solidFill>
                  <a:srgbClr val="7030A0"/>
                </a:solidFill>
                <a:latin typeface="NikoshBAN" pitchFamily="2" charset="0"/>
                <a:cs typeface="NikoshBAN" pitchFamily="2" charset="0"/>
              </a:rPr>
              <a:t>ডিজিটাল</a:t>
            </a:r>
            <a:r>
              <a:rPr lang="en-US" sz="3200" b="1" dirty="0">
                <a:solidFill>
                  <a:srgbClr val="7030A0"/>
                </a:solidFill>
                <a:latin typeface="NikoshBAN" pitchFamily="2" charset="0"/>
                <a:cs typeface="NikoshBAN" pitchFamily="2" charset="0"/>
              </a:rPr>
              <a:t> </a:t>
            </a:r>
            <a:r>
              <a:rPr lang="en-US" sz="3200" b="1" dirty="0" err="1">
                <a:solidFill>
                  <a:srgbClr val="7030A0"/>
                </a:solidFill>
                <a:latin typeface="NikoshBAN" pitchFamily="2" charset="0"/>
                <a:cs typeface="NikoshBAN" pitchFamily="2" charset="0"/>
              </a:rPr>
              <a:t>ডেটায়</a:t>
            </a:r>
            <a:r>
              <a:rPr lang="en-US" sz="3200" b="1" dirty="0">
                <a:solidFill>
                  <a:srgbClr val="7030A0"/>
                </a:solidFill>
                <a:latin typeface="NikoshBAN" pitchFamily="2" charset="0"/>
                <a:cs typeface="NikoshBAN" pitchFamily="2" charset="0"/>
              </a:rPr>
              <a:t> </a:t>
            </a:r>
            <a:r>
              <a:rPr lang="en-US" sz="3200" b="1" dirty="0" err="1">
                <a:solidFill>
                  <a:srgbClr val="7030A0"/>
                </a:solidFill>
                <a:latin typeface="NikoshBAN" pitchFamily="2" charset="0"/>
                <a:cs typeface="NikoshBAN" pitchFamily="2" charset="0"/>
              </a:rPr>
              <a:t>পরিনত</a:t>
            </a:r>
            <a:r>
              <a:rPr lang="en-US" sz="3200" b="1" dirty="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করাকে</a:t>
            </a:r>
            <a:r>
              <a:rPr lang="en-US" sz="3200" b="1" dirty="0" smtClean="0">
                <a:solidFill>
                  <a:srgbClr val="7030A0"/>
                </a:solidFill>
                <a:latin typeface="NikoshBAN" pitchFamily="2" charset="0"/>
                <a:cs typeface="NikoshBAN" pitchFamily="2" charset="0"/>
              </a:rPr>
              <a:t> </a:t>
            </a:r>
            <a:r>
              <a:rPr lang="en-US" sz="3200" b="1" dirty="0" err="1" smtClean="0">
                <a:solidFill>
                  <a:srgbClr val="7030A0"/>
                </a:solidFill>
                <a:latin typeface="NikoshBAN" pitchFamily="2" charset="0"/>
                <a:cs typeface="NikoshBAN" pitchFamily="2" charset="0"/>
              </a:rPr>
              <a:t>বলে</a:t>
            </a:r>
            <a:r>
              <a:rPr lang="en-US" sz="3200" b="1" dirty="0" smtClean="0">
                <a:solidFill>
                  <a:srgbClr val="7030A0"/>
                </a:solidFill>
                <a:latin typeface="NikoshBAN" pitchFamily="2" charset="0"/>
                <a:cs typeface="NikoshBAN" pitchFamily="2" charset="0"/>
              </a:rPr>
              <a:t> </a:t>
            </a:r>
            <a:r>
              <a:rPr lang="en-US" sz="3200" b="1" dirty="0" err="1" smtClean="0">
                <a:latin typeface="NikoshBAN" pitchFamily="2" charset="0"/>
                <a:cs typeface="NikoshBAN" pitchFamily="2" charset="0"/>
              </a:rPr>
              <a:t>ডি-মডুলেশন</a:t>
            </a:r>
            <a:r>
              <a:rPr lang="en-US" sz="3200" b="1" dirty="0" smtClean="0">
                <a:latin typeface="NikoshBAN" pitchFamily="2" charset="0"/>
                <a:cs typeface="NikoshBAN" pitchFamily="2" charset="0"/>
              </a:rPr>
              <a:t>।</a:t>
            </a:r>
            <a:r>
              <a:rPr lang="en-US" sz="3200" b="1" dirty="0" smtClean="0">
                <a:solidFill>
                  <a:srgbClr val="7030A0"/>
                </a:solidFill>
                <a:latin typeface="NikoshBAN" pitchFamily="2" charset="0"/>
                <a:cs typeface="NikoshBAN" pitchFamily="2" charset="0"/>
              </a:rPr>
              <a:t>  </a:t>
            </a:r>
            <a:endParaRPr lang="en-US" sz="3200" b="1" dirty="0">
              <a:solidFill>
                <a:srgbClr val="7030A0"/>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8396" y="1658990"/>
            <a:ext cx="3193774" cy="174616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479" y="4835787"/>
            <a:ext cx="4104387" cy="1282700"/>
          </a:xfrm>
          <a:prstGeom prst="rect">
            <a:avLst/>
          </a:prstGeom>
        </p:spPr>
      </p:pic>
      <p:sp>
        <p:nvSpPr>
          <p:cNvPr id="8" name="Plaque 7"/>
          <p:cNvSpPr/>
          <p:nvPr/>
        </p:nvSpPr>
        <p:spPr>
          <a:xfrm>
            <a:off x="389635" y="646228"/>
            <a:ext cx="6721855" cy="595718"/>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r>
              <a:rPr lang="en-US" sz="4000" b="1" dirty="0" err="1" smtClean="0">
                <a:latin typeface="NikoshBAN" pitchFamily="2" charset="0"/>
                <a:cs typeface="NikoshBAN" pitchFamily="2" charset="0"/>
              </a:rPr>
              <a:t>ডেটা</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কমিউনিকেশনে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মডেমের</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ভূমিকা</a:t>
            </a:r>
            <a:endParaRPr lang="bn-BD" sz="4000" b="1" dirty="0">
              <a:latin typeface="NikoshBAN" pitchFamily="2" charset="0"/>
              <a:cs typeface="NikoshBAN" pitchFamily="2" charset="0"/>
            </a:endParaRPr>
          </a:p>
        </p:txBody>
      </p:sp>
    </p:spTree>
    <p:extLst>
      <p:ext uri="{BB962C8B-B14F-4D97-AF65-F5344CB8AC3E}">
        <p14:creationId xmlns:p14="http://schemas.microsoft.com/office/powerpoint/2010/main" val="204359652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4"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down)">
                                      <p:cBhvr>
                                        <p:cTn id="15" dur="500"/>
                                        <p:tgtEl>
                                          <p:spTgt spid="14">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animEffect transition="in" filter="wipe(down)">
                                      <p:cBhvr>
                                        <p:cTn id="18" dur="500"/>
                                        <p:tgtEl>
                                          <p:spTgt spid="14">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wipe(down)">
                                      <p:cBhvr>
                                        <p:cTn id="21"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8865" y="2669105"/>
            <a:ext cx="10968252" cy="1446550"/>
          </a:xfrm>
          <a:prstGeom prst="rect">
            <a:avLst/>
          </a:prstGeom>
        </p:spPr>
        <p:txBody>
          <a:bodyPr wrap="square">
            <a:spAutoFit/>
          </a:bodyPr>
          <a:lstStyle/>
          <a:p>
            <a:r>
              <a:rPr lang="en-US" sz="4400" dirty="0">
                <a:solidFill>
                  <a:srgbClr val="7030A0"/>
                </a:solidFill>
                <a:latin typeface="NikoshBAN" panose="02000000000000000000" pitchFamily="2" charset="0"/>
                <a:cs typeface="NikoshBAN" panose="02000000000000000000" pitchFamily="2" charset="0"/>
              </a:rPr>
              <a:t>১। </a:t>
            </a:r>
            <a:r>
              <a:rPr lang="en-US" sz="4400" dirty="0" err="1">
                <a:solidFill>
                  <a:srgbClr val="7030A0"/>
                </a:solidFill>
                <a:latin typeface="NikoshBAN" panose="02000000000000000000" pitchFamily="2" charset="0"/>
                <a:cs typeface="NikoshBAN" panose="02000000000000000000" pitchFamily="2" charset="0"/>
              </a:rPr>
              <a:t>ডেটা</a:t>
            </a:r>
            <a:r>
              <a:rPr lang="en-US" sz="4400" dirty="0">
                <a:solidFill>
                  <a:srgbClr val="7030A0"/>
                </a:solidFill>
                <a:latin typeface="NikoshBAN" panose="02000000000000000000" pitchFamily="2" charset="0"/>
                <a:cs typeface="NikoshBAN" panose="02000000000000000000" pitchFamily="2" charset="0"/>
              </a:rPr>
              <a:t> </a:t>
            </a:r>
            <a:r>
              <a:rPr lang="en-US" sz="4400" dirty="0" err="1">
                <a:solidFill>
                  <a:srgbClr val="7030A0"/>
                </a:solidFill>
                <a:latin typeface="NikoshBAN" panose="02000000000000000000" pitchFamily="2" charset="0"/>
                <a:cs typeface="NikoshBAN" panose="02000000000000000000" pitchFamily="2" charset="0"/>
              </a:rPr>
              <a:t>কমিউনিকেশন</a:t>
            </a:r>
            <a:r>
              <a:rPr lang="en-US" sz="4400" dirty="0">
                <a:solidFill>
                  <a:srgbClr val="7030A0"/>
                </a:solidFill>
                <a:latin typeface="NikoshBAN" panose="02000000000000000000" pitchFamily="2" charset="0"/>
                <a:cs typeface="NikoshBAN" panose="02000000000000000000" pitchFamily="2" charset="0"/>
              </a:rPr>
              <a:t> </a:t>
            </a:r>
            <a:r>
              <a:rPr lang="en-US" sz="4400" dirty="0" err="1" smtClean="0">
                <a:solidFill>
                  <a:srgbClr val="7030A0"/>
                </a:solidFill>
                <a:latin typeface="NikoshBAN" panose="02000000000000000000" pitchFamily="2" charset="0"/>
                <a:cs typeface="NikoshBAN" panose="02000000000000000000" pitchFamily="2" charset="0"/>
              </a:rPr>
              <a:t>কী</a:t>
            </a:r>
            <a:r>
              <a:rPr lang="en-US" sz="4400" dirty="0" smtClean="0">
                <a:solidFill>
                  <a:srgbClr val="7030A0"/>
                </a:solidFill>
                <a:latin typeface="NikoshBAN" panose="02000000000000000000" pitchFamily="2" charset="0"/>
                <a:cs typeface="NikoshBAN" panose="02000000000000000000" pitchFamily="2" charset="0"/>
              </a:rPr>
              <a:t>?</a:t>
            </a:r>
          </a:p>
          <a:p>
            <a:r>
              <a:rPr lang="en-US" sz="4400" dirty="0" smtClean="0">
                <a:solidFill>
                  <a:srgbClr val="7030A0"/>
                </a:solidFill>
                <a:latin typeface="NikoshBAN" panose="02000000000000000000" pitchFamily="2" charset="0"/>
                <a:cs typeface="NikoshBAN" panose="02000000000000000000" pitchFamily="2" charset="0"/>
              </a:rPr>
              <a:t>২</a:t>
            </a:r>
            <a:r>
              <a:rPr lang="en-US" sz="4400" dirty="0">
                <a:solidFill>
                  <a:srgbClr val="7030A0"/>
                </a:solidFill>
                <a:latin typeface="NikoshBAN" panose="02000000000000000000" pitchFamily="2" charset="0"/>
                <a:cs typeface="NikoshBAN" panose="02000000000000000000" pitchFamily="2" charset="0"/>
              </a:rPr>
              <a:t>। </a:t>
            </a:r>
            <a:r>
              <a:rPr lang="en-US" sz="4400" dirty="0" err="1">
                <a:solidFill>
                  <a:srgbClr val="7030A0"/>
                </a:solidFill>
                <a:latin typeface="NikoshBAN" panose="02000000000000000000" pitchFamily="2" charset="0"/>
                <a:cs typeface="NikoshBAN" panose="02000000000000000000" pitchFamily="2" charset="0"/>
              </a:rPr>
              <a:t>ডেটা</a:t>
            </a:r>
            <a:r>
              <a:rPr lang="en-US" sz="4400" dirty="0">
                <a:solidFill>
                  <a:srgbClr val="7030A0"/>
                </a:solidFill>
                <a:latin typeface="NikoshBAN" panose="02000000000000000000" pitchFamily="2" charset="0"/>
                <a:cs typeface="NikoshBAN" panose="02000000000000000000" pitchFamily="2" charset="0"/>
              </a:rPr>
              <a:t> </a:t>
            </a:r>
            <a:r>
              <a:rPr lang="en-US" sz="4400" dirty="0" err="1">
                <a:solidFill>
                  <a:srgbClr val="7030A0"/>
                </a:solidFill>
                <a:latin typeface="NikoshBAN" panose="02000000000000000000" pitchFamily="2" charset="0"/>
                <a:cs typeface="NikoshBAN" panose="02000000000000000000" pitchFamily="2" charset="0"/>
              </a:rPr>
              <a:t>কমিউনিকেশন</a:t>
            </a:r>
            <a:r>
              <a:rPr lang="en-US" sz="4400" dirty="0">
                <a:solidFill>
                  <a:srgbClr val="7030A0"/>
                </a:solidFill>
                <a:latin typeface="NikoshBAN" panose="02000000000000000000" pitchFamily="2" charset="0"/>
                <a:cs typeface="NikoshBAN" panose="02000000000000000000" pitchFamily="2" charset="0"/>
              </a:rPr>
              <a:t> </a:t>
            </a:r>
            <a:r>
              <a:rPr lang="en-US" sz="4400" dirty="0" err="1">
                <a:solidFill>
                  <a:srgbClr val="7030A0"/>
                </a:solidFill>
                <a:latin typeface="NikoshBAN" panose="02000000000000000000" pitchFamily="2" charset="0"/>
                <a:cs typeface="NikoshBAN" panose="02000000000000000000" pitchFamily="2" charset="0"/>
              </a:rPr>
              <a:t>এর</a:t>
            </a:r>
            <a:r>
              <a:rPr lang="en-US" sz="4400" dirty="0">
                <a:solidFill>
                  <a:srgbClr val="7030A0"/>
                </a:solidFill>
                <a:latin typeface="NikoshBAN" panose="02000000000000000000" pitchFamily="2" charset="0"/>
                <a:cs typeface="NikoshBAN" panose="02000000000000000000" pitchFamily="2" charset="0"/>
              </a:rPr>
              <a:t> </a:t>
            </a:r>
            <a:r>
              <a:rPr lang="en-US" sz="4400" dirty="0" err="1">
                <a:solidFill>
                  <a:srgbClr val="7030A0"/>
                </a:solidFill>
                <a:latin typeface="NikoshBAN" panose="02000000000000000000" pitchFamily="2" charset="0"/>
                <a:cs typeface="NikoshBAN" panose="02000000000000000000" pitchFamily="2" charset="0"/>
              </a:rPr>
              <a:t>মৌলিক</a:t>
            </a:r>
            <a:r>
              <a:rPr lang="en-US" sz="4400" dirty="0">
                <a:solidFill>
                  <a:srgbClr val="7030A0"/>
                </a:solidFill>
                <a:latin typeface="NikoshBAN" panose="02000000000000000000" pitchFamily="2" charset="0"/>
                <a:cs typeface="NikoshBAN" panose="02000000000000000000" pitchFamily="2" charset="0"/>
              </a:rPr>
              <a:t> </a:t>
            </a:r>
            <a:r>
              <a:rPr lang="en-US" sz="4400" dirty="0" err="1">
                <a:solidFill>
                  <a:srgbClr val="7030A0"/>
                </a:solidFill>
                <a:latin typeface="NikoshBAN" panose="02000000000000000000" pitchFamily="2" charset="0"/>
                <a:cs typeface="NikoshBAN" panose="02000000000000000000" pitchFamily="2" charset="0"/>
              </a:rPr>
              <a:t>উপাদান</a:t>
            </a:r>
            <a:r>
              <a:rPr lang="en-US" sz="4400" dirty="0">
                <a:solidFill>
                  <a:srgbClr val="7030A0"/>
                </a:solidFill>
                <a:latin typeface="NikoshBAN" panose="02000000000000000000" pitchFamily="2" charset="0"/>
                <a:cs typeface="NikoshBAN" panose="02000000000000000000" pitchFamily="2" charset="0"/>
              </a:rPr>
              <a:t> </a:t>
            </a:r>
            <a:r>
              <a:rPr lang="en-US" sz="4400" dirty="0" err="1">
                <a:solidFill>
                  <a:srgbClr val="7030A0"/>
                </a:solidFill>
                <a:latin typeface="NikoshBAN" panose="02000000000000000000" pitchFamily="2" charset="0"/>
                <a:cs typeface="NikoshBAN" panose="02000000000000000000" pitchFamily="2" charset="0"/>
              </a:rPr>
              <a:t>কয়টি</a:t>
            </a:r>
            <a:r>
              <a:rPr lang="en-US" sz="4400" dirty="0">
                <a:solidFill>
                  <a:srgbClr val="7030A0"/>
                </a:solidFill>
                <a:latin typeface="NikoshBAN" panose="02000000000000000000" pitchFamily="2" charset="0"/>
                <a:cs typeface="NikoshBAN" panose="02000000000000000000" pitchFamily="2" charset="0"/>
              </a:rPr>
              <a:t> ও </a:t>
            </a:r>
            <a:r>
              <a:rPr lang="en-US" sz="4400" dirty="0" err="1">
                <a:solidFill>
                  <a:srgbClr val="7030A0"/>
                </a:solidFill>
                <a:latin typeface="NikoshBAN" panose="02000000000000000000" pitchFamily="2" charset="0"/>
                <a:cs typeface="NikoshBAN" panose="02000000000000000000" pitchFamily="2" charset="0"/>
              </a:rPr>
              <a:t>কী</a:t>
            </a:r>
            <a:r>
              <a:rPr lang="en-US" sz="4400" dirty="0">
                <a:solidFill>
                  <a:srgbClr val="7030A0"/>
                </a:solidFill>
                <a:latin typeface="NikoshBAN" panose="02000000000000000000" pitchFamily="2" charset="0"/>
                <a:cs typeface="NikoshBAN" panose="02000000000000000000" pitchFamily="2" charset="0"/>
              </a:rPr>
              <a:t> </a:t>
            </a:r>
            <a:r>
              <a:rPr lang="en-US" sz="4400" dirty="0" err="1">
                <a:solidFill>
                  <a:srgbClr val="7030A0"/>
                </a:solidFill>
                <a:latin typeface="NikoshBAN" panose="02000000000000000000" pitchFamily="2" charset="0"/>
                <a:cs typeface="NikoshBAN" panose="02000000000000000000" pitchFamily="2" charset="0"/>
              </a:rPr>
              <a:t>কী</a:t>
            </a:r>
            <a:r>
              <a:rPr lang="en-US" sz="4400" dirty="0">
                <a:solidFill>
                  <a:srgbClr val="7030A0"/>
                </a:solidFill>
                <a:latin typeface="NikoshBAN" panose="02000000000000000000" pitchFamily="2" charset="0"/>
                <a:cs typeface="NikoshBAN" panose="02000000000000000000" pitchFamily="2" charset="0"/>
              </a:rPr>
              <a:t>?</a:t>
            </a:r>
          </a:p>
        </p:txBody>
      </p:sp>
      <p:sp>
        <p:nvSpPr>
          <p:cNvPr id="6" name="Plaque 5"/>
          <p:cNvSpPr/>
          <p:nvPr/>
        </p:nvSpPr>
        <p:spPr>
          <a:xfrm>
            <a:off x="4410502" y="706271"/>
            <a:ext cx="3370997" cy="603914"/>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endParaRPr lang="bn-BD" sz="4000" b="1" dirty="0">
              <a:latin typeface="NikoshBAN" pitchFamily="2" charset="0"/>
              <a:cs typeface="NikoshBAN" pitchFamily="2" charset="0"/>
            </a:endParaRPr>
          </a:p>
        </p:txBody>
      </p:sp>
      <p:pic>
        <p:nvPicPr>
          <p:cNvPr id="9" name="Picture 8"/>
          <p:cNvPicPr>
            <a:picLocks noChangeAspect="1"/>
          </p:cNvPicPr>
          <p:nvPr/>
        </p:nvPicPr>
        <p:blipFill rotWithShape="1">
          <a:blip r:embed="rId2"/>
          <a:srcRect t="13152" b="29221"/>
          <a:stretch/>
        </p:blipFill>
        <p:spPr>
          <a:xfrm>
            <a:off x="4779150" y="706271"/>
            <a:ext cx="2633700" cy="709684"/>
          </a:xfrm>
          <a:prstGeom prst="rect">
            <a:avLst/>
          </a:prstGeom>
        </p:spPr>
      </p:pic>
    </p:spTree>
    <p:extLst>
      <p:ext uri="{BB962C8B-B14F-4D97-AF65-F5344CB8AC3E}">
        <p14:creationId xmlns:p14="http://schemas.microsoft.com/office/powerpoint/2010/main" val="2686132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188" y="813934"/>
            <a:ext cx="4154281" cy="2601619"/>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4529" y="3922456"/>
            <a:ext cx="4165940" cy="2209981"/>
          </a:xfrm>
          <a:prstGeom prst="roundRect">
            <a:avLst>
              <a:gd name="adj" fmla="val 616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p:cNvSpPr/>
          <p:nvPr/>
        </p:nvSpPr>
        <p:spPr>
          <a:xfrm>
            <a:off x="601787" y="3922456"/>
            <a:ext cx="7372318" cy="2554545"/>
          </a:xfrm>
          <a:prstGeom prst="rect">
            <a:avLst/>
          </a:prstGeom>
        </p:spPr>
        <p:txBody>
          <a:bodyPr wrap="square">
            <a:spAutoFit/>
          </a:bodyPr>
          <a:lstStyle/>
          <a:p>
            <a:r>
              <a:rPr lang="en-US" sz="4000" dirty="0" err="1"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আর</a:t>
            </a:r>
            <a:r>
              <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as-IN"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কমিউনিকেশন </a:t>
            </a:r>
            <a:r>
              <a:rPr lang="as-IN" sz="4000" dirty="0">
                <a:solidFill>
                  <a:srgbClr val="003300"/>
                </a:solidFill>
                <a:effectLst>
                  <a:outerShdw blurRad="38100" dist="38100" dir="2700000" algn="tl">
                    <a:srgbClr val="000000">
                      <a:alpha val="43137"/>
                    </a:srgbClr>
                  </a:outerShdw>
                </a:effectLst>
                <a:latin typeface="NikoshBAN" pitchFamily="2" charset="0"/>
                <a:cs typeface="NikoshBAN" pitchFamily="2" charset="0"/>
              </a:rPr>
              <a:t>সিস্টেম </a:t>
            </a:r>
            <a:r>
              <a:rPr lang="as-IN"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বলতে</a:t>
            </a:r>
            <a:r>
              <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বুঝি</a:t>
            </a:r>
            <a:r>
              <a:rPr lang="en-US"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 </a:t>
            </a:r>
            <a:r>
              <a:rPr lang="as-IN" sz="4000" dirty="0" smtClean="0">
                <a:solidFill>
                  <a:srgbClr val="003300"/>
                </a:solidFill>
                <a:effectLst>
                  <a:outerShdw blurRad="38100" dist="38100" dir="2700000" algn="tl">
                    <a:srgbClr val="000000">
                      <a:alpha val="43137"/>
                    </a:srgbClr>
                  </a:outerShdw>
                </a:effectLst>
                <a:latin typeface="NikoshBAN" pitchFamily="2" charset="0"/>
                <a:cs typeface="NikoshBAN" pitchFamily="2" charset="0"/>
              </a:rPr>
              <a:t>পারস্পারিক </a:t>
            </a:r>
            <a:r>
              <a:rPr lang="as-IN" sz="4000" dirty="0">
                <a:solidFill>
                  <a:srgbClr val="003300"/>
                </a:solidFill>
                <a:effectLst>
                  <a:outerShdw blurRad="38100" dist="38100" dir="2700000" algn="tl">
                    <a:srgbClr val="000000">
                      <a:alpha val="43137"/>
                    </a:srgbClr>
                  </a:outerShdw>
                </a:effectLst>
                <a:latin typeface="NikoshBAN" pitchFamily="2" charset="0"/>
                <a:cs typeface="NikoshBAN" pitchFamily="2" charset="0"/>
              </a:rPr>
              <a:t>যোগাযোগের লক্ষ্য অর্জনের জন্য কতগুলো উপাদানের সমন্বয়ে গঠিত কোনো সমন্বিত ব্যবস্থা</a:t>
            </a:r>
            <a:endParaRPr lang="en-US" sz="4000" dirty="0">
              <a:solidFill>
                <a:srgbClr val="0033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 name="Rectangle 1"/>
          <p:cNvSpPr/>
          <p:nvPr/>
        </p:nvSpPr>
        <p:spPr>
          <a:xfrm>
            <a:off x="601787" y="1362877"/>
            <a:ext cx="6951952" cy="1938992"/>
          </a:xfrm>
          <a:prstGeom prst="rect">
            <a:avLst/>
          </a:prstGeom>
        </p:spPr>
        <p:txBody>
          <a:bodyPr wrap="square">
            <a:spAutoFit/>
          </a:bodyPr>
          <a:lstStyle/>
          <a:p>
            <a:r>
              <a:rPr lang="as-IN" sz="4000" dirty="0">
                <a:solidFill>
                  <a:srgbClr val="003300"/>
                </a:solidFill>
                <a:effectLst>
                  <a:outerShdw blurRad="38100" dist="38100" dir="2700000" algn="tl">
                    <a:srgbClr val="000000">
                      <a:alpha val="43137"/>
                    </a:srgbClr>
                  </a:outerShdw>
                </a:effectLst>
                <a:latin typeface="NikoshBAN" pitchFamily="2" charset="0"/>
                <a:cs typeface="NikoshBAN" pitchFamily="2" charset="0"/>
              </a:rPr>
              <a:t>সিস্টেম হচ্ছে এমন একটি সমন্বিত ব্যবস্থা যা কোনো উদ্দেশ্য বা লক্ষ্য অর্জনের জন্য উপাদানের সমন্বয়ে গঠিত হয়ে থাকে। </a:t>
            </a:r>
            <a:endParaRPr lang="en-US" sz="4000" dirty="0">
              <a:solidFill>
                <a:srgbClr val="0033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4" name="Plaque 13"/>
          <p:cNvSpPr/>
          <p:nvPr/>
        </p:nvSpPr>
        <p:spPr>
          <a:xfrm>
            <a:off x="470446" y="597848"/>
            <a:ext cx="4897400" cy="645908"/>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r>
              <a:rPr lang="en-US" sz="4000" b="1" dirty="0" err="1" smtClean="0">
                <a:latin typeface="NikoshBAN" pitchFamily="2" charset="0"/>
                <a:cs typeface="NikoshBAN" pitchFamily="2" charset="0"/>
              </a:rPr>
              <a:t>কমিউনিকেশন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সিস্টেম</a:t>
            </a:r>
            <a:endParaRPr lang="bn-BD" sz="4000" b="1" dirty="0">
              <a:latin typeface="NikoshBAN" pitchFamily="2" charset="0"/>
              <a:cs typeface="NikoshBAN" pitchFamily="2" charset="0"/>
            </a:endParaRPr>
          </a:p>
        </p:txBody>
      </p:sp>
    </p:spTree>
    <p:extLst>
      <p:ext uri="{BB962C8B-B14F-4D97-AF65-F5344CB8AC3E}">
        <p14:creationId xmlns:p14="http://schemas.microsoft.com/office/powerpoint/2010/main" val="25534717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par>
                                <p:cTn id="16" presetID="21" presetClass="entr" presetSubtype="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xmlns="" id="{A6F1E15F-5DE5-49A6-8072-4CCF652C8778}"/>
              </a:ext>
            </a:extLst>
          </p:cNvPr>
          <p:cNvSpPr txBox="1"/>
          <p:nvPr/>
        </p:nvSpPr>
        <p:spPr>
          <a:xfrm>
            <a:off x="4872719" y="629898"/>
            <a:ext cx="2534384"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581" y="1356632"/>
            <a:ext cx="731220" cy="4629149"/>
          </a:xfrm>
          <a:prstGeom prst="rect">
            <a:avLst/>
          </a:prstGeom>
        </p:spPr>
      </p:pic>
      <p:sp>
        <p:nvSpPr>
          <p:cNvPr id="6" name="Freeform 5"/>
          <p:cNvSpPr/>
          <p:nvPr/>
        </p:nvSpPr>
        <p:spPr>
          <a:xfrm>
            <a:off x="2968775" y="588318"/>
            <a:ext cx="700498" cy="349995"/>
          </a:xfrm>
          <a:custGeom>
            <a:avLst/>
            <a:gdLst>
              <a:gd name="connsiteX0" fmla="*/ 363584 w 700498"/>
              <a:gd name="connsiteY0" fmla="*/ 0 h 349995"/>
              <a:gd name="connsiteX1" fmla="*/ 700498 w 700498"/>
              <a:gd name="connsiteY1" fmla="*/ 349995 h 349995"/>
              <a:gd name="connsiteX2" fmla="*/ 0 w 700498"/>
              <a:gd name="connsiteY2" fmla="*/ 349995 h 349995"/>
              <a:gd name="connsiteX3" fmla="*/ 363584 w 700498"/>
              <a:gd name="connsiteY3" fmla="*/ 0 h 349995"/>
            </a:gdLst>
            <a:ahLst/>
            <a:cxnLst>
              <a:cxn ang="0">
                <a:pos x="connsiteX0" y="connsiteY0"/>
              </a:cxn>
              <a:cxn ang="0">
                <a:pos x="connsiteX1" y="connsiteY1"/>
              </a:cxn>
              <a:cxn ang="0">
                <a:pos x="connsiteX2" y="connsiteY2"/>
              </a:cxn>
              <a:cxn ang="0">
                <a:pos x="connsiteX3" y="connsiteY3"/>
              </a:cxn>
            </a:cxnLst>
            <a:rect l="l" t="t" r="r" b="b"/>
            <a:pathLst>
              <a:path w="700498" h="349995">
                <a:moveTo>
                  <a:pt x="363584" y="0"/>
                </a:moveTo>
                <a:lnTo>
                  <a:pt x="700498" y="349995"/>
                </a:lnTo>
                <a:lnTo>
                  <a:pt x="0" y="349995"/>
                </a:lnTo>
                <a:lnTo>
                  <a:pt x="363584"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Freeform 6"/>
          <p:cNvSpPr/>
          <p:nvPr/>
        </p:nvSpPr>
        <p:spPr>
          <a:xfrm>
            <a:off x="1728502" y="1795316"/>
            <a:ext cx="349995" cy="700498"/>
          </a:xfrm>
          <a:custGeom>
            <a:avLst/>
            <a:gdLst>
              <a:gd name="connsiteX0" fmla="*/ 349995 w 349995"/>
              <a:gd name="connsiteY0" fmla="*/ 0 h 700498"/>
              <a:gd name="connsiteX1" fmla="*/ 349995 w 349995"/>
              <a:gd name="connsiteY1" fmla="*/ 700498 h 700498"/>
              <a:gd name="connsiteX2" fmla="*/ 0 w 349995"/>
              <a:gd name="connsiteY2" fmla="*/ 336913 h 700498"/>
              <a:gd name="connsiteX3" fmla="*/ 349995 w 349995"/>
              <a:gd name="connsiteY3" fmla="*/ 0 h 700498"/>
            </a:gdLst>
            <a:ahLst/>
            <a:cxnLst>
              <a:cxn ang="0">
                <a:pos x="connsiteX0" y="connsiteY0"/>
              </a:cxn>
              <a:cxn ang="0">
                <a:pos x="connsiteX1" y="connsiteY1"/>
              </a:cxn>
              <a:cxn ang="0">
                <a:pos x="connsiteX2" y="connsiteY2"/>
              </a:cxn>
              <a:cxn ang="0">
                <a:pos x="connsiteX3" y="connsiteY3"/>
              </a:cxn>
            </a:cxnLst>
            <a:rect l="l" t="t" r="r" b="b"/>
            <a:pathLst>
              <a:path w="349995" h="700498">
                <a:moveTo>
                  <a:pt x="349995" y="0"/>
                </a:moveTo>
                <a:lnTo>
                  <a:pt x="349995" y="700498"/>
                </a:lnTo>
                <a:lnTo>
                  <a:pt x="0" y="336913"/>
                </a:lnTo>
                <a:lnTo>
                  <a:pt x="34999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Freeform 7"/>
          <p:cNvSpPr/>
          <p:nvPr/>
        </p:nvSpPr>
        <p:spPr>
          <a:xfrm>
            <a:off x="4526275" y="1828588"/>
            <a:ext cx="349997" cy="700502"/>
          </a:xfrm>
          <a:custGeom>
            <a:avLst/>
            <a:gdLst>
              <a:gd name="connsiteX0" fmla="*/ 0 w 349997"/>
              <a:gd name="connsiteY0" fmla="*/ 0 h 700502"/>
              <a:gd name="connsiteX1" fmla="*/ 349997 w 349997"/>
              <a:gd name="connsiteY1" fmla="*/ 363586 h 700502"/>
              <a:gd name="connsiteX2" fmla="*/ 0 w 349997"/>
              <a:gd name="connsiteY2" fmla="*/ 700502 h 700502"/>
              <a:gd name="connsiteX3" fmla="*/ 0 w 349997"/>
              <a:gd name="connsiteY3" fmla="*/ 0 h 700502"/>
            </a:gdLst>
            <a:ahLst/>
            <a:cxnLst>
              <a:cxn ang="0">
                <a:pos x="connsiteX0" y="connsiteY0"/>
              </a:cxn>
              <a:cxn ang="0">
                <a:pos x="connsiteX1" y="connsiteY1"/>
              </a:cxn>
              <a:cxn ang="0">
                <a:pos x="connsiteX2" y="connsiteY2"/>
              </a:cxn>
              <a:cxn ang="0">
                <a:pos x="connsiteX3" y="connsiteY3"/>
              </a:cxn>
            </a:cxnLst>
            <a:rect l="l" t="t" r="r" b="b"/>
            <a:pathLst>
              <a:path w="349997" h="700502">
                <a:moveTo>
                  <a:pt x="0" y="0"/>
                </a:moveTo>
                <a:lnTo>
                  <a:pt x="349997" y="363586"/>
                </a:lnTo>
                <a:lnTo>
                  <a:pt x="0" y="700502"/>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Freeform 8"/>
          <p:cNvSpPr/>
          <p:nvPr/>
        </p:nvSpPr>
        <p:spPr>
          <a:xfrm>
            <a:off x="2935499" y="3386091"/>
            <a:ext cx="700501" cy="349997"/>
          </a:xfrm>
          <a:custGeom>
            <a:avLst/>
            <a:gdLst>
              <a:gd name="connsiteX0" fmla="*/ 0 w 700501"/>
              <a:gd name="connsiteY0" fmla="*/ 0 h 349997"/>
              <a:gd name="connsiteX1" fmla="*/ 700501 w 700501"/>
              <a:gd name="connsiteY1" fmla="*/ 0 h 349997"/>
              <a:gd name="connsiteX2" fmla="*/ 336915 w 700501"/>
              <a:gd name="connsiteY2" fmla="*/ 349997 h 349997"/>
              <a:gd name="connsiteX3" fmla="*/ 0 w 700501"/>
              <a:gd name="connsiteY3" fmla="*/ 0 h 349997"/>
            </a:gdLst>
            <a:ahLst/>
            <a:cxnLst>
              <a:cxn ang="0">
                <a:pos x="connsiteX0" y="connsiteY0"/>
              </a:cxn>
              <a:cxn ang="0">
                <a:pos x="connsiteX1" y="connsiteY1"/>
              </a:cxn>
              <a:cxn ang="0">
                <a:pos x="connsiteX2" y="connsiteY2"/>
              </a:cxn>
              <a:cxn ang="0">
                <a:pos x="connsiteX3" y="connsiteY3"/>
              </a:cxn>
            </a:cxnLst>
            <a:rect l="l" t="t" r="r" b="b"/>
            <a:pathLst>
              <a:path w="700501" h="349997">
                <a:moveTo>
                  <a:pt x="0" y="0"/>
                </a:moveTo>
                <a:lnTo>
                  <a:pt x="700501" y="0"/>
                </a:lnTo>
                <a:lnTo>
                  <a:pt x="336915" y="34999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12" name="Group 11"/>
          <p:cNvGrpSpPr/>
          <p:nvPr/>
        </p:nvGrpSpPr>
        <p:grpSpPr>
          <a:xfrm>
            <a:off x="559004" y="247480"/>
            <a:ext cx="4375718" cy="3796170"/>
            <a:chOff x="684261" y="247480"/>
            <a:chExt cx="4375718" cy="3796170"/>
          </a:xfrm>
        </p:grpSpPr>
        <p:sp>
          <p:nvSpPr>
            <p:cNvPr id="13" name="Freeform 12"/>
            <p:cNvSpPr/>
            <p:nvPr/>
          </p:nvSpPr>
          <p:spPr>
            <a:xfrm>
              <a:off x="684261" y="247480"/>
              <a:ext cx="4375718" cy="3796170"/>
            </a:xfrm>
            <a:custGeom>
              <a:avLst/>
              <a:gdLst>
                <a:gd name="connsiteX0" fmla="*/ 3023436 w 6046872"/>
                <a:gd name="connsiteY0" fmla="*/ 0 h 6046872"/>
                <a:gd name="connsiteX1" fmla="*/ 3995911 w 6046872"/>
                <a:gd name="connsiteY1" fmla="*/ 972475 h 6046872"/>
                <a:gd name="connsiteX2" fmla="*/ 5074396 w 6046872"/>
                <a:gd name="connsiteY2" fmla="*/ 2050961 h 6046872"/>
                <a:gd name="connsiteX3" fmla="*/ 5074396 w 6046872"/>
                <a:gd name="connsiteY3" fmla="*/ 2050960 h 6046872"/>
                <a:gd name="connsiteX4" fmla="*/ 6046872 w 6046872"/>
                <a:gd name="connsiteY4" fmla="*/ 3023436 h 6046872"/>
                <a:gd name="connsiteX5" fmla="*/ 5074397 w 6046872"/>
                <a:gd name="connsiteY5" fmla="*/ 3995911 h 6046872"/>
                <a:gd name="connsiteX6" fmla="*/ 5074397 w 6046872"/>
                <a:gd name="connsiteY6" fmla="*/ 3995913 h 6046872"/>
                <a:gd name="connsiteX7" fmla="*/ 3995913 w 6046872"/>
                <a:gd name="connsiteY7" fmla="*/ 5074397 h 6046872"/>
                <a:gd name="connsiteX8" fmla="*/ 3995911 w 6046872"/>
                <a:gd name="connsiteY8" fmla="*/ 5074397 h 6046872"/>
                <a:gd name="connsiteX9" fmla="*/ 3023436 w 6046872"/>
                <a:gd name="connsiteY9" fmla="*/ 6046872 h 6046872"/>
                <a:gd name="connsiteX10" fmla="*/ 2050960 w 6046872"/>
                <a:gd name="connsiteY10" fmla="*/ 5074396 h 6046872"/>
                <a:gd name="connsiteX11" fmla="*/ 2050961 w 6046872"/>
                <a:gd name="connsiteY11" fmla="*/ 5074396 h 6046872"/>
                <a:gd name="connsiteX12" fmla="*/ 972475 w 6046872"/>
                <a:gd name="connsiteY12" fmla="*/ 3995911 h 6046872"/>
                <a:gd name="connsiteX13" fmla="*/ 0 w 6046872"/>
                <a:gd name="connsiteY13" fmla="*/ 3023436 h 6046872"/>
                <a:gd name="connsiteX14" fmla="*/ 972475 w 6046872"/>
                <a:gd name="connsiteY14" fmla="*/ 2050961 h 6046872"/>
                <a:gd name="connsiteX15" fmla="*/ 972475 w 6046872"/>
                <a:gd name="connsiteY15" fmla="*/ 2806820 h 6046872"/>
                <a:gd name="connsiteX16" fmla="*/ 755859 w 6046872"/>
                <a:gd name="connsiteY16" fmla="*/ 3023436 h 6046872"/>
                <a:gd name="connsiteX17" fmla="*/ 972475 w 6046872"/>
                <a:gd name="connsiteY17" fmla="*/ 3240052 h 6046872"/>
                <a:gd name="connsiteX18" fmla="*/ 2806820 w 6046872"/>
                <a:gd name="connsiteY18" fmla="*/ 5074396 h 6046872"/>
                <a:gd name="connsiteX19" fmla="*/ 2806819 w 6046872"/>
                <a:gd name="connsiteY19" fmla="*/ 5074396 h 6046872"/>
                <a:gd name="connsiteX20" fmla="*/ 3023436 w 6046872"/>
                <a:gd name="connsiteY20" fmla="*/ 5291013 h 6046872"/>
                <a:gd name="connsiteX21" fmla="*/ 3240053 w 6046872"/>
                <a:gd name="connsiteY21" fmla="*/ 5074396 h 6046872"/>
                <a:gd name="connsiteX22" fmla="*/ 3240055 w 6046872"/>
                <a:gd name="connsiteY22" fmla="*/ 5074396 h 6046872"/>
                <a:gd name="connsiteX23" fmla="*/ 5074396 w 6046872"/>
                <a:gd name="connsiteY23" fmla="*/ 3240055 h 6046872"/>
                <a:gd name="connsiteX24" fmla="*/ 5074396 w 6046872"/>
                <a:gd name="connsiteY24" fmla="*/ 3240053 h 6046872"/>
                <a:gd name="connsiteX25" fmla="*/ 5291013 w 6046872"/>
                <a:gd name="connsiteY25" fmla="*/ 3023436 h 6046872"/>
                <a:gd name="connsiteX26" fmla="*/ 5074396 w 6046872"/>
                <a:gd name="connsiteY26" fmla="*/ 2806819 h 6046872"/>
                <a:gd name="connsiteX27" fmla="*/ 5074396 w 6046872"/>
                <a:gd name="connsiteY27" fmla="*/ 2806820 h 6046872"/>
                <a:gd name="connsiteX28" fmla="*/ 3240052 w 6046872"/>
                <a:gd name="connsiteY28" fmla="*/ 972475 h 6046872"/>
                <a:gd name="connsiteX29" fmla="*/ 3023436 w 6046872"/>
                <a:gd name="connsiteY29" fmla="*/ 755859 h 6046872"/>
                <a:gd name="connsiteX30" fmla="*/ 2806820 w 6046872"/>
                <a:gd name="connsiteY30" fmla="*/ 972475 h 6046872"/>
                <a:gd name="connsiteX31" fmla="*/ 2050961 w 6046872"/>
                <a:gd name="connsiteY31" fmla="*/ 972475 h 604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46872" h="6046872">
                  <a:moveTo>
                    <a:pt x="3023436" y="0"/>
                  </a:moveTo>
                  <a:lnTo>
                    <a:pt x="3995911" y="972475"/>
                  </a:lnTo>
                  <a:lnTo>
                    <a:pt x="5074396" y="2050961"/>
                  </a:lnTo>
                  <a:lnTo>
                    <a:pt x="5074396" y="2050960"/>
                  </a:lnTo>
                  <a:lnTo>
                    <a:pt x="6046872" y="3023436"/>
                  </a:lnTo>
                  <a:lnTo>
                    <a:pt x="5074397" y="3995911"/>
                  </a:lnTo>
                  <a:lnTo>
                    <a:pt x="5074397" y="3995913"/>
                  </a:lnTo>
                  <a:lnTo>
                    <a:pt x="3995913" y="5074397"/>
                  </a:lnTo>
                  <a:lnTo>
                    <a:pt x="3995911" y="5074397"/>
                  </a:lnTo>
                  <a:lnTo>
                    <a:pt x="3023436" y="6046872"/>
                  </a:lnTo>
                  <a:lnTo>
                    <a:pt x="2050960" y="5074396"/>
                  </a:lnTo>
                  <a:lnTo>
                    <a:pt x="2050961" y="5074396"/>
                  </a:lnTo>
                  <a:lnTo>
                    <a:pt x="972475" y="3995911"/>
                  </a:lnTo>
                  <a:lnTo>
                    <a:pt x="0" y="3023436"/>
                  </a:lnTo>
                  <a:lnTo>
                    <a:pt x="972475" y="2050961"/>
                  </a:lnTo>
                  <a:lnTo>
                    <a:pt x="972475" y="2806820"/>
                  </a:lnTo>
                  <a:lnTo>
                    <a:pt x="755859" y="3023436"/>
                  </a:lnTo>
                  <a:lnTo>
                    <a:pt x="972475" y="3240052"/>
                  </a:lnTo>
                  <a:lnTo>
                    <a:pt x="2806820" y="5074396"/>
                  </a:lnTo>
                  <a:lnTo>
                    <a:pt x="2806819" y="5074396"/>
                  </a:lnTo>
                  <a:lnTo>
                    <a:pt x="3023436" y="5291013"/>
                  </a:lnTo>
                  <a:lnTo>
                    <a:pt x="3240053" y="5074396"/>
                  </a:lnTo>
                  <a:lnTo>
                    <a:pt x="3240055" y="5074396"/>
                  </a:lnTo>
                  <a:lnTo>
                    <a:pt x="5074396" y="3240055"/>
                  </a:lnTo>
                  <a:lnTo>
                    <a:pt x="5074396" y="3240053"/>
                  </a:lnTo>
                  <a:lnTo>
                    <a:pt x="5291013" y="3023436"/>
                  </a:lnTo>
                  <a:lnTo>
                    <a:pt x="5074396" y="2806819"/>
                  </a:lnTo>
                  <a:lnTo>
                    <a:pt x="5074396" y="2806820"/>
                  </a:lnTo>
                  <a:lnTo>
                    <a:pt x="3240052" y="972475"/>
                  </a:lnTo>
                  <a:lnTo>
                    <a:pt x="3023436" y="755859"/>
                  </a:lnTo>
                  <a:lnTo>
                    <a:pt x="2806820" y="972475"/>
                  </a:lnTo>
                  <a:lnTo>
                    <a:pt x="2050961" y="972475"/>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Freeform 13"/>
            <p:cNvSpPr/>
            <p:nvPr/>
          </p:nvSpPr>
          <p:spPr>
            <a:xfrm>
              <a:off x="1387976" y="857991"/>
              <a:ext cx="2968288" cy="2575149"/>
            </a:xfrm>
            <a:custGeom>
              <a:avLst/>
              <a:gdLst>
                <a:gd name="connsiteX0" fmla="*/ 4101922 w 4101923"/>
                <a:gd name="connsiteY0" fmla="*/ 3023438 h 4101923"/>
                <a:gd name="connsiteX1" fmla="*/ 4101922 w 4101923"/>
                <a:gd name="connsiteY1" fmla="*/ 4101922 h 4101923"/>
                <a:gd name="connsiteX2" fmla="*/ 3023438 w 4101923"/>
                <a:gd name="connsiteY2" fmla="*/ 4101922 h 4101923"/>
                <a:gd name="connsiteX3" fmla="*/ 0 w 4101923"/>
                <a:gd name="connsiteY3" fmla="*/ 3023438 h 4101923"/>
                <a:gd name="connsiteX4" fmla="*/ 1078486 w 4101923"/>
                <a:gd name="connsiteY4" fmla="*/ 4101923 h 4101923"/>
                <a:gd name="connsiteX5" fmla="*/ 0 w 4101923"/>
                <a:gd name="connsiteY5" fmla="*/ 4101923 h 4101923"/>
                <a:gd name="connsiteX6" fmla="*/ 1 w 4101923"/>
                <a:gd name="connsiteY6" fmla="*/ 2 h 4101923"/>
                <a:gd name="connsiteX7" fmla="*/ 1078486 w 4101923"/>
                <a:gd name="connsiteY7" fmla="*/ 2 h 4101923"/>
                <a:gd name="connsiteX8" fmla="*/ 1 w 4101923"/>
                <a:gd name="connsiteY8" fmla="*/ 1078486 h 4101923"/>
                <a:gd name="connsiteX9" fmla="*/ 3023438 w 4101923"/>
                <a:gd name="connsiteY9" fmla="*/ 0 h 4101923"/>
                <a:gd name="connsiteX10" fmla="*/ 4101923 w 4101923"/>
                <a:gd name="connsiteY10" fmla="*/ 0 h 4101923"/>
                <a:gd name="connsiteX11" fmla="*/ 4101923 w 4101923"/>
                <a:gd name="connsiteY11" fmla="*/ 1078486 h 4101923"/>
                <a:gd name="connsiteX12" fmla="*/ 1078487 w 4101923"/>
                <a:gd name="connsiteY12" fmla="*/ 0 h 4101923"/>
                <a:gd name="connsiteX13" fmla="*/ 1834346 w 4101923"/>
                <a:gd name="connsiteY13" fmla="*/ 0 h 4101923"/>
                <a:gd name="connsiteX14" fmla="*/ 2267578 w 4101923"/>
                <a:gd name="connsiteY14" fmla="*/ 0 h 4101923"/>
                <a:gd name="connsiteX15" fmla="*/ 4101922 w 4101923"/>
                <a:gd name="connsiteY15" fmla="*/ 1834345 h 4101923"/>
                <a:gd name="connsiteX16" fmla="*/ 4101922 w 4101923"/>
                <a:gd name="connsiteY16" fmla="*/ 2267579 h 4101923"/>
                <a:gd name="connsiteX17" fmla="*/ 2267579 w 4101923"/>
                <a:gd name="connsiteY17" fmla="*/ 4101922 h 4101923"/>
                <a:gd name="connsiteX18" fmla="*/ 1834345 w 4101923"/>
                <a:gd name="connsiteY18" fmla="*/ 4101922 h 4101923"/>
                <a:gd name="connsiteX19" fmla="*/ 0 w 4101923"/>
                <a:gd name="connsiteY19" fmla="*/ 2267578 h 4101923"/>
                <a:gd name="connsiteX20" fmla="*/ 0 w 4101923"/>
                <a:gd name="connsiteY20" fmla="*/ 1834346 h 4101923"/>
                <a:gd name="connsiteX21" fmla="*/ 0 w 4101923"/>
                <a:gd name="connsiteY21" fmla="*/ 1078487 h 4101923"/>
                <a:gd name="connsiteX22" fmla="*/ 1 w 4101923"/>
                <a:gd name="connsiteY22" fmla="*/ 1078486 h 4101923"/>
                <a:gd name="connsiteX23" fmla="*/ 1 w 4101923"/>
                <a:gd name="connsiteY23" fmla="*/ 1078488 h 4101923"/>
                <a:gd name="connsiteX24" fmla="*/ 1078488 w 4101923"/>
                <a:gd name="connsiteY24" fmla="*/ 2 h 4101923"/>
                <a:gd name="connsiteX25" fmla="*/ 1078486 w 4101923"/>
                <a:gd name="connsiteY25" fmla="*/ 2 h 410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01923" h="4101923">
                  <a:moveTo>
                    <a:pt x="4101922" y="3023438"/>
                  </a:moveTo>
                  <a:lnTo>
                    <a:pt x="4101922" y="4101922"/>
                  </a:lnTo>
                  <a:lnTo>
                    <a:pt x="3023438" y="4101922"/>
                  </a:lnTo>
                  <a:close/>
                  <a:moveTo>
                    <a:pt x="0" y="3023438"/>
                  </a:moveTo>
                  <a:lnTo>
                    <a:pt x="1078486" y="4101923"/>
                  </a:lnTo>
                  <a:lnTo>
                    <a:pt x="0" y="4101923"/>
                  </a:lnTo>
                  <a:close/>
                  <a:moveTo>
                    <a:pt x="1" y="2"/>
                  </a:moveTo>
                  <a:lnTo>
                    <a:pt x="1078486" y="2"/>
                  </a:lnTo>
                  <a:lnTo>
                    <a:pt x="1" y="1078486"/>
                  </a:lnTo>
                  <a:close/>
                  <a:moveTo>
                    <a:pt x="3023438" y="0"/>
                  </a:moveTo>
                  <a:lnTo>
                    <a:pt x="4101923" y="0"/>
                  </a:lnTo>
                  <a:lnTo>
                    <a:pt x="4101923" y="1078486"/>
                  </a:lnTo>
                  <a:close/>
                  <a:moveTo>
                    <a:pt x="1078487" y="0"/>
                  </a:moveTo>
                  <a:lnTo>
                    <a:pt x="1834346" y="0"/>
                  </a:lnTo>
                  <a:lnTo>
                    <a:pt x="2267578" y="0"/>
                  </a:lnTo>
                  <a:lnTo>
                    <a:pt x="4101922" y="1834345"/>
                  </a:lnTo>
                  <a:lnTo>
                    <a:pt x="4101922" y="2267579"/>
                  </a:lnTo>
                  <a:lnTo>
                    <a:pt x="2267579" y="4101922"/>
                  </a:lnTo>
                  <a:lnTo>
                    <a:pt x="1834345" y="4101922"/>
                  </a:lnTo>
                  <a:lnTo>
                    <a:pt x="0" y="2267578"/>
                  </a:lnTo>
                  <a:lnTo>
                    <a:pt x="0" y="1834346"/>
                  </a:lnTo>
                  <a:lnTo>
                    <a:pt x="0" y="1078487"/>
                  </a:lnTo>
                  <a:lnTo>
                    <a:pt x="1" y="1078486"/>
                  </a:lnTo>
                  <a:lnTo>
                    <a:pt x="1" y="1078488"/>
                  </a:lnTo>
                  <a:lnTo>
                    <a:pt x="1078488" y="2"/>
                  </a:lnTo>
                  <a:lnTo>
                    <a:pt x="1078486" y="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pic>
        <p:nvPicPr>
          <p:cNvPr id="15" name="Picture 14" descr="Capture1.PNG"/>
          <p:cNvPicPr>
            <a:picLocks noChangeAspect="1"/>
          </p:cNvPicPr>
          <p:nvPr/>
        </p:nvPicPr>
        <p:blipFill>
          <a:blip r:embed="rId5"/>
          <a:stretch>
            <a:fillRect/>
          </a:stretch>
        </p:blipFill>
        <p:spPr>
          <a:xfrm rot="20000785">
            <a:off x="8484568" y="531123"/>
            <a:ext cx="1720573" cy="2888425"/>
          </a:xfrm>
          <a:prstGeom prst="rect">
            <a:avLst/>
          </a:prstGeom>
        </p:spPr>
      </p:pic>
      <p:pic>
        <p:nvPicPr>
          <p:cNvPr id="16" name="Picture 15" descr="Capture1.PNG"/>
          <p:cNvPicPr>
            <a:picLocks noChangeAspect="1"/>
          </p:cNvPicPr>
          <p:nvPr/>
        </p:nvPicPr>
        <p:blipFill>
          <a:blip r:embed="rId5"/>
          <a:stretch>
            <a:fillRect/>
          </a:stretch>
        </p:blipFill>
        <p:spPr>
          <a:xfrm rot="20052518">
            <a:off x="8970679" y="865756"/>
            <a:ext cx="1767655" cy="2665434"/>
          </a:xfrm>
          <a:prstGeom prst="rect">
            <a:avLst/>
          </a:prstGeom>
        </p:spPr>
      </p:pic>
      <p:pic>
        <p:nvPicPr>
          <p:cNvPr id="17" name="Picture 16" descr="Capture1.PNG"/>
          <p:cNvPicPr>
            <a:picLocks noChangeAspect="1"/>
          </p:cNvPicPr>
          <p:nvPr/>
        </p:nvPicPr>
        <p:blipFill>
          <a:blip r:embed="rId5"/>
          <a:stretch>
            <a:fillRect/>
          </a:stretch>
        </p:blipFill>
        <p:spPr>
          <a:xfrm>
            <a:off x="9180013" y="1266594"/>
            <a:ext cx="1869915" cy="2380567"/>
          </a:xfrm>
          <a:prstGeom prst="rect">
            <a:avLst/>
          </a:prstGeom>
        </p:spPr>
      </p:pic>
      <p:pic>
        <p:nvPicPr>
          <p:cNvPr id="22" name="Picture 21"/>
          <p:cNvPicPr>
            <a:picLocks noChangeAspect="1"/>
          </p:cNvPicPr>
          <p:nvPr/>
        </p:nvPicPr>
        <p:blipFill>
          <a:blip r:embed="rId6"/>
          <a:stretch>
            <a:fillRect/>
          </a:stretch>
        </p:blipFill>
        <p:spPr>
          <a:xfrm>
            <a:off x="89468" y="3993252"/>
            <a:ext cx="5041829" cy="2761727"/>
          </a:xfrm>
          <a:prstGeom prst="rect">
            <a:avLst/>
          </a:prstGeom>
        </p:spPr>
      </p:pic>
      <p:pic>
        <p:nvPicPr>
          <p:cNvPr id="5" name="Picture 4"/>
          <p:cNvPicPr>
            <a:picLocks noChangeAspect="1"/>
          </p:cNvPicPr>
          <p:nvPr/>
        </p:nvPicPr>
        <p:blipFill>
          <a:blip r:embed="rId7"/>
          <a:stretch>
            <a:fillRect/>
          </a:stretch>
        </p:blipFill>
        <p:spPr>
          <a:xfrm>
            <a:off x="6966381" y="4098275"/>
            <a:ext cx="4993057" cy="2615411"/>
          </a:xfrm>
          <a:prstGeom prst="rect">
            <a:avLst/>
          </a:prstGeom>
        </p:spPr>
      </p:pic>
    </p:spTree>
    <p:extLst>
      <p:ext uri="{BB962C8B-B14F-4D97-AF65-F5344CB8AC3E}">
        <p14:creationId xmlns:p14="http://schemas.microsoft.com/office/powerpoint/2010/main" val="618299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7148" y="1176114"/>
            <a:ext cx="5699605" cy="4992674"/>
          </a:xfrm>
          <a:prstGeom prst="rect">
            <a:avLst/>
          </a:prstGeom>
        </p:spPr>
        <p:txBody>
          <a:bodyPr wrap="square">
            <a:spAutoFit/>
          </a:bodyPr>
          <a:lstStyle/>
          <a:p>
            <a:r>
              <a:rPr lang="as-IN" sz="4000" b="1" dirty="0">
                <a:solidFill>
                  <a:srgbClr val="002060"/>
                </a:solidFill>
                <a:latin typeface="NikoshBAN" pitchFamily="2" charset="0"/>
                <a:cs typeface="NikoshBAN" pitchFamily="2" charset="0"/>
              </a:rPr>
              <a:t>যে পদ্ধতিতে আমরা উপাত্ত বা তথ্যকে এক স্থান থেকে অন্য স্থানে কিংবা এক ডিভাইস থেকে অন্য ডিভাইসে একটি নির্দিষ্ট চ্যানেলের মাধ্যমে স্থানান্তরিত করে এবং সেই তথ্য সংগ্রহ করে ব্যবহার করতে পারি তাকে কমিউনিকেশন সিস্টেম বলে।</a:t>
            </a:r>
            <a:endParaRPr lang="en-US" sz="4000" b="1" dirty="0">
              <a:solidFill>
                <a:srgbClr val="002060"/>
              </a:solidFill>
              <a:latin typeface="NikoshBAN" pitchFamily="2" charset="0"/>
              <a:cs typeface="NikoshBAN"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6753" y="895350"/>
            <a:ext cx="5912977" cy="4440925"/>
          </a:xfrm>
          <a:prstGeom prst="rect">
            <a:avLst/>
          </a:prstGeom>
        </p:spPr>
      </p:pic>
      <p:sp>
        <p:nvSpPr>
          <p:cNvPr id="9" name="Plaque 8"/>
          <p:cNvSpPr/>
          <p:nvPr/>
        </p:nvSpPr>
        <p:spPr>
          <a:xfrm>
            <a:off x="337148" y="513905"/>
            <a:ext cx="4897400" cy="645908"/>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r>
              <a:rPr lang="en-US" sz="4000" b="1" dirty="0" err="1" smtClean="0">
                <a:latin typeface="NikoshBAN" pitchFamily="2" charset="0"/>
                <a:cs typeface="NikoshBAN" pitchFamily="2" charset="0"/>
              </a:rPr>
              <a:t>কমিউনিকেশন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সিস্টেম</a:t>
            </a:r>
            <a:endParaRPr lang="bn-BD" sz="4000" b="1" dirty="0">
              <a:latin typeface="NikoshBAN" pitchFamily="2" charset="0"/>
              <a:cs typeface="NikoshBAN" pitchFamily="2" charset="0"/>
            </a:endParaRPr>
          </a:p>
        </p:txBody>
      </p:sp>
    </p:spTree>
    <p:extLst>
      <p:ext uri="{BB962C8B-B14F-4D97-AF65-F5344CB8AC3E}">
        <p14:creationId xmlns:p14="http://schemas.microsoft.com/office/powerpoint/2010/main" val="205920127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1119" y="596808"/>
            <a:ext cx="3653568" cy="2828779"/>
          </a:xfrm>
          <a:prstGeom prst="rect">
            <a:avLst/>
          </a:prstGeom>
        </p:spPr>
      </p:pic>
      <p:sp>
        <p:nvSpPr>
          <p:cNvPr id="3" name="Content Placeholder 1"/>
          <p:cNvSpPr txBox="1">
            <a:spLocks/>
          </p:cNvSpPr>
          <p:nvPr/>
        </p:nvSpPr>
        <p:spPr>
          <a:xfrm>
            <a:off x="722698" y="1459026"/>
            <a:ext cx="5465376" cy="217784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200">
              <a:buNone/>
            </a:pPr>
            <a:r>
              <a:rPr lang="en-US" sz="4000" b="1" dirty="0" err="1" smtClean="0">
                <a:solidFill>
                  <a:srgbClr val="002060"/>
                </a:solidFill>
                <a:latin typeface="NikoshBAN" pitchFamily="2" charset="0"/>
                <a:cs typeface="NikoshBAN" pitchFamily="2" charset="0"/>
              </a:rPr>
              <a:t>একটি</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সময়</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ছিল</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যখন</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মানুষ</a:t>
            </a:r>
            <a:r>
              <a:rPr lang="en-US" sz="4000" b="1" dirty="0" smtClean="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এক</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জায়গা</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থেকে</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অন্য</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জায়গায়</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তথ্য</a:t>
            </a:r>
            <a:r>
              <a:rPr lang="en-US" sz="4000" b="1" dirty="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পাঠাতো-</a:t>
            </a:r>
            <a:r>
              <a:rPr lang="en-US" sz="4000" b="1" dirty="0" err="1" smtClean="0">
                <a:solidFill>
                  <a:srgbClr val="00B0F0"/>
                </a:solidFill>
                <a:latin typeface="NikoshBAN" pitchFamily="2" charset="0"/>
                <a:cs typeface="NikoshBAN" pitchFamily="2" charset="0"/>
              </a:rPr>
              <a:t>পায়রার</a:t>
            </a:r>
            <a:r>
              <a:rPr lang="en-US" sz="4000" b="1" dirty="0" smtClean="0">
                <a:solidFill>
                  <a:srgbClr val="00B0F0"/>
                </a:solidFill>
                <a:latin typeface="NikoshBAN" pitchFamily="2" charset="0"/>
                <a:cs typeface="NikoshBAN" pitchFamily="2" charset="0"/>
              </a:rPr>
              <a:t> </a:t>
            </a:r>
            <a:r>
              <a:rPr lang="en-US" sz="4000" b="1" dirty="0" err="1" smtClean="0">
                <a:solidFill>
                  <a:srgbClr val="00B0F0"/>
                </a:solidFill>
                <a:latin typeface="NikoshBAN" pitchFamily="2" charset="0"/>
                <a:cs typeface="NikoshBAN" pitchFamily="2" charset="0"/>
              </a:rPr>
              <a:t>পায়ে</a:t>
            </a:r>
            <a:r>
              <a:rPr lang="en-US" sz="4000" b="1" dirty="0" smtClean="0">
                <a:solidFill>
                  <a:srgbClr val="00B0F0"/>
                </a:solidFill>
                <a:latin typeface="NikoshBAN" pitchFamily="2" charset="0"/>
                <a:cs typeface="NikoshBAN" pitchFamily="2" charset="0"/>
              </a:rPr>
              <a:t> </a:t>
            </a:r>
            <a:r>
              <a:rPr lang="en-US" sz="4000" b="1" dirty="0" err="1" smtClean="0">
                <a:solidFill>
                  <a:srgbClr val="00B0F0"/>
                </a:solidFill>
                <a:latin typeface="NikoshBAN" pitchFamily="2" charset="0"/>
                <a:cs typeface="NikoshBAN" pitchFamily="2" charset="0"/>
              </a:rPr>
              <a:t>বেঁধে</a:t>
            </a:r>
            <a:r>
              <a:rPr lang="en-US" sz="4000" b="1" dirty="0" smtClean="0">
                <a:solidFill>
                  <a:srgbClr val="00B0F0"/>
                </a:solidFill>
                <a:latin typeface="NikoshBAN" pitchFamily="2" charset="0"/>
                <a:cs typeface="NikoshBAN" pitchFamily="2" charset="0"/>
              </a:rPr>
              <a:t> । </a:t>
            </a:r>
            <a:endParaRPr lang="en-US" sz="4000" b="1" dirty="0">
              <a:solidFill>
                <a:srgbClr val="00B0F0"/>
              </a:solidFill>
              <a:latin typeface="NikoshBAN" pitchFamily="2" charset="0"/>
              <a:cs typeface="NikoshBAN" pitchFamily="2" charset="0"/>
            </a:endParaRPr>
          </a:p>
        </p:txBody>
      </p:sp>
      <p:sp>
        <p:nvSpPr>
          <p:cNvPr id="5" name="Content Placeholder 1"/>
          <p:cNvSpPr txBox="1">
            <a:spLocks/>
          </p:cNvSpPr>
          <p:nvPr/>
        </p:nvSpPr>
        <p:spPr>
          <a:xfrm>
            <a:off x="893526" y="4655342"/>
            <a:ext cx="5123720" cy="11859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b="1" dirty="0" err="1">
                <a:solidFill>
                  <a:srgbClr val="002060"/>
                </a:solidFill>
                <a:latin typeface="NikoshBAN" pitchFamily="2" charset="0"/>
                <a:cs typeface="NikoshBAN" pitchFamily="2" charset="0"/>
              </a:rPr>
              <a:t>সভ্য</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জাতিগুলোর</a:t>
            </a:r>
            <a:r>
              <a:rPr lang="en-US" sz="4000" b="1" dirty="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মধ্যেপ্রচলন</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ছিল</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ঘোড়ার</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ডাকেরও</a:t>
            </a:r>
            <a:r>
              <a:rPr lang="en-US" sz="4000" b="1" dirty="0" smtClean="0">
                <a:solidFill>
                  <a:srgbClr val="002060"/>
                </a:solidFill>
                <a:latin typeface="NikoshBAN" pitchFamily="2" charset="0"/>
                <a:cs typeface="NikoshBAN" pitchFamily="2" charset="0"/>
              </a:rPr>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6673" y="3636868"/>
            <a:ext cx="4227645" cy="2994915"/>
          </a:xfrm>
          <a:prstGeom prst="rect">
            <a:avLst/>
          </a:prstGeom>
          <a:noFill/>
          <a:ln>
            <a:noFill/>
          </a:ln>
        </p:spPr>
      </p:pic>
      <p:sp>
        <p:nvSpPr>
          <p:cNvPr id="9" name="Plaque 8"/>
          <p:cNvSpPr/>
          <p:nvPr/>
        </p:nvSpPr>
        <p:spPr>
          <a:xfrm>
            <a:off x="361264" y="477032"/>
            <a:ext cx="4897400" cy="645908"/>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r>
              <a:rPr lang="en-US" sz="4000" b="1" dirty="0" err="1" smtClean="0">
                <a:latin typeface="NikoshBAN" pitchFamily="2" charset="0"/>
                <a:cs typeface="NikoshBAN" pitchFamily="2" charset="0"/>
              </a:rPr>
              <a:t>কমিউনিকেশন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সিস্টেম</a:t>
            </a:r>
            <a:endParaRPr lang="bn-BD" sz="4000" b="1" dirty="0">
              <a:latin typeface="NikoshBAN" pitchFamily="2" charset="0"/>
              <a:cs typeface="NikoshBAN" pitchFamily="2" charset="0"/>
            </a:endParaRPr>
          </a:p>
        </p:txBody>
      </p:sp>
    </p:spTree>
    <p:extLst>
      <p:ext uri="{BB962C8B-B14F-4D97-AF65-F5344CB8AC3E}">
        <p14:creationId xmlns:p14="http://schemas.microsoft.com/office/powerpoint/2010/main" val="214998872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511389" y="2241421"/>
            <a:ext cx="7988997" cy="18529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b="1" dirty="0" err="1" smtClean="0">
                <a:solidFill>
                  <a:srgbClr val="002060"/>
                </a:solidFill>
                <a:latin typeface="NikoshBAN" pitchFamily="2" charset="0"/>
                <a:cs typeface="NikoshBAN" pitchFamily="2" charset="0"/>
              </a:rPr>
              <a:t>এক</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জায়গা</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থেকে</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খবর</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অন্য</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জায়গায়</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পাঠানোর</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জন্য</a:t>
            </a:r>
            <a:r>
              <a:rPr lang="en-US" sz="4000" b="1" dirty="0" smtClean="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কিছুকাল</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পূর্ব</a:t>
            </a:r>
            <a:r>
              <a:rPr lang="en-US" sz="4000" b="1" dirty="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পর্যন্ত</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আমাদের</a:t>
            </a:r>
            <a:r>
              <a:rPr lang="en-US" sz="4000" b="1" dirty="0" smtClean="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দেশে</a:t>
            </a:r>
            <a:r>
              <a:rPr lang="en-US" sz="4000" b="1" dirty="0">
                <a:solidFill>
                  <a:srgbClr val="002060"/>
                </a:solidFill>
                <a:latin typeface="NikoshBAN" pitchFamily="2" charset="0"/>
                <a:cs typeface="NikoshBAN" pitchFamily="2" charset="0"/>
              </a:rPr>
              <a:t> </a:t>
            </a:r>
            <a:r>
              <a:rPr lang="en-US" sz="4000" b="1" dirty="0" smtClean="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প্রচলিত</a:t>
            </a:r>
            <a:r>
              <a:rPr lang="en-US" sz="4000" b="1" dirty="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ছিল</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রানার</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বা</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ডাক</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পিয়নে</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ব্যবস্থা</a:t>
            </a:r>
            <a:r>
              <a:rPr lang="en-US" sz="4000" b="1" dirty="0" smtClean="0">
                <a:solidFill>
                  <a:srgbClr val="002060"/>
                </a:solidFill>
                <a:latin typeface="NikoshBAN" pitchFamily="2" charset="0"/>
                <a:cs typeface="NikoshBAN" pitchFamily="2" charset="0"/>
              </a:rPr>
              <a:t>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287" t="8708" r="21618" b="10596"/>
          <a:stretch/>
        </p:blipFill>
        <p:spPr>
          <a:xfrm>
            <a:off x="8282021" y="1399635"/>
            <a:ext cx="3602372" cy="4209596"/>
          </a:xfrm>
          <a:prstGeom prst="rect">
            <a:avLst/>
          </a:prstGeom>
        </p:spPr>
      </p:pic>
      <p:sp>
        <p:nvSpPr>
          <p:cNvPr id="5" name="Plaque 4"/>
          <p:cNvSpPr/>
          <p:nvPr/>
        </p:nvSpPr>
        <p:spPr>
          <a:xfrm>
            <a:off x="374911" y="556904"/>
            <a:ext cx="4897400" cy="645908"/>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r>
              <a:rPr lang="en-US" sz="4000" b="1" dirty="0" err="1" smtClean="0">
                <a:latin typeface="NikoshBAN" pitchFamily="2" charset="0"/>
                <a:cs typeface="NikoshBAN" pitchFamily="2" charset="0"/>
              </a:rPr>
              <a:t>কমিউনিকেশন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সিস্টেম</a:t>
            </a:r>
            <a:endParaRPr lang="bn-BD" sz="4000" b="1" dirty="0">
              <a:latin typeface="NikoshBAN" pitchFamily="2" charset="0"/>
              <a:cs typeface="NikoshBAN" pitchFamily="2" charset="0"/>
            </a:endParaRPr>
          </a:p>
        </p:txBody>
      </p:sp>
    </p:spTree>
    <p:extLst>
      <p:ext uri="{BB962C8B-B14F-4D97-AF65-F5344CB8AC3E}">
        <p14:creationId xmlns:p14="http://schemas.microsoft.com/office/powerpoint/2010/main" val="163513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1088" y="926060"/>
            <a:ext cx="2856513" cy="923330"/>
          </a:xfrm>
          <a:prstGeom prst="rect">
            <a:avLst/>
          </a:prstGeom>
        </p:spPr>
        <p:txBody>
          <a:bodyPr wrap="square">
            <a:spAutoFit/>
          </a:bodyPr>
          <a:lstStyle/>
          <a:p>
            <a:pPr algn="just"/>
            <a:r>
              <a:rPr lang="en-US" sz="54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endParaRPr lang="en-US" sz="5400" dirty="0">
              <a:effectLst>
                <a:glow rad="228600">
                  <a:schemeClr val="accent5">
                    <a:satMod val="175000"/>
                    <a:alpha val="40000"/>
                  </a:schemeClr>
                </a:glow>
              </a:effectLst>
              <a:latin typeface="NikoshBAN" panose="02000000000000000000" pitchFamily="2" charset="0"/>
              <a:cs typeface="NikoshBAN" panose="02000000000000000000" pitchFamily="2" charset="0"/>
            </a:endParaRPr>
          </a:p>
        </p:txBody>
      </p:sp>
      <p:sp>
        <p:nvSpPr>
          <p:cNvPr id="8" name="Plaque 7"/>
          <p:cNvSpPr/>
          <p:nvPr/>
        </p:nvSpPr>
        <p:spPr>
          <a:xfrm>
            <a:off x="2595566" y="926060"/>
            <a:ext cx="7000868" cy="923330"/>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r>
              <a:rPr lang="en-US" sz="6000" b="1" dirty="0" err="1" smtClean="0">
                <a:latin typeface="NikoshBAN" pitchFamily="2" charset="0"/>
                <a:cs typeface="NikoshBAN" pitchFamily="2" charset="0"/>
              </a:rPr>
              <a:t>দলীয়</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কাজ</a:t>
            </a:r>
            <a:endParaRPr lang="bn-BD" sz="6000" b="1" dirty="0">
              <a:latin typeface="NikoshBAN" pitchFamily="2" charset="0"/>
              <a:cs typeface="NikoshBAN" pitchFamily="2" charset="0"/>
            </a:endParaRPr>
          </a:p>
        </p:txBody>
      </p:sp>
      <p:sp>
        <p:nvSpPr>
          <p:cNvPr id="4" name="Rectangle 3"/>
          <p:cNvSpPr/>
          <p:nvPr/>
        </p:nvSpPr>
        <p:spPr>
          <a:xfrm>
            <a:off x="401179" y="3244334"/>
            <a:ext cx="11389657" cy="769441"/>
          </a:xfrm>
          <a:prstGeom prst="rect">
            <a:avLst/>
          </a:prstGeom>
        </p:spPr>
        <p:txBody>
          <a:bodyPr wrap="none">
            <a:spAutoFit/>
          </a:bodyPr>
          <a:lstStyle/>
          <a:p>
            <a:pPr algn="ctr" eaLnBrk="0" hangingPunct="0">
              <a:defRPr/>
            </a:pPr>
            <a:r>
              <a:rPr lang="en-US" sz="4400" b="1" dirty="0" err="1">
                <a:latin typeface="NikoshBAN" pitchFamily="2" charset="0"/>
                <a:cs typeface="NikoshBAN" pitchFamily="2" charset="0"/>
              </a:rPr>
              <a:t>ডেটা</a:t>
            </a:r>
            <a:r>
              <a:rPr lang="en-US" sz="4400" b="1" dirty="0">
                <a:latin typeface="NikoshBAN" pitchFamily="2" charset="0"/>
                <a:cs typeface="NikoshBAN" pitchFamily="2" charset="0"/>
              </a:rPr>
              <a:t> </a:t>
            </a:r>
            <a:r>
              <a:rPr lang="en-US" sz="4400" b="1" dirty="0" err="1">
                <a:latin typeface="NikoshBAN" pitchFamily="2" charset="0"/>
                <a:cs typeface="NikoshBAN" pitchFamily="2" charset="0"/>
              </a:rPr>
              <a:t>কমিউনিকেশন</a:t>
            </a:r>
            <a:r>
              <a:rPr lang="en-US" sz="4400" b="1" dirty="0">
                <a:latin typeface="NikoshBAN" pitchFamily="2" charset="0"/>
                <a:cs typeface="NikoshBAN" pitchFamily="2" charset="0"/>
              </a:rPr>
              <a:t> </a:t>
            </a:r>
            <a:r>
              <a:rPr lang="en-US" sz="4400" b="1" dirty="0" err="1" smtClean="0">
                <a:latin typeface="NikoshBAN" pitchFamily="2" charset="0"/>
                <a:cs typeface="NikoshBAN" pitchFamily="2" charset="0"/>
              </a:rPr>
              <a:t>এর</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যে</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কোন</a:t>
            </a:r>
            <a:r>
              <a:rPr lang="en-US" sz="4400" b="1" dirty="0" smtClean="0">
                <a:latin typeface="NikoshBAN" pitchFamily="2" charset="0"/>
                <a:cs typeface="NikoshBAN" pitchFamily="2" charset="0"/>
              </a:rPr>
              <a:t> ২ </a:t>
            </a:r>
            <a:r>
              <a:rPr lang="en-US" sz="4400" b="1" dirty="0" err="1" smtClean="0">
                <a:latin typeface="NikoshBAN" pitchFamily="2" charset="0"/>
                <a:cs typeface="NikoshBAN" pitchFamily="2" charset="0"/>
              </a:rPr>
              <a:t>টি</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উপাদান</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ব্যাখ্যা</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করে</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লিখ</a:t>
            </a:r>
            <a:r>
              <a:rPr lang="en-US" sz="4400" b="1" dirty="0" smtClean="0">
                <a:latin typeface="NikoshBAN" pitchFamily="2" charset="0"/>
                <a:cs typeface="NikoshBAN" pitchFamily="2" charset="0"/>
              </a:rPr>
              <a:t>। </a:t>
            </a:r>
            <a:endParaRPr lang="bn-BD" sz="4400" b="1" dirty="0">
              <a:latin typeface="NikoshBAN" pitchFamily="2" charset="0"/>
              <a:cs typeface="NikoshBAN" pitchFamily="2" charset="0"/>
            </a:endParaRPr>
          </a:p>
        </p:txBody>
      </p:sp>
    </p:spTree>
    <p:extLst>
      <p:ext uri="{BB962C8B-B14F-4D97-AF65-F5344CB8AC3E}">
        <p14:creationId xmlns:p14="http://schemas.microsoft.com/office/powerpoint/2010/main" val="80636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011" y="3135462"/>
            <a:ext cx="3730624" cy="646327"/>
          </a:xfrm>
          <a:prstGeom prst="rect">
            <a:avLst/>
          </a:prstGeom>
          <a:ln>
            <a:solidFill>
              <a:schemeClr val="accent1"/>
            </a:solidFill>
          </a:ln>
        </p:spPr>
        <p:style>
          <a:lnRef idx="1">
            <a:schemeClr val="dk1"/>
          </a:lnRef>
          <a:fillRef idx="2">
            <a:schemeClr val="dk1"/>
          </a:fillRef>
          <a:effectRef idx="1">
            <a:schemeClr val="dk1"/>
          </a:effectRef>
          <a:fontRef idx="minor">
            <a:schemeClr val="dk1"/>
          </a:fontRef>
        </p:style>
        <p:txBody>
          <a:bodyPr wrap="square" lIns="91435" tIns="45718" rIns="91435" bIns="45718" rtlCol="0">
            <a:spAutoFit/>
          </a:bodyPr>
          <a:lstStyle/>
          <a:p>
            <a:r>
              <a:rPr lang="en-US" sz="3600" dirty="0" smtClean="0">
                <a:effectLst>
                  <a:outerShdw blurRad="38100" dist="38100" dir="2700000" algn="tl">
                    <a:srgbClr val="000000">
                      <a:alpha val="43137"/>
                    </a:srgbClr>
                  </a:outerShdw>
                </a:effectLst>
                <a:latin typeface="NikoshBAN" pitchFamily="2" charset="0"/>
                <a:cs typeface="NikoshBAN" pitchFamily="2" charset="0"/>
              </a:rPr>
              <a:t>(গ)</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গন্তব্য</a:t>
            </a:r>
            <a:endParaRPr lang="en-US" sz="3600" b="1" dirty="0">
              <a:solidFill>
                <a:schemeClr val="tx1"/>
              </a:solidFill>
              <a:latin typeface="NikoshBAN" pitchFamily="2" charset="0"/>
              <a:cs typeface="NikoshBAN" pitchFamily="2" charset="0"/>
            </a:endParaRPr>
          </a:p>
        </p:txBody>
      </p:sp>
      <p:sp>
        <p:nvSpPr>
          <p:cNvPr id="3" name="TextBox 2"/>
          <p:cNvSpPr txBox="1"/>
          <p:nvPr/>
        </p:nvSpPr>
        <p:spPr>
          <a:xfrm>
            <a:off x="1104012" y="1406350"/>
            <a:ext cx="9877520" cy="646327"/>
          </a:xfrm>
          <a:prstGeom prst="rect">
            <a:avLst/>
          </a:prstGeom>
          <a:ln/>
        </p:spPr>
        <p:style>
          <a:lnRef idx="1">
            <a:schemeClr val="accent3"/>
          </a:lnRef>
          <a:fillRef idx="2">
            <a:schemeClr val="accent3"/>
          </a:fillRef>
          <a:effectRef idx="1">
            <a:schemeClr val="accent3"/>
          </a:effectRef>
          <a:fontRef idx="minor">
            <a:schemeClr val="dk1"/>
          </a:fontRef>
        </p:style>
        <p:txBody>
          <a:bodyPr wrap="square" lIns="91435" tIns="45718" rIns="91435" bIns="45718" rtlCol="0">
            <a:spAutoFit/>
          </a:bodyPr>
          <a:lstStyle/>
          <a:p>
            <a:pPr algn="just"/>
            <a:r>
              <a:rPr lang="en-US" sz="3600" dirty="0">
                <a:effectLst>
                  <a:outerShdw blurRad="38100" dist="38100" dir="2700000" algn="tl">
                    <a:srgbClr val="000000">
                      <a:alpha val="43137"/>
                    </a:srgbClr>
                  </a:outerShdw>
                </a:effectLst>
                <a:latin typeface="NikoshBAN" pitchFamily="2" charset="0"/>
                <a:cs typeface="NikoshBAN" pitchFamily="2" charset="0"/>
              </a:rPr>
              <a:t>১</a:t>
            </a:r>
            <a:r>
              <a:rPr lang="en-US" sz="3600" dirty="0" smtClean="0">
                <a:effectLst>
                  <a:outerShdw blurRad="38100" dist="38100" dir="2700000" algn="tl">
                    <a:srgbClr val="000000">
                      <a:alpha val="43137"/>
                    </a:srgbClr>
                  </a:outerShdw>
                </a:effectLst>
                <a:latin typeface="NikoshBAN" pitchFamily="2" charset="0"/>
                <a:cs typeface="NikoshBAN" pitchFamily="2" charset="0"/>
              </a:rPr>
              <a:t>।</a:t>
            </a:r>
            <a:r>
              <a:rPr lang="en-US" sz="3600" b="1" dirty="0">
                <a:latin typeface="NikoshBAN" pitchFamily="2" charset="0"/>
                <a:cs typeface="NikoshBAN" pitchFamily="2" charset="0"/>
              </a:rPr>
              <a:t>যার </a:t>
            </a:r>
            <a:r>
              <a:rPr lang="en-US" sz="3600" b="1" dirty="0" err="1">
                <a:latin typeface="NikoshBAN" pitchFamily="2" charset="0"/>
                <a:cs typeface="NikoshBAN" pitchFamily="2" charset="0"/>
              </a:rPr>
              <a:t>মধ্য</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দিয়ে</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ডেটা</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এক</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স্থান</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থেকে</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অন্য</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স্থানে</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যায়</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তাকে</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বলে</a:t>
            </a:r>
            <a:r>
              <a:rPr lang="en-US" sz="3600" b="1" dirty="0">
                <a:latin typeface="NikoshBAN" pitchFamily="2" charset="0"/>
                <a:cs typeface="NikoshBAN" pitchFamily="2" charset="0"/>
              </a:rPr>
              <a:t>? </a:t>
            </a:r>
          </a:p>
        </p:txBody>
      </p:sp>
      <p:sp>
        <p:nvSpPr>
          <p:cNvPr id="4" name="TextBox 3"/>
          <p:cNvSpPr txBox="1"/>
          <p:nvPr/>
        </p:nvSpPr>
        <p:spPr>
          <a:xfrm>
            <a:off x="1104012" y="2312196"/>
            <a:ext cx="3730623" cy="646327"/>
          </a:xfrm>
          <a:prstGeom prst="rect">
            <a:avLst/>
          </a:prstGeom>
          <a:ln>
            <a:solidFill>
              <a:schemeClr val="accent1"/>
            </a:solidFill>
          </a:ln>
        </p:spPr>
        <p:style>
          <a:lnRef idx="1">
            <a:schemeClr val="dk1"/>
          </a:lnRef>
          <a:fillRef idx="2">
            <a:schemeClr val="dk1"/>
          </a:fillRef>
          <a:effectRef idx="1">
            <a:schemeClr val="dk1"/>
          </a:effectRef>
          <a:fontRef idx="minor">
            <a:schemeClr val="dk1"/>
          </a:fontRef>
        </p:style>
        <p:txBody>
          <a:bodyPr wrap="square" lIns="91435" tIns="45718" rIns="91435" bIns="45718" rtlCol="0">
            <a:spAutoFit/>
          </a:bodyPr>
          <a:lstStyle/>
          <a:p>
            <a:r>
              <a:rPr lang="en-US" sz="3600" b="1" dirty="0" smtClean="0">
                <a:solidFill>
                  <a:schemeClr val="tx1"/>
                </a:solidFill>
                <a:latin typeface="NikoshBAN" pitchFamily="2" charset="0"/>
                <a:cs typeface="NikoshBAN" pitchFamily="2" charset="0"/>
              </a:rPr>
              <a:t>(ক) </a:t>
            </a:r>
            <a:r>
              <a:rPr lang="en-US" sz="3600" b="1" dirty="0" err="1" smtClean="0">
                <a:solidFill>
                  <a:schemeClr val="tx1"/>
                </a:solidFill>
                <a:latin typeface="NikoshBAN" pitchFamily="2" charset="0"/>
                <a:cs typeface="NikoshBAN" pitchFamily="2" charset="0"/>
              </a:rPr>
              <a:t>প্রেরক</a:t>
            </a:r>
            <a:endParaRPr lang="en-US" sz="3600" b="1" dirty="0">
              <a:solidFill>
                <a:schemeClr val="tx1"/>
              </a:solidFill>
              <a:latin typeface="NikoshBAN" pitchFamily="2" charset="0"/>
              <a:cs typeface="NikoshBAN" pitchFamily="2" charset="0"/>
            </a:endParaRPr>
          </a:p>
        </p:txBody>
      </p:sp>
      <p:sp>
        <p:nvSpPr>
          <p:cNvPr id="5" name="TextBox 4">
            <a:hlinkClick r:id="" action="ppaction://noaction">
              <a:snd r:embed="rId2" name="applause.wav"/>
            </a:hlinkClick>
          </p:cNvPr>
          <p:cNvSpPr txBox="1"/>
          <p:nvPr/>
        </p:nvSpPr>
        <p:spPr>
          <a:xfrm>
            <a:off x="7250906" y="3135462"/>
            <a:ext cx="3730626" cy="646327"/>
          </a:xfrm>
          <a:prstGeom prst="rect">
            <a:avLst/>
          </a:prstGeom>
          <a:ln>
            <a:solidFill>
              <a:schemeClr val="accent1"/>
            </a:solidFill>
          </a:ln>
        </p:spPr>
        <p:style>
          <a:lnRef idx="1">
            <a:schemeClr val="dk1"/>
          </a:lnRef>
          <a:fillRef idx="2">
            <a:schemeClr val="dk1"/>
          </a:fillRef>
          <a:effectRef idx="1">
            <a:schemeClr val="dk1"/>
          </a:effectRef>
          <a:fontRef idx="minor">
            <a:schemeClr val="dk1"/>
          </a:fontRef>
        </p:style>
        <p:txBody>
          <a:bodyPr wrap="square" lIns="91435" tIns="45718" rIns="91435" bIns="45718" rtlCol="0">
            <a:spAutoFit/>
          </a:bodyPr>
          <a:lstStyle/>
          <a:p>
            <a:r>
              <a:rPr lang="en-US" sz="3600" dirty="0" smtClean="0">
                <a:effectLst>
                  <a:outerShdw blurRad="38100" dist="38100" dir="2700000" algn="tl">
                    <a:srgbClr val="000000">
                      <a:alpha val="43137"/>
                    </a:srgbClr>
                  </a:outerShdw>
                </a:effectLst>
                <a:latin typeface="NikoshBAN" pitchFamily="2" charset="0"/>
                <a:cs typeface="NikoshBAN" pitchFamily="2" charset="0"/>
              </a:rPr>
              <a:t>(ঘ)</a:t>
            </a:r>
            <a:r>
              <a:rPr lang="en-US" sz="3600" b="1" dirty="0">
                <a:solidFill>
                  <a:srgbClr val="002060"/>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মাধ্যম</a:t>
            </a:r>
            <a:endParaRPr lang="en-US" sz="3600" b="1" dirty="0">
              <a:solidFill>
                <a:schemeClr val="tx1"/>
              </a:solidFill>
              <a:latin typeface="NikoshBAN" pitchFamily="2" charset="0"/>
              <a:cs typeface="NikoshBAN" pitchFamily="2" charset="0"/>
            </a:endParaRPr>
          </a:p>
        </p:txBody>
      </p:sp>
      <p:sp>
        <p:nvSpPr>
          <p:cNvPr id="6" name="TextBox 5"/>
          <p:cNvSpPr txBox="1"/>
          <p:nvPr/>
        </p:nvSpPr>
        <p:spPr>
          <a:xfrm>
            <a:off x="7250907" y="2285779"/>
            <a:ext cx="3730625" cy="646327"/>
          </a:xfrm>
          <a:prstGeom prst="rect">
            <a:avLst/>
          </a:prstGeom>
          <a:ln>
            <a:solidFill>
              <a:schemeClr val="accent1"/>
            </a:solidFill>
          </a:ln>
        </p:spPr>
        <p:style>
          <a:lnRef idx="1">
            <a:schemeClr val="dk1"/>
          </a:lnRef>
          <a:fillRef idx="2">
            <a:schemeClr val="dk1"/>
          </a:fillRef>
          <a:effectRef idx="1">
            <a:schemeClr val="dk1"/>
          </a:effectRef>
          <a:fontRef idx="minor">
            <a:schemeClr val="dk1"/>
          </a:fontRef>
        </p:style>
        <p:txBody>
          <a:bodyPr wrap="square" lIns="91435" tIns="45718" rIns="91435" bIns="45718" rtlCol="0">
            <a:spAutoFit/>
          </a:bodyPr>
          <a:lstStyle/>
          <a:p>
            <a:r>
              <a:rPr lang="en-US" sz="3600" dirty="0" smtClean="0">
                <a:effectLst>
                  <a:outerShdw blurRad="38100" dist="38100" dir="2700000" algn="tl">
                    <a:srgbClr val="000000">
                      <a:alpha val="43137"/>
                    </a:srgbClr>
                  </a:outerShdw>
                </a:effectLst>
                <a:latin typeface="NikoshBAN" pitchFamily="2" charset="0"/>
                <a:cs typeface="NikoshBAN" pitchFamily="2" charset="0"/>
              </a:rPr>
              <a:t>(খ)</a:t>
            </a:r>
            <a:r>
              <a:rPr lang="en-US" sz="3600" b="1" dirty="0" smtClean="0">
                <a:solidFill>
                  <a:srgbClr val="002060"/>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প্রাপক</a:t>
            </a:r>
            <a:endParaRPr lang="en-US" sz="3600" b="1" dirty="0">
              <a:solidFill>
                <a:schemeClr val="tx1"/>
              </a:solidFill>
              <a:latin typeface="NikoshBAN" pitchFamily="2" charset="0"/>
              <a:cs typeface="NikoshBAN" pitchFamily="2" charset="0"/>
            </a:endParaRPr>
          </a:p>
        </p:txBody>
      </p:sp>
      <p:sp>
        <p:nvSpPr>
          <p:cNvPr id="7" name="Cross 6"/>
          <p:cNvSpPr/>
          <p:nvPr/>
        </p:nvSpPr>
        <p:spPr>
          <a:xfrm>
            <a:off x="2450488" y="406067"/>
            <a:ext cx="3063985" cy="508333"/>
          </a:xfrm>
          <a:prstGeom prst="plus">
            <a:avLst>
              <a:gd name="adj" fmla="val 0"/>
            </a:avLst>
          </a:prstGeom>
          <a:ln>
            <a:noFill/>
          </a:ln>
        </p:spPr>
        <p:style>
          <a:lnRef idx="2">
            <a:schemeClr val="dk1"/>
          </a:lnRef>
          <a:fillRef idx="1">
            <a:schemeClr val="lt1"/>
          </a:fillRef>
          <a:effectRef idx="0">
            <a:schemeClr val="dk1"/>
          </a:effectRef>
          <a:fontRef idx="minor">
            <a:schemeClr val="dk1"/>
          </a:fontRef>
        </p:style>
        <p:txBody>
          <a:bodyPr lIns="91435" tIns="45718" rIns="91435" bIns="45718" rtlCol="0" anchor="ctr"/>
          <a:lstStyle/>
          <a:p>
            <a:pPr algn="ctr"/>
            <a:r>
              <a:rPr lang="en-US" sz="5400" b="1" spc="-150" dirty="0" err="1">
                <a:ln>
                  <a:solidFill>
                    <a:srgbClr val="C00000"/>
                  </a:solidFill>
                </a:ln>
                <a:effectLst>
                  <a:outerShdw blurRad="38100" dist="38100" dir="2700000" algn="tl">
                    <a:srgbClr val="000000">
                      <a:alpha val="43137"/>
                    </a:srgbClr>
                  </a:outerShdw>
                </a:effectLst>
                <a:latin typeface="NikoshBAN" pitchFamily="2" charset="0"/>
                <a:cs typeface="NikoshBAN" pitchFamily="2" charset="0"/>
              </a:rPr>
              <a:t>মূল্যায়ন</a:t>
            </a:r>
            <a:endParaRPr lang="en-US" sz="5400" b="1" spc="-150" dirty="0">
              <a:ln>
                <a:solidFill>
                  <a:srgbClr val="C00000"/>
                </a:solidFill>
              </a:ln>
              <a:effectLst>
                <a:outerShdw blurRad="38100" dist="38100" dir="2700000" algn="tl">
                  <a:srgbClr val="000000">
                    <a:alpha val="43137"/>
                  </a:srgbClr>
                </a:outerShdw>
              </a:effectLst>
              <a:latin typeface="NikoshBAN" pitchFamily="2" charset="0"/>
              <a:cs typeface="NikoshBAN" pitchFamily="2" charset="0"/>
            </a:endParaRPr>
          </a:p>
        </p:txBody>
      </p:sp>
      <p:cxnSp>
        <p:nvCxnSpPr>
          <p:cNvPr id="8" name="Straight Connector 7"/>
          <p:cNvCxnSpPr/>
          <p:nvPr/>
        </p:nvCxnSpPr>
        <p:spPr>
          <a:xfrm>
            <a:off x="96385" y="1214438"/>
            <a:ext cx="11271250" cy="0"/>
          </a:xfrm>
          <a:prstGeom prst="line">
            <a:avLst/>
          </a:prstGeom>
          <a:ln w="127000" cap="rnd" cmpd="dbl">
            <a:solidFill>
              <a:schemeClr val="accent1">
                <a:shade val="95000"/>
                <a:satMod val="105000"/>
                <a:alpha val="85000"/>
              </a:schemeClr>
            </a:solidFill>
            <a:prstDash val="solid"/>
            <a:round/>
          </a:ln>
          <a:effectLst>
            <a:glow rad="190500">
              <a:schemeClr val="accent1">
                <a:alpha val="27000"/>
              </a:schemeClr>
            </a:glow>
            <a:outerShdw blurRad="50800" dist="50800" dir="18900000" algn="bl" rotWithShape="0">
              <a:prstClr val="black">
                <a:alpha val="40000"/>
              </a:prstClr>
            </a:outerShdw>
            <a:reflection blurRad="76200" stA="71000" endPos="65000" dir="5400000" sy="-100000" algn="bl" rotWithShape="0"/>
            <a:softEdge rad="0"/>
          </a:effectLst>
        </p:spPr>
        <p:style>
          <a:lnRef idx="1">
            <a:schemeClr val="accent1"/>
          </a:lnRef>
          <a:fillRef idx="0">
            <a:schemeClr val="accent1"/>
          </a:fillRef>
          <a:effectRef idx="0">
            <a:schemeClr val="accent1"/>
          </a:effectRef>
          <a:fontRef idx="minor">
            <a:schemeClr val="tx1"/>
          </a:fontRef>
        </p:style>
      </p:cxnSp>
      <p:sp>
        <p:nvSpPr>
          <p:cNvPr id="9" name="TextBox 8">
            <a:hlinkClick r:id="" action="ppaction://noaction">
              <a:snd r:embed="rId3" name="bomb.wav"/>
            </a:hlinkClick>
          </p:cNvPr>
          <p:cNvSpPr txBox="1"/>
          <p:nvPr/>
        </p:nvSpPr>
        <p:spPr>
          <a:xfrm>
            <a:off x="7830944" y="380461"/>
            <a:ext cx="2964056" cy="646327"/>
          </a:xfrm>
          <a:prstGeom prst="rect">
            <a:avLst/>
          </a:prstGeom>
          <a:noFill/>
          <a:ln>
            <a:solidFill>
              <a:srgbClr val="FF0000"/>
            </a:solidFill>
          </a:ln>
        </p:spPr>
        <p:style>
          <a:lnRef idx="1">
            <a:schemeClr val="accent1"/>
          </a:lnRef>
          <a:fillRef idx="2">
            <a:schemeClr val="accent1"/>
          </a:fillRef>
          <a:effectRef idx="1">
            <a:schemeClr val="accent1"/>
          </a:effectRef>
          <a:fontRef idx="minor">
            <a:schemeClr val="dk1"/>
          </a:fontRef>
        </p:style>
        <p:txBody>
          <a:bodyPr wrap="square" lIns="91435" tIns="45718" rIns="91435" bIns="45718" rtlCol="0">
            <a:spAutoFit/>
          </a:bodyPr>
          <a:lstStyle/>
          <a:p>
            <a:pPr algn="ctr"/>
            <a:r>
              <a:rPr lang="en-US" sz="36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আবার</a:t>
            </a:r>
            <a:r>
              <a:rPr lang="en-US" sz="360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চেষ্টা</a:t>
            </a:r>
            <a:r>
              <a:rPr lang="en-US" sz="360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কর</a:t>
            </a:r>
            <a:endParaRPr lang="en-US" sz="3600"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1" name="TextBox 10"/>
          <p:cNvSpPr txBox="1"/>
          <p:nvPr/>
        </p:nvSpPr>
        <p:spPr>
          <a:xfrm>
            <a:off x="1104011" y="4001319"/>
            <a:ext cx="8016875" cy="646327"/>
          </a:xfrm>
          <a:prstGeom prst="rect">
            <a:avLst/>
          </a:prstGeom>
          <a:ln/>
        </p:spPr>
        <p:style>
          <a:lnRef idx="1">
            <a:schemeClr val="accent3"/>
          </a:lnRef>
          <a:fillRef idx="2">
            <a:schemeClr val="accent3"/>
          </a:fillRef>
          <a:effectRef idx="1">
            <a:schemeClr val="accent3"/>
          </a:effectRef>
          <a:fontRef idx="minor">
            <a:schemeClr val="dk1"/>
          </a:fontRef>
        </p:style>
        <p:txBody>
          <a:bodyPr wrap="square" lIns="91435" tIns="45718" rIns="91435" bIns="45718" rtlCol="0">
            <a:spAutoFit/>
          </a:bodyPr>
          <a:lstStyle/>
          <a:p>
            <a:r>
              <a:rPr lang="en-US" sz="3600" dirty="0">
                <a:effectLst>
                  <a:outerShdw blurRad="38100" dist="38100" dir="2700000" algn="tl">
                    <a:srgbClr val="000000">
                      <a:alpha val="43137"/>
                    </a:srgbClr>
                  </a:outerShdw>
                </a:effectLst>
                <a:latin typeface="NikoshBAN" pitchFamily="2" charset="0"/>
                <a:cs typeface="NikoshBAN" pitchFamily="2" charset="0"/>
              </a:rPr>
              <a:t>2</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কোনটি</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ট্রান্সমিশন</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সিস্টেমের</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উপাদান</a:t>
            </a:r>
            <a:r>
              <a:rPr lang="en-US" sz="3600" dirty="0" smtClean="0">
                <a:effectLst>
                  <a:outerShdw blurRad="38100" dist="38100" dir="2700000" algn="tl">
                    <a:srgbClr val="000000">
                      <a:alpha val="43137"/>
                    </a:srgbClr>
                  </a:outerShdw>
                </a:effectLst>
                <a:latin typeface="NikoshBAN" pitchFamily="2" charset="0"/>
                <a:cs typeface="NikoshBAN" pitchFamily="2" charset="0"/>
              </a:rPr>
              <a:t>?</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12" name="TextBox 11"/>
          <p:cNvSpPr txBox="1"/>
          <p:nvPr/>
        </p:nvSpPr>
        <p:spPr>
          <a:xfrm>
            <a:off x="1104011" y="4771633"/>
            <a:ext cx="3730624" cy="646327"/>
          </a:xfrm>
          <a:prstGeom prst="rect">
            <a:avLst/>
          </a:prstGeom>
          <a:ln>
            <a:solidFill>
              <a:schemeClr val="accent1"/>
            </a:solidFill>
          </a:ln>
        </p:spPr>
        <p:style>
          <a:lnRef idx="1">
            <a:schemeClr val="dk1"/>
          </a:lnRef>
          <a:fillRef idx="2">
            <a:schemeClr val="dk1"/>
          </a:fillRef>
          <a:effectRef idx="1">
            <a:schemeClr val="dk1"/>
          </a:effectRef>
          <a:fontRef idx="minor">
            <a:schemeClr val="dk1"/>
          </a:fontRef>
        </p:style>
        <p:txBody>
          <a:bodyPr wrap="square" lIns="91435" tIns="45718" rIns="91435" bIns="45718" rtlCol="0">
            <a:spAutoFit/>
          </a:bodyPr>
          <a:lstStyle/>
          <a:p>
            <a:r>
              <a:rPr lang="en-US" sz="3600" dirty="0">
                <a:effectLst>
                  <a:outerShdw blurRad="38100" dist="38100" dir="2700000" algn="tl">
                    <a:srgbClr val="000000">
                      <a:alpha val="43137"/>
                    </a:srgbClr>
                  </a:outerShdw>
                </a:effectLst>
                <a:latin typeface="NikoshBAN" pitchFamily="2" charset="0"/>
                <a:cs typeface="NikoshBAN" pitchFamily="2" charset="0"/>
              </a:rPr>
              <a:t>(ক)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ডেটা</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13" name="TextBox 12"/>
          <p:cNvSpPr txBox="1"/>
          <p:nvPr/>
        </p:nvSpPr>
        <p:spPr>
          <a:xfrm>
            <a:off x="7250906" y="4762189"/>
            <a:ext cx="3730625" cy="646327"/>
          </a:xfrm>
          <a:prstGeom prst="rect">
            <a:avLst/>
          </a:prstGeom>
          <a:ln>
            <a:solidFill>
              <a:schemeClr val="accent1"/>
            </a:solidFill>
          </a:ln>
        </p:spPr>
        <p:style>
          <a:lnRef idx="1">
            <a:schemeClr val="dk1"/>
          </a:lnRef>
          <a:fillRef idx="2">
            <a:schemeClr val="dk1"/>
          </a:fillRef>
          <a:effectRef idx="1">
            <a:schemeClr val="dk1"/>
          </a:effectRef>
          <a:fontRef idx="minor">
            <a:schemeClr val="dk1"/>
          </a:fontRef>
        </p:style>
        <p:txBody>
          <a:bodyPr wrap="square" lIns="91435" tIns="45718" rIns="91435" bIns="45718" rtlCol="0">
            <a:spAutoFit/>
          </a:bodyPr>
          <a:lstStyle/>
          <a:p>
            <a:r>
              <a:rPr lang="en-US" sz="3600" spc="-150" dirty="0" smtClean="0">
                <a:effectLst>
                  <a:outerShdw blurRad="38100" dist="38100" dir="2700000" algn="tl">
                    <a:srgbClr val="000000">
                      <a:alpha val="43137"/>
                    </a:srgbClr>
                  </a:outerShdw>
                </a:effectLst>
                <a:latin typeface="NikoshBAN" pitchFamily="2" charset="0"/>
                <a:cs typeface="NikoshBAN" pitchFamily="2" charset="0"/>
              </a:rPr>
              <a:t>(খ) </a:t>
            </a:r>
            <a:r>
              <a:rPr lang="en-US" sz="3600" spc="-150" dirty="0" err="1" smtClean="0">
                <a:effectLst>
                  <a:outerShdw blurRad="38100" dist="38100" dir="2700000" algn="tl">
                    <a:srgbClr val="000000">
                      <a:alpha val="43137"/>
                    </a:srgbClr>
                  </a:outerShdw>
                </a:effectLst>
                <a:latin typeface="NikoshBAN" pitchFamily="2" charset="0"/>
                <a:cs typeface="NikoshBAN" pitchFamily="2" charset="0"/>
              </a:rPr>
              <a:t>জিপিএস</a:t>
            </a:r>
            <a:endParaRPr lang="en-US" sz="3600" spc="-150" dirty="0">
              <a:effectLst>
                <a:outerShdw blurRad="38100" dist="38100" dir="2700000" algn="tl">
                  <a:srgbClr val="000000">
                    <a:alpha val="43137"/>
                  </a:srgbClr>
                </a:outerShdw>
              </a:effectLst>
              <a:latin typeface="NikoshBAN" pitchFamily="2" charset="0"/>
              <a:cs typeface="NikoshBAN" pitchFamily="2" charset="0"/>
            </a:endParaRPr>
          </a:p>
        </p:txBody>
      </p:sp>
      <p:sp>
        <p:nvSpPr>
          <p:cNvPr id="14" name="TextBox 13"/>
          <p:cNvSpPr txBox="1"/>
          <p:nvPr/>
        </p:nvSpPr>
        <p:spPr>
          <a:xfrm>
            <a:off x="7250905" y="5690443"/>
            <a:ext cx="3730626" cy="646327"/>
          </a:xfrm>
          <a:prstGeom prst="rect">
            <a:avLst/>
          </a:prstGeom>
          <a:ln>
            <a:solidFill>
              <a:schemeClr val="accent1"/>
            </a:solidFill>
          </a:ln>
        </p:spPr>
        <p:style>
          <a:lnRef idx="1">
            <a:schemeClr val="dk1"/>
          </a:lnRef>
          <a:fillRef idx="2">
            <a:schemeClr val="dk1"/>
          </a:fillRef>
          <a:effectRef idx="1">
            <a:schemeClr val="dk1"/>
          </a:effectRef>
          <a:fontRef idx="minor">
            <a:schemeClr val="dk1"/>
          </a:fontRef>
        </p:style>
        <p:txBody>
          <a:bodyPr wrap="square" lIns="91435" tIns="45718" rIns="91435" bIns="45718" rtlCol="0">
            <a:spAutoFit/>
          </a:bodyPr>
          <a:lstStyle/>
          <a:p>
            <a:r>
              <a:rPr lang="en-US" sz="3600" dirty="0" smtClean="0">
                <a:effectLst>
                  <a:outerShdw blurRad="38100" dist="38100" dir="2700000" algn="tl">
                    <a:srgbClr val="000000">
                      <a:alpha val="43137"/>
                    </a:srgbClr>
                  </a:outerShdw>
                </a:effectLst>
                <a:latin typeface="NikoshBAN" pitchFamily="2" charset="0"/>
                <a:cs typeface="NikoshBAN" pitchFamily="2" charset="0"/>
              </a:rPr>
              <a:t>(ঘ)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পার্সোনাল</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ডিজিটাল</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15" name="TextBox 14">
            <a:hlinkClick r:id="" action="ppaction://noaction">
              <a:snd r:embed="rId3" name="bomb.wav"/>
            </a:hlinkClick>
          </p:cNvPr>
          <p:cNvSpPr txBox="1"/>
          <p:nvPr/>
        </p:nvSpPr>
        <p:spPr>
          <a:xfrm>
            <a:off x="7644412" y="380461"/>
            <a:ext cx="3337120" cy="646331"/>
          </a:xfrm>
          <a:prstGeom prst="rect">
            <a:avLst/>
          </a:prstGeom>
          <a:noFill/>
          <a:ln>
            <a:solidFill>
              <a:srgbClr val="00B05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smtClean="0">
                <a:ln>
                  <a:solidFill>
                    <a:srgbClr val="00B050"/>
                  </a:solidFill>
                </a:ln>
                <a:solidFill>
                  <a:srgbClr val="00FF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উত্তর</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সঠিক</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হয়েছে</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16" name="TextBox 15"/>
          <p:cNvSpPr txBox="1"/>
          <p:nvPr/>
        </p:nvSpPr>
        <p:spPr>
          <a:xfrm>
            <a:off x="1104011" y="5690444"/>
            <a:ext cx="3730626" cy="646327"/>
          </a:xfrm>
          <a:prstGeom prst="rect">
            <a:avLst/>
          </a:prstGeom>
          <a:ln>
            <a:solidFill>
              <a:schemeClr val="accent1"/>
            </a:solidFill>
          </a:ln>
        </p:spPr>
        <p:style>
          <a:lnRef idx="1">
            <a:schemeClr val="dk1"/>
          </a:lnRef>
          <a:fillRef idx="2">
            <a:schemeClr val="dk1"/>
          </a:fillRef>
          <a:effectRef idx="1">
            <a:schemeClr val="dk1"/>
          </a:effectRef>
          <a:fontRef idx="minor">
            <a:schemeClr val="dk1"/>
          </a:fontRef>
        </p:style>
        <p:txBody>
          <a:bodyPr wrap="square" lIns="91435" tIns="45718" rIns="91435" bIns="45718" rtlCol="0">
            <a:spAutoFit/>
          </a:bodyPr>
          <a:lstStyle/>
          <a:p>
            <a:r>
              <a:rPr lang="en-US" sz="3600" dirty="0" smtClean="0">
                <a:effectLst>
                  <a:outerShdw blurRad="38100" dist="38100" dir="2700000" algn="tl">
                    <a:srgbClr val="000000">
                      <a:alpha val="43137"/>
                    </a:srgbClr>
                  </a:outerShdw>
                </a:effectLst>
                <a:latin typeface="NikoshBAN" pitchFamily="2" charset="0"/>
                <a:cs typeface="NikoshBAN" pitchFamily="2" charset="0"/>
              </a:rPr>
              <a:t>(</a:t>
            </a:r>
            <a:r>
              <a:rPr lang="en-US" sz="3600" dirty="0">
                <a:effectLst>
                  <a:outerShdw blurRad="38100" dist="38100" dir="2700000" algn="tl">
                    <a:srgbClr val="000000">
                      <a:alpha val="43137"/>
                    </a:srgbClr>
                  </a:outerShdw>
                </a:effectLst>
                <a:latin typeface="NikoshBAN" pitchFamily="2" charset="0"/>
                <a:cs typeface="NikoshBAN" pitchFamily="2" charset="0"/>
              </a:rPr>
              <a:t>গ</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রিসিবার</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04814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2"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500" fill="hold"/>
                                        <p:tgtEl>
                                          <p:spTgt spid="15"/>
                                        </p:tgtEl>
                                        <p:attrNameLst>
                                          <p:attrName>ppt_w</p:attrName>
                                        </p:attrNameLst>
                                      </p:cBhvr>
                                      <p:tavLst>
                                        <p:tav tm="0">
                                          <p:val>
                                            <p:fltVal val="0"/>
                                          </p:val>
                                        </p:tav>
                                        <p:tav tm="100000">
                                          <p:val>
                                            <p:strVal val="#ppt_w"/>
                                          </p:val>
                                        </p:tav>
                                      </p:tavLst>
                                    </p:anim>
                                    <p:anim calcmode="lin" valueType="num">
                                      <p:cBhvr>
                                        <p:cTn id="8" dur="1500" fill="hold"/>
                                        <p:tgtEl>
                                          <p:spTgt spid="15"/>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xit" presetSubtype="32" fill="hold" grpId="3" nodeType="afterEffect">
                                  <p:stCondLst>
                                    <p:cond delay="0"/>
                                  </p:stCondLst>
                                  <p:childTnLst>
                                    <p:anim calcmode="lin" valueType="num">
                                      <p:cBhvr>
                                        <p:cTn id="11" dur="1500"/>
                                        <p:tgtEl>
                                          <p:spTgt spid="15"/>
                                        </p:tgtEl>
                                        <p:attrNameLst>
                                          <p:attrName>ppt_w</p:attrName>
                                        </p:attrNameLst>
                                      </p:cBhvr>
                                      <p:tavLst>
                                        <p:tav tm="0">
                                          <p:val>
                                            <p:strVal val="ppt_w"/>
                                          </p:val>
                                        </p:tav>
                                        <p:tav tm="100000">
                                          <p:val>
                                            <p:fltVal val="0"/>
                                          </p:val>
                                        </p:tav>
                                      </p:tavLst>
                                    </p:anim>
                                    <p:anim calcmode="lin" valueType="num">
                                      <p:cBhvr>
                                        <p:cTn id="12" dur="1500"/>
                                        <p:tgtEl>
                                          <p:spTgt spid="15"/>
                                        </p:tgtEl>
                                        <p:attrNameLst>
                                          <p:attrName>ppt_h</p:attrName>
                                        </p:attrNameLst>
                                      </p:cBhvr>
                                      <p:tavLst>
                                        <p:tav tm="0">
                                          <p:val>
                                            <p:strVal val="ppt_h"/>
                                          </p:val>
                                        </p:tav>
                                        <p:tav tm="100000">
                                          <p:val>
                                            <p:fltVal val="0"/>
                                          </p:val>
                                        </p:tav>
                                      </p:tavLst>
                                    </p:anim>
                                    <p:set>
                                      <p:cBhvr>
                                        <p:cTn id="13" dur="1" fill="hold">
                                          <p:stCondLst>
                                            <p:cond delay="1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par>
                          <p:cTn id="22" fill="hold">
                            <p:stCondLst>
                              <p:cond delay="1000"/>
                            </p:stCondLst>
                            <p:childTnLst>
                              <p:par>
                                <p:cTn id="23" presetID="23" presetClass="exit" presetSubtype="32" fill="hold" grpId="1" nodeType="afterEffect">
                                  <p:stCondLst>
                                    <p:cond delay="0"/>
                                  </p:stCondLst>
                                  <p:childTnLst>
                                    <p:anim calcmode="lin" valueType="num">
                                      <p:cBhvr>
                                        <p:cTn id="24" dur="500"/>
                                        <p:tgtEl>
                                          <p:spTgt spid="9"/>
                                        </p:tgtEl>
                                        <p:attrNameLst>
                                          <p:attrName>ppt_w</p:attrName>
                                        </p:attrNameLst>
                                      </p:cBhvr>
                                      <p:tavLst>
                                        <p:tav tm="0">
                                          <p:val>
                                            <p:strVal val="ppt_w"/>
                                          </p:val>
                                        </p:tav>
                                        <p:tav tm="100000">
                                          <p:val>
                                            <p:fltVal val="0"/>
                                          </p:val>
                                        </p:tav>
                                      </p:tavLst>
                                    </p:anim>
                                    <p:anim calcmode="lin" valueType="num">
                                      <p:cBhvr>
                                        <p:cTn id="25" dur="500"/>
                                        <p:tgtEl>
                                          <p:spTgt spid="9"/>
                                        </p:tgtEl>
                                        <p:attrNameLst>
                                          <p:attrName>ppt_h</p:attrName>
                                        </p:attrNameLst>
                                      </p:cBhvr>
                                      <p:tavLst>
                                        <p:tav tm="0">
                                          <p:val>
                                            <p:strVal val="ppt_h"/>
                                          </p:val>
                                        </p:tav>
                                        <p:tav tm="100000">
                                          <p:val>
                                            <p:fltVal val="0"/>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23" presetClass="entr" presetSubtype="16" fill="hold" grpId="2"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childTnLst>
                                </p:cTn>
                              </p:par>
                            </p:childTnLst>
                          </p:cTn>
                        </p:par>
                        <p:par>
                          <p:cTn id="34" fill="hold">
                            <p:stCondLst>
                              <p:cond delay="1000"/>
                            </p:stCondLst>
                            <p:childTnLst>
                              <p:par>
                                <p:cTn id="35" presetID="23" presetClass="exit" presetSubtype="32" fill="hold" grpId="3" nodeType="afterEffect">
                                  <p:stCondLst>
                                    <p:cond delay="0"/>
                                  </p:stCondLst>
                                  <p:childTnLst>
                                    <p:anim calcmode="lin" valueType="num">
                                      <p:cBhvr>
                                        <p:cTn id="36" dur="750"/>
                                        <p:tgtEl>
                                          <p:spTgt spid="9"/>
                                        </p:tgtEl>
                                        <p:attrNameLst>
                                          <p:attrName>ppt_w</p:attrName>
                                        </p:attrNameLst>
                                      </p:cBhvr>
                                      <p:tavLst>
                                        <p:tav tm="0">
                                          <p:val>
                                            <p:strVal val="ppt_w"/>
                                          </p:val>
                                        </p:tav>
                                        <p:tav tm="100000">
                                          <p:val>
                                            <p:fltVal val="0"/>
                                          </p:val>
                                        </p:tav>
                                      </p:tavLst>
                                    </p:anim>
                                    <p:anim calcmode="lin" valueType="num">
                                      <p:cBhvr>
                                        <p:cTn id="37" dur="750"/>
                                        <p:tgtEl>
                                          <p:spTgt spid="9"/>
                                        </p:tgtEl>
                                        <p:attrNameLst>
                                          <p:attrName>ppt_h</p:attrName>
                                        </p:attrNameLst>
                                      </p:cBhvr>
                                      <p:tavLst>
                                        <p:tav tm="0">
                                          <p:val>
                                            <p:strVal val="ppt_h"/>
                                          </p:val>
                                        </p:tav>
                                        <p:tav tm="100000">
                                          <p:val>
                                            <p:fltVal val="0"/>
                                          </p:val>
                                        </p:tav>
                                      </p:tavLst>
                                    </p:anim>
                                    <p:set>
                                      <p:cBhvr>
                                        <p:cTn id="38" dur="1" fill="hold">
                                          <p:stCondLst>
                                            <p:cond delay="74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23" presetClass="entr" presetSubtype="16" fill="hold" grpId="4"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fltVal val="0"/>
                                          </p:val>
                                        </p:tav>
                                        <p:tav tm="100000">
                                          <p:val>
                                            <p:strVal val="#ppt_w"/>
                                          </p:val>
                                        </p:tav>
                                      </p:tavLst>
                                    </p:anim>
                                    <p:anim calcmode="lin" valueType="num">
                                      <p:cBhvr>
                                        <p:cTn id="45" dur="1000" fill="hold"/>
                                        <p:tgtEl>
                                          <p:spTgt spid="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23" presetClass="exit" presetSubtype="32" fill="hold" grpId="5" nodeType="afterEffect">
                                  <p:stCondLst>
                                    <p:cond delay="0"/>
                                  </p:stCondLst>
                                  <p:childTnLst>
                                    <p:anim calcmode="lin" valueType="num">
                                      <p:cBhvr>
                                        <p:cTn id="48" dur="750"/>
                                        <p:tgtEl>
                                          <p:spTgt spid="9"/>
                                        </p:tgtEl>
                                        <p:attrNameLst>
                                          <p:attrName>ppt_w</p:attrName>
                                        </p:attrNameLst>
                                      </p:cBhvr>
                                      <p:tavLst>
                                        <p:tav tm="0">
                                          <p:val>
                                            <p:strVal val="ppt_w"/>
                                          </p:val>
                                        </p:tav>
                                        <p:tav tm="100000">
                                          <p:val>
                                            <p:fltVal val="0"/>
                                          </p:val>
                                        </p:tav>
                                      </p:tavLst>
                                    </p:anim>
                                    <p:anim calcmode="lin" valueType="num">
                                      <p:cBhvr>
                                        <p:cTn id="49" dur="750"/>
                                        <p:tgtEl>
                                          <p:spTgt spid="9"/>
                                        </p:tgtEl>
                                        <p:attrNameLst>
                                          <p:attrName>ppt_h</p:attrName>
                                        </p:attrNameLst>
                                      </p:cBhvr>
                                      <p:tavLst>
                                        <p:tav tm="0">
                                          <p:val>
                                            <p:strVal val="ppt_h"/>
                                          </p:val>
                                        </p:tav>
                                        <p:tav tm="100000">
                                          <p:val>
                                            <p:fltVal val="0"/>
                                          </p:val>
                                        </p:tav>
                                      </p:tavLst>
                                    </p:anim>
                                    <p:set>
                                      <p:cBhvr>
                                        <p:cTn id="50" dur="1" fill="hold">
                                          <p:stCondLst>
                                            <p:cond delay="74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23" presetClass="entr" presetSubtype="16" fill="hold" grpId="6"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childTnLst>
                                </p:cTn>
                              </p:par>
                            </p:childTnLst>
                          </p:cTn>
                        </p:par>
                        <p:par>
                          <p:cTn id="58" fill="hold">
                            <p:stCondLst>
                              <p:cond delay="500"/>
                            </p:stCondLst>
                            <p:childTnLst>
                              <p:par>
                                <p:cTn id="59" presetID="23" presetClass="exit" presetSubtype="32" fill="hold" grpId="7" nodeType="afterEffect">
                                  <p:stCondLst>
                                    <p:cond delay="0"/>
                                  </p:stCondLst>
                                  <p:childTnLst>
                                    <p:anim calcmode="lin" valueType="num">
                                      <p:cBhvr>
                                        <p:cTn id="60" dur="500"/>
                                        <p:tgtEl>
                                          <p:spTgt spid="9"/>
                                        </p:tgtEl>
                                        <p:attrNameLst>
                                          <p:attrName>ppt_w</p:attrName>
                                        </p:attrNameLst>
                                      </p:cBhvr>
                                      <p:tavLst>
                                        <p:tav tm="0">
                                          <p:val>
                                            <p:strVal val="ppt_w"/>
                                          </p:val>
                                        </p:tav>
                                        <p:tav tm="100000">
                                          <p:val>
                                            <p:fltVal val="0"/>
                                          </p:val>
                                        </p:tav>
                                      </p:tavLst>
                                    </p:anim>
                                    <p:anim calcmode="lin" valueType="num">
                                      <p:cBhvr>
                                        <p:cTn id="61" dur="500"/>
                                        <p:tgtEl>
                                          <p:spTgt spid="9"/>
                                        </p:tgtEl>
                                        <p:attrNameLst>
                                          <p:attrName>ppt_h</p:attrName>
                                        </p:attrNameLst>
                                      </p:cBhvr>
                                      <p:tavLst>
                                        <p:tav tm="0">
                                          <p:val>
                                            <p:strVal val="ppt_h"/>
                                          </p:val>
                                        </p:tav>
                                        <p:tav tm="100000">
                                          <p:val>
                                            <p:fltVal val="0"/>
                                          </p:val>
                                        </p:tav>
                                      </p:tavLst>
                                    </p:anim>
                                    <p:set>
                                      <p:cBhvr>
                                        <p:cTn id="6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3" restart="whenNotActive" fill="hold" evtFilter="cancelBubble" nodeType="interactiveSeq">
                <p:stCondLst>
                  <p:cond evt="onClick" delay="0">
                    <p:tgtEl>
                      <p:spTgt spid="13"/>
                    </p:tgtEl>
                  </p:cond>
                </p:stCondLst>
                <p:endSync evt="end" delay="0">
                  <p:rtn val="all"/>
                </p:endSync>
                <p:childTnLst>
                  <p:par>
                    <p:cTn id="64" fill="hold">
                      <p:stCondLst>
                        <p:cond delay="0"/>
                      </p:stCondLst>
                      <p:childTnLst>
                        <p:par>
                          <p:cTn id="65" fill="hold">
                            <p:stCondLst>
                              <p:cond delay="0"/>
                            </p:stCondLst>
                            <p:childTnLst>
                              <p:par>
                                <p:cTn id="66" presetID="23" presetClass="entr" presetSubtype="16" fill="hold" grpId="8"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1000" fill="hold"/>
                                        <p:tgtEl>
                                          <p:spTgt spid="9"/>
                                        </p:tgtEl>
                                        <p:attrNameLst>
                                          <p:attrName>ppt_w</p:attrName>
                                        </p:attrNameLst>
                                      </p:cBhvr>
                                      <p:tavLst>
                                        <p:tav tm="0">
                                          <p:val>
                                            <p:fltVal val="0"/>
                                          </p:val>
                                        </p:tav>
                                        <p:tav tm="100000">
                                          <p:val>
                                            <p:strVal val="#ppt_w"/>
                                          </p:val>
                                        </p:tav>
                                      </p:tavLst>
                                    </p:anim>
                                    <p:anim calcmode="lin" valueType="num">
                                      <p:cBhvr>
                                        <p:cTn id="69" dur="1000" fill="hold"/>
                                        <p:tgtEl>
                                          <p:spTgt spid="9"/>
                                        </p:tgtEl>
                                        <p:attrNameLst>
                                          <p:attrName>ppt_h</p:attrName>
                                        </p:attrNameLst>
                                      </p:cBhvr>
                                      <p:tavLst>
                                        <p:tav tm="0">
                                          <p:val>
                                            <p:fltVal val="0"/>
                                          </p:val>
                                        </p:tav>
                                        <p:tav tm="100000">
                                          <p:val>
                                            <p:strVal val="#ppt_h"/>
                                          </p:val>
                                        </p:tav>
                                      </p:tavLst>
                                    </p:anim>
                                  </p:childTnLst>
                                </p:cTn>
                              </p:par>
                            </p:childTnLst>
                          </p:cTn>
                        </p:par>
                        <p:par>
                          <p:cTn id="70" fill="hold">
                            <p:stCondLst>
                              <p:cond delay="1000"/>
                            </p:stCondLst>
                            <p:childTnLst>
                              <p:par>
                                <p:cTn id="71" presetID="23" presetClass="exit" presetSubtype="32" fill="hold" grpId="9" nodeType="afterEffect">
                                  <p:stCondLst>
                                    <p:cond delay="0"/>
                                  </p:stCondLst>
                                  <p:childTnLst>
                                    <p:anim calcmode="lin" valueType="num">
                                      <p:cBhvr>
                                        <p:cTn id="72" dur="750"/>
                                        <p:tgtEl>
                                          <p:spTgt spid="9"/>
                                        </p:tgtEl>
                                        <p:attrNameLst>
                                          <p:attrName>ppt_w</p:attrName>
                                        </p:attrNameLst>
                                      </p:cBhvr>
                                      <p:tavLst>
                                        <p:tav tm="0">
                                          <p:val>
                                            <p:strVal val="ppt_w"/>
                                          </p:val>
                                        </p:tav>
                                        <p:tav tm="100000">
                                          <p:val>
                                            <p:fltVal val="0"/>
                                          </p:val>
                                        </p:tav>
                                      </p:tavLst>
                                    </p:anim>
                                    <p:anim calcmode="lin" valueType="num">
                                      <p:cBhvr>
                                        <p:cTn id="73" dur="750"/>
                                        <p:tgtEl>
                                          <p:spTgt spid="9"/>
                                        </p:tgtEl>
                                        <p:attrNameLst>
                                          <p:attrName>ppt_h</p:attrName>
                                        </p:attrNameLst>
                                      </p:cBhvr>
                                      <p:tavLst>
                                        <p:tav tm="0">
                                          <p:val>
                                            <p:strVal val="ppt_h"/>
                                          </p:val>
                                        </p:tav>
                                        <p:tav tm="100000">
                                          <p:val>
                                            <p:fltVal val="0"/>
                                          </p:val>
                                        </p:tav>
                                      </p:tavLst>
                                    </p:anim>
                                    <p:set>
                                      <p:cBhvr>
                                        <p:cTn id="74" dur="1" fill="hold">
                                          <p:stCondLst>
                                            <p:cond delay="74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75" restart="whenNotActive" fill="hold" evtFilter="cancelBubble" nodeType="interactiveSeq">
                <p:stCondLst>
                  <p:cond evt="onClick" delay="0">
                    <p:tgtEl>
                      <p:spTgt spid="14"/>
                    </p:tgtEl>
                  </p:cond>
                </p:stCondLst>
                <p:endSync evt="end" delay="0">
                  <p:rtn val="all"/>
                </p:endSync>
                <p:childTnLst>
                  <p:par>
                    <p:cTn id="76" fill="hold">
                      <p:stCondLst>
                        <p:cond delay="0"/>
                      </p:stCondLst>
                      <p:childTnLst>
                        <p:par>
                          <p:cTn id="77" fill="hold">
                            <p:stCondLst>
                              <p:cond delay="0"/>
                            </p:stCondLst>
                            <p:childTnLst>
                              <p:par>
                                <p:cTn id="78" presetID="23" presetClass="entr" presetSubtype="16" fill="hold" grpId="10" nodeType="click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p:cTn id="80" dur="1000" fill="hold"/>
                                        <p:tgtEl>
                                          <p:spTgt spid="9"/>
                                        </p:tgtEl>
                                        <p:attrNameLst>
                                          <p:attrName>ppt_w</p:attrName>
                                        </p:attrNameLst>
                                      </p:cBhvr>
                                      <p:tavLst>
                                        <p:tav tm="0">
                                          <p:val>
                                            <p:fltVal val="0"/>
                                          </p:val>
                                        </p:tav>
                                        <p:tav tm="100000">
                                          <p:val>
                                            <p:strVal val="#ppt_w"/>
                                          </p:val>
                                        </p:tav>
                                      </p:tavLst>
                                    </p:anim>
                                    <p:anim calcmode="lin" valueType="num">
                                      <p:cBhvr>
                                        <p:cTn id="81" dur="1000" fill="hold"/>
                                        <p:tgtEl>
                                          <p:spTgt spid="9"/>
                                        </p:tgtEl>
                                        <p:attrNameLst>
                                          <p:attrName>ppt_h</p:attrName>
                                        </p:attrNameLst>
                                      </p:cBhvr>
                                      <p:tavLst>
                                        <p:tav tm="0">
                                          <p:val>
                                            <p:fltVal val="0"/>
                                          </p:val>
                                        </p:tav>
                                        <p:tav tm="100000">
                                          <p:val>
                                            <p:strVal val="#ppt_h"/>
                                          </p:val>
                                        </p:tav>
                                      </p:tavLst>
                                    </p:anim>
                                  </p:childTnLst>
                                </p:cTn>
                              </p:par>
                            </p:childTnLst>
                          </p:cTn>
                        </p:par>
                        <p:par>
                          <p:cTn id="82" fill="hold">
                            <p:stCondLst>
                              <p:cond delay="1000"/>
                            </p:stCondLst>
                            <p:childTnLst>
                              <p:par>
                                <p:cTn id="83" presetID="23" presetClass="exit" presetSubtype="32" fill="hold" grpId="11" nodeType="afterEffect">
                                  <p:stCondLst>
                                    <p:cond delay="0"/>
                                  </p:stCondLst>
                                  <p:childTnLst>
                                    <p:anim calcmode="lin" valueType="num">
                                      <p:cBhvr>
                                        <p:cTn id="84" dur="500"/>
                                        <p:tgtEl>
                                          <p:spTgt spid="9"/>
                                        </p:tgtEl>
                                        <p:attrNameLst>
                                          <p:attrName>ppt_w</p:attrName>
                                        </p:attrNameLst>
                                      </p:cBhvr>
                                      <p:tavLst>
                                        <p:tav tm="0">
                                          <p:val>
                                            <p:strVal val="ppt_w"/>
                                          </p:val>
                                        </p:tav>
                                        <p:tav tm="100000">
                                          <p:val>
                                            <p:fltVal val="0"/>
                                          </p:val>
                                        </p:tav>
                                      </p:tavLst>
                                    </p:anim>
                                    <p:anim calcmode="lin" valueType="num">
                                      <p:cBhvr>
                                        <p:cTn id="85" dur="500"/>
                                        <p:tgtEl>
                                          <p:spTgt spid="9"/>
                                        </p:tgtEl>
                                        <p:attrNameLst>
                                          <p:attrName>ppt_h</p:attrName>
                                        </p:attrNameLst>
                                      </p:cBhvr>
                                      <p:tavLst>
                                        <p:tav tm="0">
                                          <p:val>
                                            <p:strVal val="ppt_h"/>
                                          </p:val>
                                        </p:tav>
                                        <p:tav tm="100000">
                                          <p:val>
                                            <p:fltVal val="0"/>
                                          </p:val>
                                        </p:tav>
                                      </p:tavLst>
                                    </p:anim>
                                    <p:set>
                                      <p:cBhvr>
                                        <p:cTn id="8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7" restart="whenNotActive" fill="hold" evtFilter="cancelBubble" nodeType="interactiveSeq">
                <p:stCondLst>
                  <p:cond evt="onClick" delay="0">
                    <p:tgtEl>
                      <p:spTgt spid="5"/>
                    </p:tgtEl>
                  </p:cond>
                </p:stCondLst>
                <p:endSync evt="end" delay="0">
                  <p:rtn val="all"/>
                </p:endSync>
                <p:childTnLst>
                  <p:par>
                    <p:cTn id="88" fill="hold">
                      <p:stCondLst>
                        <p:cond delay="0"/>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1750" fill="hold"/>
                                        <p:tgtEl>
                                          <p:spTgt spid="15"/>
                                        </p:tgtEl>
                                        <p:attrNameLst>
                                          <p:attrName>ppt_w</p:attrName>
                                        </p:attrNameLst>
                                      </p:cBhvr>
                                      <p:tavLst>
                                        <p:tav tm="0">
                                          <p:val>
                                            <p:fltVal val="0"/>
                                          </p:val>
                                        </p:tav>
                                        <p:tav tm="100000">
                                          <p:val>
                                            <p:strVal val="#ppt_w"/>
                                          </p:val>
                                        </p:tav>
                                      </p:tavLst>
                                    </p:anim>
                                    <p:anim calcmode="lin" valueType="num">
                                      <p:cBhvr>
                                        <p:cTn id="93" dur="1750" fill="hold"/>
                                        <p:tgtEl>
                                          <p:spTgt spid="15"/>
                                        </p:tgtEl>
                                        <p:attrNameLst>
                                          <p:attrName>ppt_h</p:attrName>
                                        </p:attrNameLst>
                                      </p:cBhvr>
                                      <p:tavLst>
                                        <p:tav tm="0">
                                          <p:val>
                                            <p:fltVal val="0"/>
                                          </p:val>
                                        </p:tav>
                                        <p:tav tm="100000">
                                          <p:val>
                                            <p:strVal val="#ppt_h"/>
                                          </p:val>
                                        </p:tav>
                                      </p:tavLst>
                                    </p:anim>
                                    <p:animEffect transition="in" filter="fade">
                                      <p:cBhvr>
                                        <p:cTn id="94" dur="1750"/>
                                        <p:tgtEl>
                                          <p:spTgt spid="15"/>
                                        </p:tgtEl>
                                      </p:cBhvr>
                                    </p:animEffect>
                                  </p:childTnLst>
                                </p:cTn>
                              </p:par>
                            </p:childTnLst>
                          </p:cTn>
                        </p:par>
                        <p:par>
                          <p:cTn id="95" fill="hold">
                            <p:stCondLst>
                              <p:cond delay="1750"/>
                            </p:stCondLst>
                            <p:childTnLst>
                              <p:par>
                                <p:cTn id="96" presetID="23" presetClass="exit" presetSubtype="32" fill="hold" grpId="1" nodeType="afterEffect">
                                  <p:stCondLst>
                                    <p:cond delay="0"/>
                                  </p:stCondLst>
                                  <p:childTnLst>
                                    <p:anim calcmode="lin" valueType="num">
                                      <p:cBhvr>
                                        <p:cTn id="97" dur="1750"/>
                                        <p:tgtEl>
                                          <p:spTgt spid="15"/>
                                        </p:tgtEl>
                                        <p:attrNameLst>
                                          <p:attrName>ppt_w</p:attrName>
                                        </p:attrNameLst>
                                      </p:cBhvr>
                                      <p:tavLst>
                                        <p:tav tm="0">
                                          <p:val>
                                            <p:strVal val="ppt_w"/>
                                          </p:val>
                                        </p:tav>
                                        <p:tav tm="100000">
                                          <p:val>
                                            <p:fltVal val="0"/>
                                          </p:val>
                                        </p:tav>
                                      </p:tavLst>
                                    </p:anim>
                                    <p:anim calcmode="lin" valueType="num">
                                      <p:cBhvr>
                                        <p:cTn id="98" dur="1750"/>
                                        <p:tgtEl>
                                          <p:spTgt spid="15"/>
                                        </p:tgtEl>
                                        <p:attrNameLst>
                                          <p:attrName>ppt_h</p:attrName>
                                        </p:attrNameLst>
                                      </p:cBhvr>
                                      <p:tavLst>
                                        <p:tav tm="0">
                                          <p:val>
                                            <p:strVal val="ppt_h"/>
                                          </p:val>
                                        </p:tav>
                                        <p:tav tm="100000">
                                          <p:val>
                                            <p:fltVal val="0"/>
                                          </p:val>
                                        </p:tav>
                                      </p:tavLst>
                                    </p:anim>
                                    <p:set>
                                      <p:cBhvr>
                                        <p:cTn id="99" dur="1" fill="hold">
                                          <p:stCondLst>
                                            <p:cond delay="174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9" grpId="0" animBg="1"/>
      <p:bldP spid="9" grpId="1" animBg="1"/>
      <p:bldP spid="9" grpId="2" animBg="1"/>
      <p:bldP spid="9" grpId="3" animBg="1"/>
      <p:bldP spid="9" grpId="4" animBg="1"/>
      <p:bldP spid="9" grpId="5" animBg="1"/>
      <p:bldP spid="9" grpId="6" animBg="1"/>
      <p:bldP spid="9" grpId="7" animBg="1"/>
      <p:bldP spid="9" grpId="8" animBg="1"/>
      <p:bldP spid="9" grpId="9" animBg="1"/>
      <p:bldP spid="9" grpId="10" animBg="1"/>
      <p:bldP spid="9" grpId="11" animBg="1"/>
      <p:bldP spid="15" grpId="0" animBg="1"/>
      <p:bldP spid="15" grpId="1" animBg="1"/>
      <p:bldP spid="15" grpId="2" animBg="1"/>
      <p:bldP spid="15" grpId="3"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96385" y="857250"/>
            <a:ext cx="11271250" cy="0"/>
          </a:xfrm>
          <a:prstGeom prst="line">
            <a:avLst/>
          </a:prstGeom>
          <a:ln w="28575" cap="rnd" cmpd="dbl">
            <a:solidFill>
              <a:schemeClr val="tx1">
                <a:alpha val="85000"/>
              </a:schemeClr>
            </a:solidFill>
            <a:prstDash val="solid"/>
            <a:round/>
          </a:ln>
          <a:effectLst>
            <a:outerShdw blurRad="50800" dist="50800" dir="18900000" algn="bl" rotWithShape="0">
              <a:prstClr val="black">
                <a:alpha val="40000"/>
              </a:prstClr>
            </a:outerShdw>
            <a:reflection blurRad="76200" stA="71000" endPos="65000" dir="5400000" sy="-100000" algn="bl" rotWithShape="0"/>
            <a:softEdge rad="0"/>
          </a:effectLst>
        </p:spPr>
        <p:style>
          <a:lnRef idx="1">
            <a:schemeClr val="accent1"/>
          </a:lnRef>
          <a:fillRef idx="0">
            <a:schemeClr val="accent1"/>
          </a:fillRef>
          <a:effectRef idx="0">
            <a:schemeClr val="accent1"/>
          </a:effectRef>
          <a:fontRef idx="minor">
            <a:schemeClr val="tx1"/>
          </a:fontRef>
        </p:style>
      </p:cxnSp>
      <p:sp>
        <p:nvSpPr>
          <p:cNvPr id="5" name="TextBox 4">
            <a:hlinkClick r:id="" action="ppaction://noaction">
              <a:snd r:embed="rId3" name="bomb.wav"/>
            </a:hlinkClick>
          </p:cNvPr>
          <p:cNvSpPr txBox="1"/>
          <p:nvPr/>
        </p:nvSpPr>
        <p:spPr>
          <a:xfrm>
            <a:off x="7461250" y="156928"/>
            <a:ext cx="3095625" cy="707882"/>
          </a:xfrm>
          <a:prstGeom prst="rect">
            <a:avLst/>
          </a:prstGeom>
          <a:solidFill>
            <a:schemeClr val="bg1"/>
          </a:solidFill>
          <a:ln>
            <a:solidFill>
              <a:srgbClr val="FF0000"/>
            </a:solidFill>
          </a:ln>
        </p:spPr>
        <p:style>
          <a:lnRef idx="1">
            <a:schemeClr val="accent1"/>
          </a:lnRef>
          <a:fillRef idx="2">
            <a:schemeClr val="accent1"/>
          </a:fillRef>
          <a:effectRef idx="1">
            <a:schemeClr val="accent1"/>
          </a:effectRef>
          <a:fontRef idx="minor">
            <a:schemeClr val="dk1"/>
          </a:fontRef>
        </p:style>
        <p:txBody>
          <a:bodyPr wrap="square" lIns="91435" tIns="45718" rIns="91435" bIns="45718" rtlCol="0">
            <a:spAutoFit/>
          </a:bodyPr>
          <a:lstStyle/>
          <a:p>
            <a:pPr algn="ctr"/>
            <a:r>
              <a:rPr lang="en-US" sz="40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a:t>
            </a:r>
            <a:r>
              <a:rPr lang="en-US" sz="40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আবার</a:t>
            </a:r>
            <a:r>
              <a:rPr lang="en-US" sz="400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চেষ্টা</a:t>
            </a:r>
            <a:r>
              <a:rPr lang="en-US" sz="400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কর</a:t>
            </a:r>
            <a:endParaRPr lang="en-US" sz="4000"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a:hlinkClick r:id="" action="ppaction://noaction">
              <a:snd r:embed="rId2" name="applause.wav"/>
            </a:hlinkClick>
          </p:cNvPr>
          <p:cNvSpPr txBox="1"/>
          <p:nvPr/>
        </p:nvSpPr>
        <p:spPr>
          <a:xfrm>
            <a:off x="6050034" y="5239562"/>
            <a:ext cx="3792465" cy="538605"/>
          </a:xfrm>
          <a:prstGeom prst="rect">
            <a:avLst/>
          </a:prstGeom>
          <a:solidFill>
            <a:srgbClr val="E1FFFF"/>
          </a:solidFill>
          <a:ln/>
        </p:spPr>
        <p:style>
          <a:lnRef idx="1">
            <a:schemeClr val="accent1"/>
          </a:lnRef>
          <a:fillRef idx="2">
            <a:schemeClr val="accent1"/>
          </a:fillRef>
          <a:effectRef idx="1">
            <a:schemeClr val="accent1"/>
          </a:effectRef>
          <a:fontRef idx="minor">
            <a:schemeClr val="dk1"/>
          </a:fontRef>
        </p:style>
        <p:txBody>
          <a:bodyPr wrap="square" lIns="91435" tIns="45718" rIns="91435" bIns="45718" rtlCol="0">
            <a:spAutoFit/>
          </a:bodyPr>
          <a:lstStyle/>
          <a:p>
            <a:r>
              <a:rPr lang="en-US" sz="2900" dirty="0">
                <a:effectLst>
                  <a:outerShdw blurRad="38100" dist="38100" dir="2700000" algn="tl">
                    <a:srgbClr val="000000">
                      <a:alpha val="43137"/>
                    </a:srgbClr>
                  </a:outerShdw>
                </a:effectLst>
                <a:latin typeface="NikoshBAN" pitchFamily="2" charset="0"/>
                <a:cs typeface="NikoshBAN" pitchFamily="2" charset="0"/>
              </a:rPr>
              <a:t>(ঘ) </a:t>
            </a:r>
            <a:r>
              <a:rPr lang="en-US" sz="2900" dirty="0" err="1" smtClean="0">
                <a:effectLst>
                  <a:outerShdw blurRad="38100" dist="38100" dir="2700000" algn="tl">
                    <a:srgbClr val="000000">
                      <a:alpha val="43137"/>
                    </a:srgbClr>
                  </a:outerShdw>
                </a:effectLst>
                <a:latin typeface="NikoshBAN" pitchFamily="2" charset="0"/>
                <a:cs typeface="NikoshBAN" pitchFamily="2" charset="0"/>
              </a:rPr>
              <a:t>i</a:t>
            </a:r>
            <a:r>
              <a:rPr lang="en-US" sz="2900" dirty="0" smtClean="0">
                <a:effectLst>
                  <a:outerShdw blurRad="38100" dist="38100" dir="2700000" algn="tl">
                    <a:srgbClr val="000000">
                      <a:alpha val="43137"/>
                    </a:srgbClr>
                  </a:outerShdw>
                </a:effectLst>
                <a:latin typeface="NikoshBAN" pitchFamily="2" charset="0"/>
                <a:cs typeface="NikoshBAN" pitchFamily="2" charset="0"/>
              </a:rPr>
              <a:t> </a:t>
            </a:r>
            <a:r>
              <a:rPr lang="en-US" sz="2900" dirty="0">
                <a:effectLst>
                  <a:outerShdw blurRad="38100" dist="38100" dir="2700000" algn="tl">
                    <a:srgbClr val="000000">
                      <a:alpha val="43137"/>
                    </a:srgbClr>
                  </a:outerShdw>
                </a:effectLst>
                <a:latin typeface="NikoshBAN" pitchFamily="2" charset="0"/>
                <a:cs typeface="NikoshBAN" pitchFamily="2" charset="0"/>
              </a:rPr>
              <a:t>ও </a:t>
            </a:r>
            <a:r>
              <a:rPr lang="en-US" sz="2900" dirty="0" smtClean="0">
                <a:effectLst>
                  <a:outerShdw blurRad="38100" dist="38100" dir="2700000" algn="tl">
                    <a:srgbClr val="000000">
                      <a:alpha val="43137"/>
                    </a:srgbClr>
                  </a:outerShdw>
                </a:effectLst>
                <a:latin typeface="NikoshBAN" pitchFamily="2" charset="0"/>
                <a:cs typeface="NikoshBAN" pitchFamily="2" charset="0"/>
              </a:rPr>
              <a:t>ii</a:t>
            </a:r>
            <a:endParaRPr lang="en-US" sz="2900" dirty="0">
              <a:effectLst>
                <a:outerShdw blurRad="38100" dist="38100" dir="2700000" algn="tl">
                  <a:srgbClr val="000000">
                    <a:alpha val="43137"/>
                  </a:srgbClr>
                </a:outerShdw>
              </a:effectLst>
              <a:latin typeface="NikoshBAN" pitchFamily="2" charset="0"/>
              <a:cs typeface="NikoshBAN" pitchFamily="2" charset="0"/>
            </a:endParaRPr>
          </a:p>
        </p:txBody>
      </p:sp>
      <p:sp>
        <p:nvSpPr>
          <p:cNvPr id="7" name="TextBox 6"/>
          <p:cNvSpPr txBox="1"/>
          <p:nvPr/>
        </p:nvSpPr>
        <p:spPr>
          <a:xfrm>
            <a:off x="1577938" y="1557764"/>
            <a:ext cx="8283853" cy="538605"/>
          </a:xfrm>
          <a:prstGeom prst="rect">
            <a:avLst/>
          </a:prstGeom>
          <a:ln/>
        </p:spPr>
        <p:style>
          <a:lnRef idx="1">
            <a:schemeClr val="accent3"/>
          </a:lnRef>
          <a:fillRef idx="2">
            <a:schemeClr val="accent3"/>
          </a:fillRef>
          <a:effectRef idx="1">
            <a:schemeClr val="accent3"/>
          </a:effectRef>
          <a:fontRef idx="minor">
            <a:schemeClr val="dk1"/>
          </a:fontRef>
        </p:style>
        <p:txBody>
          <a:bodyPr wrap="square" lIns="91435" tIns="45718" rIns="91435" bIns="45718" rtlCol="0">
            <a:spAutoFit/>
          </a:bodyPr>
          <a:lstStyle/>
          <a:p>
            <a:r>
              <a:rPr lang="en-US" sz="2900" dirty="0">
                <a:effectLst>
                  <a:outerShdw blurRad="38100" dist="38100" dir="2700000" algn="tl">
                    <a:srgbClr val="000000">
                      <a:alpha val="43137"/>
                    </a:srgbClr>
                  </a:outerShdw>
                </a:effectLst>
                <a:latin typeface="NikoshBAN" pitchFamily="2" charset="0"/>
                <a:cs typeface="NikoshBAN" pitchFamily="2" charset="0"/>
              </a:rPr>
              <a:t>৩</a:t>
            </a:r>
            <a:r>
              <a:rPr lang="en-US" sz="2900" dirty="0" smtClean="0">
                <a:effectLst>
                  <a:outerShdw blurRad="38100" dist="38100" dir="2700000" algn="tl">
                    <a:srgbClr val="000000">
                      <a:alpha val="43137"/>
                    </a:srgbClr>
                  </a:outerShdw>
                </a:effectLst>
                <a:latin typeface="NikoshBAN" pitchFamily="2" charset="0"/>
                <a:cs typeface="NikoshBAN" pitchFamily="2" charset="0"/>
              </a:rPr>
              <a:t>। </a:t>
            </a:r>
            <a:r>
              <a:rPr lang="en-US" sz="2900"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2900" dirty="0" smtClean="0">
                <a:effectLst>
                  <a:outerShdw blurRad="38100" dist="38100" dir="2700000" algn="tl">
                    <a:srgbClr val="000000">
                      <a:alpha val="43137"/>
                    </a:srgbClr>
                  </a:outerShdw>
                </a:effectLst>
                <a:latin typeface="NikoshBAN" pitchFamily="2" charset="0"/>
                <a:cs typeface="NikoshBAN" pitchFamily="2" charset="0"/>
              </a:rPr>
              <a:t> </a:t>
            </a:r>
            <a:r>
              <a:rPr lang="en-US" sz="2900" dirty="0" err="1" smtClean="0">
                <a:effectLst>
                  <a:outerShdw blurRad="38100" dist="38100" dir="2700000" algn="tl">
                    <a:srgbClr val="000000">
                      <a:alpha val="43137"/>
                    </a:srgbClr>
                  </a:outerShdw>
                </a:effectLst>
                <a:latin typeface="NikoshBAN" pitchFamily="2" charset="0"/>
                <a:cs typeface="NikoshBAN" pitchFamily="2" charset="0"/>
              </a:rPr>
              <a:t>কমিশনের</a:t>
            </a:r>
            <a:r>
              <a:rPr lang="en-US" sz="2900" dirty="0" smtClean="0">
                <a:effectLst>
                  <a:outerShdw blurRad="38100" dist="38100" dir="2700000" algn="tl">
                    <a:srgbClr val="000000">
                      <a:alpha val="43137"/>
                    </a:srgbClr>
                  </a:outerShdw>
                </a:effectLst>
                <a:latin typeface="NikoshBAN" pitchFamily="2" charset="0"/>
                <a:cs typeface="NikoshBAN" pitchFamily="2" charset="0"/>
              </a:rPr>
              <a:t> </a:t>
            </a:r>
            <a:r>
              <a:rPr lang="en-US" sz="2900" dirty="0" err="1" smtClean="0">
                <a:effectLst>
                  <a:outerShdw blurRad="38100" dist="38100" dir="2700000" algn="tl">
                    <a:srgbClr val="000000">
                      <a:alpha val="43137"/>
                    </a:srgbClr>
                  </a:outerShdw>
                </a:effectLst>
                <a:latin typeface="NikoshBAN" pitchFamily="2" charset="0"/>
                <a:cs typeface="NikoshBAN" pitchFamily="2" charset="0"/>
              </a:rPr>
              <a:t>মাধ্যম</a:t>
            </a:r>
            <a:r>
              <a:rPr lang="en-US" sz="2900" dirty="0" smtClean="0">
                <a:effectLst>
                  <a:outerShdw blurRad="38100" dist="38100" dir="2700000" algn="tl">
                    <a:srgbClr val="000000">
                      <a:alpha val="43137"/>
                    </a:srgbClr>
                  </a:outerShdw>
                </a:effectLst>
                <a:latin typeface="NikoshBAN" pitchFamily="2" charset="0"/>
                <a:cs typeface="NikoshBAN" pitchFamily="2" charset="0"/>
              </a:rPr>
              <a:t> </a:t>
            </a:r>
            <a:r>
              <a:rPr lang="en-US" sz="2900" dirty="0" err="1" smtClean="0">
                <a:effectLst>
                  <a:outerShdw blurRad="38100" dist="38100" dir="2700000" algn="tl">
                    <a:srgbClr val="000000">
                      <a:alpha val="43137"/>
                    </a:srgbClr>
                  </a:outerShdw>
                </a:effectLst>
                <a:latin typeface="NikoshBAN" pitchFamily="2" charset="0"/>
                <a:cs typeface="NikoshBAN" pitchFamily="2" charset="0"/>
              </a:rPr>
              <a:t>হচ্ছে</a:t>
            </a:r>
            <a:r>
              <a:rPr lang="en-US" sz="2900" dirty="0" smtClean="0">
                <a:effectLst>
                  <a:outerShdw blurRad="38100" dist="38100" dir="2700000" algn="tl">
                    <a:srgbClr val="000000">
                      <a:alpha val="43137"/>
                    </a:srgbClr>
                  </a:outerShdw>
                </a:effectLst>
                <a:latin typeface="NikoshBAN" pitchFamily="2" charset="0"/>
                <a:cs typeface="NikoshBAN" pitchFamily="2" charset="0"/>
              </a:rPr>
              <a:t> - </a:t>
            </a:r>
            <a:endParaRPr lang="en-US" sz="2900" dirty="0">
              <a:effectLst>
                <a:outerShdw blurRad="38100" dist="38100" dir="2700000" algn="tl">
                  <a:srgbClr val="000000">
                    <a:alpha val="43137"/>
                  </a:srgbClr>
                </a:outerShdw>
              </a:effectLst>
              <a:latin typeface="NikoshBAN" pitchFamily="2" charset="0"/>
              <a:cs typeface="NikoshBAN" pitchFamily="2" charset="0"/>
            </a:endParaRPr>
          </a:p>
        </p:txBody>
      </p:sp>
      <p:sp>
        <p:nvSpPr>
          <p:cNvPr id="8" name="TextBox 7"/>
          <p:cNvSpPr txBox="1"/>
          <p:nvPr/>
        </p:nvSpPr>
        <p:spPr>
          <a:xfrm>
            <a:off x="1604161" y="5253615"/>
            <a:ext cx="3468252" cy="538605"/>
          </a:xfrm>
          <a:prstGeom prst="rect">
            <a:avLst/>
          </a:prstGeom>
          <a:solidFill>
            <a:srgbClr val="E1FFFF"/>
          </a:solidFill>
          <a:ln/>
        </p:spPr>
        <p:style>
          <a:lnRef idx="1">
            <a:schemeClr val="accent1"/>
          </a:lnRef>
          <a:fillRef idx="2">
            <a:schemeClr val="accent1"/>
          </a:fillRef>
          <a:effectRef idx="1">
            <a:schemeClr val="accent1"/>
          </a:effectRef>
          <a:fontRef idx="minor">
            <a:schemeClr val="dk1"/>
          </a:fontRef>
        </p:style>
        <p:txBody>
          <a:bodyPr wrap="square" lIns="91435" tIns="45718" rIns="91435" bIns="45718" rtlCol="0">
            <a:spAutoFit/>
          </a:bodyPr>
          <a:lstStyle/>
          <a:p>
            <a:r>
              <a:rPr lang="en-US" sz="2900" dirty="0">
                <a:effectLst>
                  <a:outerShdw blurRad="38100" dist="38100" dir="2700000" algn="tl">
                    <a:srgbClr val="000000">
                      <a:alpha val="43137"/>
                    </a:srgbClr>
                  </a:outerShdw>
                </a:effectLst>
                <a:latin typeface="NikoshBAN" pitchFamily="2" charset="0"/>
                <a:cs typeface="NikoshBAN" pitchFamily="2" charset="0"/>
              </a:rPr>
              <a:t>(গ) ii ও iii</a:t>
            </a:r>
          </a:p>
        </p:txBody>
      </p:sp>
      <p:sp>
        <p:nvSpPr>
          <p:cNvPr id="9" name="TextBox 8"/>
          <p:cNvSpPr txBox="1"/>
          <p:nvPr/>
        </p:nvSpPr>
        <p:spPr>
          <a:xfrm>
            <a:off x="1577940" y="4326353"/>
            <a:ext cx="3489896" cy="538605"/>
          </a:xfrm>
          <a:prstGeom prst="rect">
            <a:avLst/>
          </a:prstGeom>
          <a:solidFill>
            <a:srgbClr val="E1FFFF"/>
          </a:solidFill>
          <a:ln/>
        </p:spPr>
        <p:style>
          <a:lnRef idx="1">
            <a:schemeClr val="accent1"/>
          </a:lnRef>
          <a:fillRef idx="2">
            <a:schemeClr val="accent1"/>
          </a:fillRef>
          <a:effectRef idx="1">
            <a:schemeClr val="accent1"/>
          </a:effectRef>
          <a:fontRef idx="minor">
            <a:schemeClr val="dk1"/>
          </a:fontRef>
        </p:style>
        <p:txBody>
          <a:bodyPr wrap="square" lIns="91435" tIns="45718" rIns="91435" bIns="45718" rtlCol="0">
            <a:spAutoFit/>
          </a:bodyPr>
          <a:lstStyle/>
          <a:p>
            <a:r>
              <a:rPr lang="en-US" sz="2900" dirty="0">
                <a:effectLst>
                  <a:outerShdw blurRad="38100" dist="38100" dir="2700000" algn="tl">
                    <a:srgbClr val="000000">
                      <a:alpha val="43137"/>
                    </a:srgbClr>
                  </a:outerShdw>
                </a:effectLst>
                <a:latin typeface="NikoshBAN" pitchFamily="2" charset="0"/>
                <a:cs typeface="NikoshBAN" pitchFamily="2" charset="0"/>
              </a:rPr>
              <a:t>(ক) </a:t>
            </a:r>
            <a:r>
              <a:rPr lang="en-US" sz="2900" dirty="0" err="1">
                <a:effectLst>
                  <a:outerShdw blurRad="38100" dist="38100" dir="2700000" algn="tl">
                    <a:srgbClr val="000000">
                      <a:alpha val="43137"/>
                    </a:srgbClr>
                  </a:outerShdw>
                </a:effectLst>
                <a:latin typeface="NikoshBAN" pitchFamily="2" charset="0"/>
                <a:cs typeface="NikoshBAN" pitchFamily="2" charset="0"/>
              </a:rPr>
              <a:t>i</a:t>
            </a:r>
            <a:r>
              <a:rPr lang="en-US" sz="2900" dirty="0">
                <a:effectLst>
                  <a:outerShdw blurRad="38100" dist="38100" dir="2700000" algn="tl">
                    <a:srgbClr val="000000">
                      <a:alpha val="43137"/>
                    </a:srgbClr>
                  </a:outerShdw>
                </a:effectLst>
                <a:latin typeface="NikoshBAN" pitchFamily="2" charset="0"/>
                <a:cs typeface="NikoshBAN" pitchFamily="2" charset="0"/>
              </a:rPr>
              <a:t>, ii ও </a:t>
            </a:r>
            <a:r>
              <a:rPr lang="en-US" sz="2900" dirty="0" smtClean="0">
                <a:effectLst>
                  <a:outerShdw blurRad="38100" dist="38100" dir="2700000" algn="tl">
                    <a:srgbClr val="000000">
                      <a:alpha val="43137"/>
                    </a:srgbClr>
                  </a:outerShdw>
                </a:effectLst>
                <a:latin typeface="NikoshBAN" pitchFamily="2" charset="0"/>
                <a:cs typeface="NikoshBAN" pitchFamily="2" charset="0"/>
              </a:rPr>
              <a:t>iii</a:t>
            </a:r>
            <a:endParaRPr lang="en-US" sz="2900" dirty="0">
              <a:effectLst>
                <a:outerShdw blurRad="38100" dist="38100" dir="2700000" algn="tl">
                  <a:srgbClr val="000000">
                    <a:alpha val="43137"/>
                  </a:srgbClr>
                </a:outerShdw>
              </a:effectLst>
              <a:latin typeface="NikoshBAN" pitchFamily="2" charset="0"/>
              <a:cs typeface="NikoshBAN" pitchFamily="2" charset="0"/>
            </a:endParaRPr>
          </a:p>
        </p:txBody>
      </p:sp>
      <p:sp>
        <p:nvSpPr>
          <p:cNvPr id="10" name="TextBox 9"/>
          <p:cNvSpPr txBox="1"/>
          <p:nvPr/>
        </p:nvSpPr>
        <p:spPr>
          <a:xfrm>
            <a:off x="6050034" y="4312300"/>
            <a:ext cx="3792465" cy="538605"/>
          </a:xfrm>
          <a:prstGeom prst="rect">
            <a:avLst/>
          </a:prstGeom>
          <a:solidFill>
            <a:srgbClr val="E1FFFF"/>
          </a:solidFill>
          <a:ln/>
        </p:spPr>
        <p:style>
          <a:lnRef idx="1">
            <a:schemeClr val="accent1"/>
          </a:lnRef>
          <a:fillRef idx="2">
            <a:schemeClr val="accent1"/>
          </a:fillRef>
          <a:effectRef idx="1">
            <a:schemeClr val="accent1"/>
          </a:effectRef>
          <a:fontRef idx="minor">
            <a:schemeClr val="dk1"/>
          </a:fontRef>
        </p:style>
        <p:txBody>
          <a:bodyPr wrap="square" lIns="91435" tIns="45718" rIns="91435" bIns="45718" rtlCol="0">
            <a:spAutoFit/>
          </a:bodyPr>
          <a:lstStyle/>
          <a:p>
            <a:r>
              <a:rPr lang="en-US" sz="2900" dirty="0">
                <a:effectLst>
                  <a:outerShdw blurRad="38100" dist="38100" dir="2700000" algn="tl">
                    <a:srgbClr val="000000">
                      <a:alpha val="43137"/>
                    </a:srgbClr>
                  </a:outerShdw>
                </a:effectLst>
                <a:latin typeface="NikoshBAN" pitchFamily="2" charset="0"/>
                <a:cs typeface="NikoshBAN" pitchFamily="2" charset="0"/>
              </a:rPr>
              <a:t>(খ) i ও iii</a:t>
            </a:r>
          </a:p>
        </p:txBody>
      </p:sp>
      <p:sp>
        <p:nvSpPr>
          <p:cNvPr id="11" name="TextBox 10"/>
          <p:cNvSpPr txBox="1"/>
          <p:nvPr/>
        </p:nvSpPr>
        <p:spPr>
          <a:xfrm>
            <a:off x="1577938" y="2200702"/>
            <a:ext cx="3759479" cy="53860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lIns="91435" tIns="45718" rIns="91435" bIns="45718" rtlCol="0">
            <a:spAutoFit/>
          </a:bodyPr>
          <a:lstStyle/>
          <a:p>
            <a:r>
              <a:rPr lang="en-US" sz="2900" dirty="0">
                <a:effectLst>
                  <a:outerShdw blurRad="38100" dist="38100" dir="2700000" algn="tl">
                    <a:srgbClr val="000000">
                      <a:alpha val="43137"/>
                    </a:srgbClr>
                  </a:outerShdw>
                </a:effectLst>
                <a:latin typeface="NikoshBAN" pitchFamily="2" charset="0"/>
                <a:cs typeface="NikoshBAN" pitchFamily="2" charset="0"/>
              </a:rPr>
              <a:t>i. </a:t>
            </a:r>
            <a:r>
              <a:rPr lang="en-US" sz="2900" dirty="0" err="1" smtClean="0">
                <a:effectLst>
                  <a:outerShdw blurRad="38100" dist="38100" dir="2700000" algn="tl">
                    <a:srgbClr val="000000">
                      <a:alpha val="43137"/>
                    </a:srgbClr>
                  </a:outerShdw>
                </a:effectLst>
                <a:latin typeface="NikoshBAN" pitchFamily="2" charset="0"/>
                <a:cs typeface="NikoshBAN" pitchFamily="2" charset="0"/>
              </a:rPr>
              <a:t>টুইস্টেড</a:t>
            </a:r>
            <a:r>
              <a:rPr lang="en-US" sz="2900" dirty="0" smtClean="0">
                <a:effectLst>
                  <a:outerShdw blurRad="38100" dist="38100" dir="2700000" algn="tl">
                    <a:srgbClr val="000000">
                      <a:alpha val="43137"/>
                    </a:srgbClr>
                  </a:outerShdw>
                </a:effectLst>
                <a:latin typeface="NikoshBAN" pitchFamily="2" charset="0"/>
                <a:cs typeface="NikoshBAN" pitchFamily="2" charset="0"/>
              </a:rPr>
              <a:t> </a:t>
            </a:r>
            <a:r>
              <a:rPr lang="en-US" sz="2900" dirty="0" err="1" smtClean="0">
                <a:effectLst>
                  <a:outerShdw blurRad="38100" dist="38100" dir="2700000" algn="tl">
                    <a:srgbClr val="000000">
                      <a:alpha val="43137"/>
                    </a:srgbClr>
                  </a:outerShdw>
                </a:effectLst>
                <a:latin typeface="NikoshBAN" pitchFamily="2" charset="0"/>
                <a:cs typeface="NikoshBAN" pitchFamily="2" charset="0"/>
              </a:rPr>
              <a:t>পেয়ার</a:t>
            </a:r>
            <a:r>
              <a:rPr lang="en-US" sz="2900" dirty="0" smtClean="0">
                <a:effectLst>
                  <a:outerShdw blurRad="38100" dist="38100" dir="2700000" algn="tl">
                    <a:srgbClr val="000000">
                      <a:alpha val="43137"/>
                    </a:srgbClr>
                  </a:outerShdw>
                </a:effectLst>
                <a:latin typeface="NikoshBAN" pitchFamily="2" charset="0"/>
                <a:cs typeface="NikoshBAN" pitchFamily="2" charset="0"/>
              </a:rPr>
              <a:t> </a:t>
            </a:r>
            <a:r>
              <a:rPr lang="en-US" sz="2900" dirty="0" err="1" smtClean="0">
                <a:effectLst>
                  <a:outerShdw blurRad="38100" dist="38100" dir="2700000" algn="tl">
                    <a:srgbClr val="000000">
                      <a:alpha val="43137"/>
                    </a:srgbClr>
                  </a:outerShdw>
                </a:effectLst>
                <a:latin typeface="NikoshBAN" pitchFamily="2" charset="0"/>
                <a:cs typeface="NikoshBAN" pitchFamily="2" charset="0"/>
              </a:rPr>
              <a:t>ক্যাবল</a:t>
            </a:r>
            <a:endParaRPr lang="en-US" sz="2900" dirty="0">
              <a:effectLst>
                <a:outerShdw blurRad="38100" dist="38100" dir="2700000" algn="tl">
                  <a:srgbClr val="000000">
                    <a:alpha val="43137"/>
                  </a:srgbClr>
                </a:outerShdw>
              </a:effectLst>
              <a:latin typeface="NikoshBAN" pitchFamily="2" charset="0"/>
              <a:cs typeface="NikoshBAN" pitchFamily="2" charset="0"/>
            </a:endParaRPr>
          </a:p>
        </p:txBody>
      </p:sp>
      <p:sp>
        <p:nvSpPr>
          <p:cNvPr id="12" name="TextBox 11"/>
          <p:cNvSpPr txBox="1"/>
          <p:nvPr/>
        </p:nvSpPr>
        <p:spPr>
          <a:xfrm>
            <a:off x="1558646" y="2700764"/>
            <a:ext cx="4744967" cy="53860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lIns="91435" tIns="45718" rIns="91435" bIns="45718" rtlCol="0">
            <a:spAutoFit/>
          </a:bodyPr>
          <a:lstStyle/>
          <a:p>
            <a:r>
              <a:rPr lang="en-US" sz="2900" dirty="0">
                <a:effectLst>
                  <a:outerShdw blurRad="38100" dist="38100" dir="2700000" algn="tl">
                    <a:srgbClr val="000000">
                      <a:alpha val="43137"/>
                    </a:srgbClr>
                  </a:outerShdw>
                </a:effectLst>
                <a:latin typeface="NikoshBAN" pitchFamily="2" charset="0"/>
                <a:cs typeface="NikoshBAN" pitchFamily="2" charset="0"/>
              </a:rPr>
              <a:t>ii</a:t>
            </a:r>
            <a:r>
              <a:rPr lang="en-US" sz="2900" dirty="0" smtClean="0">
                <a:effectLst>
                  <a:outerShdw blurRad="38100" dist="38100" dir="2700000" algn="tl">
                    <a:srgbClr val="000000">
                      <a:alpha val="43137"/>
                    </a:srgbClr>
                  </a:outerShdw>
                </a:effectLst>
                <a:latin typeface="NikoshBAN" pitchFamily="2" charset="0"/>
                <a:cs typeface="NikoshBAN" pitchFamily="2" charset="0"/>
              </a:rPr>
              <a:t>. </a:t>
            </a:r>
            <a:r>
              <a:rPr lang="en-US" sz="2900" dirty="0" err="1" smtClean="0">
                <a:effectLst>
                  <a:outerShdw blurRad="38100" dist="38100" dir="2700000" algn="tl">
                    <a:srgbClr val="000000">
                      <a:alpha val="43137"/>
                    </a:srgbClr>
                  </a:outerShdw>
                </a:effectLst>
                <a:latin typeface="NikoshBAN" pitchFamily="2" charset="0"/>
                <a:cs typeface="NikoshBAN" pitchFamily="2" charset="0"/>
              </a:rPr>
              <a:t>রেডিও</a:t>
            </a:r>
            <a:r>
              <a:rPr lang="en-US" sz="2900" dirty="0" smtClean="0">
                <a:effectLst>
                  <a:outerShdw blurRad="38100" dist="38100" dir="2700000" algn="tl">
                    <a:srgbClr val="000000">
                      <a:alpha val="43137"/>
                    </a:srgbClr>
                  </a:outerShdw>
                </a:effectLst>
                <a:latin typeface="NikoshBAN" pitchFamily="2" charset="0"/>
                <a:cs typeface="NikoshBAN" pitchFamily="2" charset="0"/>
              </a:rPr>
              <a:t> </a:t>
            </a:r>
            <a:r>
              <a:rPr lang="en-US" sz="2900" dirty="0" err="1" smtClean="0">
                <a:effectLst>
                  <a:outerShdw blurRad="38100" dist="38100" dir="2700000" algn="tl">
                    <a:srgbClr val="000000">
                      <a:alpha val="43137"/>
                    </a:srgbClr>
                  </a:outerShdw>
                </a:effectLst>
                <a:latin typeface="NikoshBAN" pitchFamily="2" charset="0"/>
                <a:cs typeface="NikoshBAN" pitchFamily="2" charset="0"/>
              </a:rPr>
              <a:t>ওয়েভ</a:t>
            </a:r>
            <a:endParaRPr lang="en-US" sz="2900" dirty="0">
              <a:effectLst>
                <a:outerShdw blurRad="38100" dist="38100" dir="2700000" algn="tl">
                  <a:srgbClr val="000000">
                    <a:alpha val="43137"/>
                  </a:srgbClr>
                </a:outerShdw>
              </a:effectLst>
              <a:latin typeface="NikoshBAN" pitchFamily="2" charset="0"/>
              <a:cs typeface="NikoshBAN" pitchFamily="2" charset="0"/>
            </a:endParaRPr>
          </a:p>
        </p:txBody>
      </p:sp>
      <p:sp>
        <p:nvSpPr>
          <p:cNvPr id="13" name="TextBox 12"/>
          <p:cNvSpPr txBox="1"/>
          <p:nvPr/>
        </p:nvSpPr>
        <p:spPr>
          <a:xfrm>
            <a:off x="1606792" y="3195947"/>
            <a:ext cx="3759479" cy="53860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lIns="91435" tIns="45718" rIns="91435" bIns="45718" rtlCol="0">
            <a:spAutoFit/>
          </a:bodyPr>
          <a:lstStyle/>
          <a:p>
            <a:r>
              <a:rPr lang="en-US" sz="2900" dirty="0">
                <a:effectLst>
                  <a:outerShdw blurRad="38100" dist="38100" dir="2700000" algn="tl">
                    <a:srgbClr val="000000">
                      <a:alpha val="43137"/>
                    </a:srgbClr>
                  </a:outerShdw>
                </a:effectLst>
                <a:latin typeface="NikoshBAN" pitchFamily="2" charset="0"/>
                <a:cs typeface="NikoshBAN" pitchFamily="2" charset="0"/>
              </a:rPr>
              <a:t>iii</a:t>
            </a:r>
            <a:r>
              <a:rPr lang="en-US" sz="2900" dirty="0" smtClean="0">
                <a:effectLst>
                  <a:outerShdw blurRad="38100" dist="38100" dir="2700000" algn="tl">
                    <a:srgbClr val="000000">
                      <a:alpha val="43137"/>
                    </a:srgbClr>
                  </a:outerShdw>
                </a:effectLst>
                <a:latin typeface="NikoshBAN" pitchFamily="2" charset="0"/>
                <a:cs typeface="NikoshBAN" pitchFamily="2" charset="0"/>
              </a:rPr>
              <a:t>. </a:t>
            </a:r>
            <a:r>
              <a:rPr lang="en-US" sz="2900" dirty="0" err="1" smtClean="0">
                <a:effectLst>
                  <a:outerShdw blurRad="38100" dist="38100" dir="2700000" algn="tl">
                    <a:srgbClr val="000000">
                      <a:alpha val="43137"/>
                    </a:srgbClr>
                  </a:outerShdw>
                </a:effectLst>
                <a:latin typeface="NikoshBAN" pitchFamily="2" charset="0"/>
                <a:cs typeface="NikoshBAN" pitchFamily="2" charset="0"/>
              </a:rPr>
              <a:t>মডেম</a:t>
            </a:r>
            <a:endParaRPr lang="en-US" sz="2900" dirty="0">
              <a:effectLst>
                <a:outerShdw blurRad="38100" dist="38100" dir="2700000" algn="tl">
                  <a:srgbClr val="000000">
                    <a:alpha val="43137"/>
                  </a:srgbClr>
                </a:outerShdw>
              </a:effectLst>
              <a:latin typeface="NikoshBAN" pitchFamily="2" charset="0"/>
              <a:cs typeface="NikoshBAN" pitchFamily="2" charset="0"/>
            </a:endParaRPr>
          </a:p>
        </p:txBody>
      </p:sp>
      <p:sp>
        <p:nvSpPr>
          <p:cNvPr id="14" name="TextBox 13"/>
          <p:cNvSpPr txBox="1"/>
          <p:nvPr/>
        </p:nvSpPr>
        <p:spPr>
          <a:xfrm>
            <a:off x="1577939" y="3700889"/>
            <a:ext cx="8283853" cy="538605"/>
          </a:xfrm>
          <a:prstGeom prst="rect">
            <a:avLst/>
          </a:prstGeom>
          <a:ln/>
        </p:spPr>
        <p:style>
          <a:lnRef idx="1">
            <a:schemeClr val="accent3"/>
          </a:lnRef>
          <a:fillRef idx="2">
            <a:schemeClr val="accent3"/>
          </a:fillRef>
          <a:effectRef idx="1">
            <a:schemeClr val="accent3"/>
          </a:effectRef>
          <a:fontRef idx="minor">
            <a:schemeClr val="dk1"/>
          </a:fontRef>
        </p:style>
        <p:txBody>
          <a:bodyPr wrap="square" lIns="91435" tIns="45718" rIns="91435" bIns="45718" rtlCol="0">
            <a:spAutoFit/>
          </a:bodyPr>
          <a:lstStyle/>
          <a:p>
            <a:r>
              <a:rPr lang="en-US" sz="2900" dirty="0" err="1">
                <a:effectLst>
                  <a:outerShdw blurRad="38100" dist="38100" dir="2700000" algn="tl">
                    <a:srgbClr val="000000">
                      <a:alpha val="43137"/>
                    </a:srgbClr>
                  </a:outerShdw>
                </a:effectLst>
                <a:latin typeface="NikoshBAN" pitchFamily="2" charset="0"/>
                <a:cs typeface="NikoshBAN" pitchFamily="2" charset="0"/>
              </a:rPr>
              <a:t>নিচের</a:t>
            </a:r>
            <a:r>
              <a:rPr lang="en-US" sz="2900" dirty="0">
                <a:effectLst>
                  <a:outerShdw blurRad="38100" dist="38100" dir="2700000" algn="tl">
                    <a:srgbClr val="000000">
                      <a:alpha val="43137"/>
                    </a:srgbClr>
                  </a:outerShdw>
                </a:effectLst>
                <a:latin typeface="NikoshBAN" pitchFamily="2" charset="0"/>
                <a:cs typeface="NikoshBAN" pitchFamily="2" charset="0"/>
              </a:rPr>
              <a:t> </a:t>
            </a:r>
            <a:r>
              <a:rPr lang="en-US" sz="2900" dirty="0" err="1">
                <a:effectLst>
                  <a:outerShdw blurRad="38100" dist="38100" dir="2700000" algn="tl">
                    <a:srgbClr val="000000">
                      <a:alpha val="43137"/>
                    </a:srgbClr>
                  </a:outerShdw>
                </a:effectLst>
                <a:latin typeface="NikoshBAN" pitchFamily="2" charset="0"/>
                <a:cs typeface="NikoshBAN" pitchFamily="2" charset="0"/>
              </a:rPr>
              <a:t>কোনটি</a:t>
            </a:r>
            <a:r>
              <a:rPr lang="en-US" sz="2900" dirty="0">
                <a:effectLst>
                  <a:outerShdw blurRad="38100" dist="38100" dir="2700000" algn="tl">
                    <a:srgbClr val="000000">
                      <a:alpha val="43137"/>
                    </a:srgbClr>
                  </a:outerShdw>
                </a:effectLst>
                <a:latin typeface="NikoshBAN" pitchFamily="2" charset="0"/>
                <a:cs typeface="NikoshBAN" pitchFamily="2" charset="0"/>
              </a:rPr>
              <a:t> </a:t>
            </a:r>
            <a:r>
              <a:rPr lang="en-US" sz="2900" dirty="0" err="1">
                <a:effectLst>
                  <a:outerShdw blurRad="38100" dist="38100" dir="2700000" algn="tl">
                    <a:srgbClr val="000000">
                      <a:alpha val="43137"/>
                    </a:srgbClr>
                  </a:outerShdw>
                </a:effectLst>
                <a:latin typeface="NikoshBAN" pitchFamily="2" charset="0"/>
                <a:cs typeface="NikoshBAN" pitchFamily="2" charset="0"/>
              </a:rPr>
              <a:t>সঠিক</a:t>
            </a:r>
            <a:r>
              <a:rPr lang="en-US" sz="2900" dirty="0">
                <a:effectLst>
                  <a:outerShdw blurRad="38100" dist="38100" dir="2700000" algn="tl">
                    <a:srgbClr val="000000">
                      <a:alpha val="43137"/>
                    </a:srgbClr>
                  </a:outerShdw>
                </a:effectLst>
                <a:latin typeface="NikoshBAN" pitchFamily="2" charset="0"/>
                <a:cs typeface="NikoshBAN" pitchFamily="2" charset="0"/>
              </a:rPr>
              <a:t>? </a:t>
            </a:r>
          </a:p>
        </p:txBody>
      </p:sp>
      <p:sp>
        <p:nvSpPr>
          <p:cNvPr id="15" name="TextBox 14">
            <a:hlinkClick r:id="" action="ppaction://noaction">
              <a:snd r:embed="rId3" name="bomb.wav"/>
            </a:hlinkClick>
          </p:cNvPr>
          <p:cNvSpPr txBox="1"/>
          <p:nvPr/>
        </p:nvSpPr>
        <p:spPr>
          <a:xfrm>
            <a:off x="7340502" y="204314"/>
            <a:ext cx="3337120" cy="646331"/>
          </a:xfrm>
          <a:prstGeom prst="rect">
            <a:avLst/>
          </a:prstGeom>
          <a:noFill/>
          <a:ln>
            <a:solidFill>
              <a:srgbClr val="00B05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smtClean="0">
                <a:ln>
                  <a:solidFill>
                    <a:srgbClr val="00B050"/>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উত্তর</a:t>
            </a:r>
            <a:r>
              <a:rPr lang="en-US" sz="36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সঠিক</a:t>
            </a:r>
            <a:r>
              <a:rPr lang="en-US" sz="36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হয়েছে</a:t>
            </a:r>
            <a:endParaRPr lang="en-US" sz="36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6" name="Cross 15"/>
          <p:cNvSpPr/>
          <p:nvPr/>
        </p:nvSpPr>
        <p:spPr>
          <a:xfrm>
            <a:off x="1558646" y="267315"/>
            <a:ext cx="3063985" cy="508333"/>
          </a:xfrm>
          <a:prstGeom prst="plus">
            <a:avLst>
              <a:gd name="adj" fmla="val 0"/>
            </a:avLst>
          </a:prstGeom>
          <a:ln>
            <a:noFill/>
          </a:ln>
        </p:spPr>
        <p:style>
          <a:lnRef idx="2">
            <a:schemeClr val="dk1"/>
          </a:lnRef>
          <a:fillRef idx="1">
            <a:schemeClr val="lt1"/>
          </a:fillRef>
          <a:effectRef idx="0">
            <a:schemeClr val="dk1"/>
          </a:effectRef>
          <a:fontRef idx="minor">
            <a:schemeClr val="dk1"/>
          </a:fontRef>
        </p:style>
        <p:txBody>
          <a:bodyPr lIns="91435" tIns="45718" rIns="91435" bIns="45718" rtlCol="0" anchor="ctr"/>
          <a:lstStyle/>
          <a:p>
            <a:pPr algn="ctr"/>
            <a:r>
              <a:rPr lang="en-US" sz="5400" b="1" spc="-150" dirty="0" err="1">
                <a:ln>
                  <a:solidFill>
                    <a:srgbClr val="C00000"/>
                  </a:solidFill>
                </a:ln>
                <a:effectLst>
                  <a:outerShdw blurRad="38100" dist="38100" dir="2700000" algn="tl">
                    <a:srgbClr val="000000">
                      <a:alpha val="43137"/>
                    </a:srgbClr>
                  </a:outerShdw>
                </a:effectLst>
                <a:latin typeface="NikoshBAN" pitchFamily="2" charset="0"/>
                <a:cs typeface="NikoshBAN" pitchFamily="2" charset="0"/>
              </a:rPr>
              <a:t>মূল্যায়ন</a:t>
            </a:r>
            <a:endParaRPr lang="en-US" sz="5400" b="1" spc="-150" dirty="0">
              <a:ln>
                <a:solidFill>
                  <a:srgbClr val="C00000"/>
                </a:solidFill>
              </a:ln>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83678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3" presetClass="exit" presetSubtype="32" fill="hold" grpId="1" nodeType="afterEffect">
                                  <p:stCondLst>
                                    <p:cond delay="0"/>
                                  </p:stCondLst>
                                  <p:childTnLst>
                                    <p:anim calcmode="lin" valueType="num">
                                      <p:cBhvr>
                                        <p:cTn id="12" dur="500"/>
                                        <p:tgtEl>
                                          <p:spTgt spid="5"/>
                                        </p:tgtEl>
                                        <p:attrNameLst>
                                          <p:attrName>ppt_w</p:attrName>
                                        </p:attrNameLst>
                                      </p:cBhvr>
                                      <p:tavLst>
                                        <p:tav tm="0">
                                          <p:val>
                                            <p:strVal val="ppt_w"/>
                                          </p:val>
                                        </p:tav>
                                        <p:tav tm="100000">
                                          <p:val>
                                            <p:fltVal val="0"/>
                                          </p:val>
                                        </p:tav>
                                      </p:tavLst>
                                    </p:anim>
                                    <p:anim calcmode="lin" valueType="num">
                                      <p:cBhvr>
                                        <p:cTn id="13" dur="500"/>
                                        <p:tgtEl>
                                          <p:spTgt spid="5"/>
                                        </p:tgtEl>
                                        <p:attrNameLst>
                                          <p:attrName>ppt_h</p:attrName>
                                        </p:attrNameLst>
                                      </p:cBhvr>
                                      <p:tavLst>
                                        <p:tav tm="0">
                                          <p:val>
                                            <p:strVal val="ppt_h"/>
                                          </p:val>
                                        </p:tav>
                                        <p:tav tm="100000">
                                          <p:val>
                                            <p:fltVal val="0"/>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250" fill="hold"/>
                                        <p:tgtEl>
                                          <p:spTgt spid="15"/>
                                        </p:tgtEl>
                                        <p:attrNameLst>
                                          <p:attrName>ppt_w</p:attrName>
                                        </p:attrNameLst>
                                      </p:cBhvr>
                                      <p:tavLst>
                                        <p:tav tm="0">
                                          <p:val>
                                            <p:fltVal val="0"/>
                                          </p:val>
                                        </p:tav>
                                        <p:tav tm="100000">
                                          <p:val>
                                            <p:strVal val="#ppt_w"/>
                                          </p:val>
                                        </p:tav>
                                      </p:tavLst>
                                    </p:anim>
                                    <p:anim calcmode="lin" valueType="num">
                                      <p:cBhvr>
                                        <p:cTn id="20" dur="1250" fill="hold"/>
                                        <p:tgtEl>
                                          <p:spTgt spid="15"/>
                                        </p:tgtEl>
                                        <p:attrNameLst>
                                          <p:attrName>ppt_h</p:attrName>
                                        </p:attrNameLst>
                                      </p:cBhvr>
                                      <p:tavLst>
                                        <p:tav tm="0">
                                          <p:val>
                                            <p:fltVal val="0"/>
                                          </p:val>
                                        </p:tav>
                                        <p:tav tm="100000">
                                          <p:val>
                                            <p:strVal val="#ppt_h"/>
                                          </p:val>
                                        </p:tav>
                                      </p:tavLst>
                                    </p:anim>
                                    <p:animEffect transition="in" filter="fade">
                                      <p:cBhvr>
                                        <p:cTn id="21" dur="1250"/>
                                        <p:tgtEl>
                                          <p:spTgt spid="15"/>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childTnLst>
                          </p:cTn>
                        </p:par>
                        <p:par>
                          <p:cTn id="22" fill="hold">
                            <p:stCondLst>
                              <p:cond delay="1250"/>
                            </p:stCondLst>
                            <p:childTnLst>
                              <p:par>
                                <p:cTn id="23" presetID="23" presetClass="exit" presetSubtype="32" fill="hold" grpId="1" nodeType="afterEffect">
                                  <p:stCondLst>
                                    <p:cond delay="0"/>
                                  </p:stCondLst>
                                  <p:childTnLst>
                                    <p:anim calcmode="lin" valueType="num">
                                      <p:cBhvr>
                                        <p:cTn id="24" dur="1250"/>
                                        <p:tgtEl>
                                          <p:spTgt spid="15"/>
                                        </p:tgtEl>
                                        <p:attrNameLst>
                                          <p:attrName>ppt_w</p:attrName>
                                        </p:attrNameLst>
                                      </p:cBhvr>
                                      <p:tavLst>
                                        <p:tav tm="0">
                                          <p:val>
                                            <p:strVal val="ppt_w"/>
                                          </p:val>
                                        </p:tav>
                                        <p:tav tm="100000">
                                          <p:val>
                                            <p:fltVal val="0"/>
                                          </p:val>
                                        </p:tav>
                                      </p:tavLst>
                                    </p:anim>
                                    <p:anim calcmode="lin" valueType="num">
                                      <p:cBhvr>
                                        <p:cTn id="25" dur="1250"/>
                                        <p:tgtEl>
                                          <p:spTgt spid="15"/>
                                        </p:tgtEl>
                                        <p:attrNameLst>
                                          <p:attrName>ppt_h</p:attrName>
                                        </p:attrNameLst>
                                      </p:cBhvr>
                                      <p:tavLst>
                                        <p:tav tm="0">
                                          <p:val>
                                            <p:strVal val="ppt_h"/>
                                          </p:val>
                                        </p:tav>
                                        <p:tav tm="100000">
                                          <p:val>
                                            <p:fltVal val="0"/>
                                          </p:val>
                                        </p:tav>
                                      </p:tavLst>
                                    </p:anim>
                                    <p:set>
                                      <p:cBhvr>
                                        <p:cTn id="26" dur="1" fill="hold">
                                          <p:stCondLst>
                                            <p:cond delay="124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2"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23" presetClass="exit" presetSubtype="32" fill="hold" grpId="3" nodeType="afterEffect">
                                  <p:stCondLst>
                                    <p:cond delay="0"/>
                                  </p:stCondLst>
                                  <p:childTnLst>
                                    <p:anim calcmode="lin" valueType="num">
                                      <p:cBhvr>
                                        <p:cTn id="35" dur="750"/>
                                        <p:tgtEl>
                                          <p:spTgt spid="5"/>
                                        </p:tgtEl>
                                        <p:attrNameLst>
                                          <p:attrName>ppt_w</p:attrName>
                                        </p:attrNameLst>
                                      </p:cBhvr>
                                      <p:tavLst>
                                        <p:tav tm="0">
                                          <p:val>
                                            <p:strVal val="ppt_w"/>
                                          </p:val>
                                        </p:tav>
                                        <p:tav tm="100000">
                                          <p:val>
                                            <p:fltVal val="0"/>
                                          </p:val>
                                        </p:tav>
                                      </p:tavLst>
                                    </p:anim>
                                    <p:anim calcmode="lin" valueType="num">
                                      <p:cBhvr>
                                        <p:cTn id="36" dur="750"/>
                                        <p:tgtEl>
                                          <p:spTgt spid="5"/>
                                        </p:tgtEl>
                                        <p:attrNameLst>
                                          <p:attrName>ppt_h</p:attrName>
                                        </p:attrNameLst>
                                      </p:cBhvr>
                                      <p:tavLst>
                                        <p:tav tm="0">
                                          <p:val>
                                            <p:strVal val="ppt_h"/>
                                          </p:val>
                                        </p:tav>
                                        <p:tav tm="100000">
                                          <p:val>
                                            <p:fltVal val="0"/>
                                          </p:val>
                                        </p:tav>
                                      </p:tavLst>
                                    </p:anim>
                                    <p:set>
                                      <p:cBhvr>
                                        <p:cTn id="37" dur="1" fill="hold">
                                          <p:stCondLst>
                                            <p:cond delay="749"/>
                                          </p:stCondLst>
                                        </p:cTn>
                                        <p:tgtEl>
                                          <p:spTgt spid="5"/>
                                        </p:tgtEl>
                                        <p:attrNameLst>
                                          <p:attrName>style.visibility</p:attrName>
                                        </p:attrNameLst>
                                      </p:cBhvr>
                                      <p:to>
                                        <p:strVal val="hidden"/>
                                      </p:to>
                                    </p:set>
                                  </p:childTnLst>
                                </p:cTn>
                              </p:par>
                            </p:childTnLst>
                          </p:cTn>
                        </p:par>
                        <p:par>
                          <p:cTn id="38" fill="hold">
                            <p:stCondLst>
                              <p:cond delay="1750"/>
                            </p:stCondLst>
                            <p:childTnLst>
                              <p:par>
                                <p:cTn id="39" presetID="23" presetClass="entr" presetSubtype="16" fill="hold" grpId="4"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childTnLst>
                                </p:cTn>
                              </p:par>
                            </p:childTnLst>
                          </p:cTn>
                        </p:par>
                        <p:par>
                          <p:cTn id="43" fill="hold">
                            <p:stCondLst>
                              <p:cond delay="2750"/>
                            </p:stCondLst>
                            <p:childTnLst>
                              <p:par>
                                <p:cTn id="44" presetID="23" presetClass="exit" presetSubtype="32" fill="hold" grpId="5" nodeType="afterEffect">
                                  <p:stCondLst>
                                    <p:cond delay="0"/>
                                  </p:stCondLst>
                                  <p:childTnLst>
                                    <p:anim calcmode="lin" valueType="num">
                                      <p:cBhvr>
                                        <p:cTn id="45" dur="750"/>
                                        <p:tgtEl>
                                          <p:spTgt spid="5"/>
                                        </p:tgtEl>
                                        <p:attrNameLst>
                                          <p:attrName>ppt_w</p:attrName>
                                        </p:attrNameLst>
                                      </p:cBhvr>
                                      <p:tavLst>
                                        <p:tav tm="0">
                                          <p:val>
                                            <p:strVal val="ppt_w"/>
                                          </p:val>
                                        </p:tav>
                                        <p:tav tm="100000">
                                          <p:val>
                                            <p:fltVal val="0"/>
                                          </p:val>
                                        </p:tav>
                                      </p:tavLst>
                                    </p:anim>
                                    <p:anim calcmode="lin" valueType="num">
                                      <p:cBhvr>
                                        <p:cTn id="46" dur="750"/>
                                        <p:tgtEl>
                                          <p:spTgt spid="5"/>
                                        </p:tgtEl>
                                        <p:attrNameLst>
                                          <p:attrName>ppt_h</p:attrName>
                                        </p:attrNameLst>
                                      </p:cBhvr>
                                      <p:tavLst>
                                        <p:tav tm="0">
                                          <p:val>
                                            <p:strVal val="ppt_h"/>
                                          </p:val>
                                        </p:tav>
                                        <p:tav tm="100000">
                                          <p:val>
                                            <p:fltVal val="0"/>
                                          </p:val>
                                        </p:tav>
                                      </p:tavLst>
                                    </p:anim>
                                    <p:set>
                                      <p:cBhvr>
                                        <p:cTn id="47" dur="1" fill="hold">
                                          <p:stCondLst>
                                            <p:cond delay="7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10"/>
                    </p:tgtEl>
                  </p:cond>
                </p:stCondLst>
                <p:endSync evt="end" delay="0">
                  <p:rtn val="all"/>
                </p:endSync>
                <p:childTnLst>
                  <p:par>
                    <p:cTn id="49" fill="hold">
                      <p:stCondLst>
                        <p:cond delay="0"/>
                      </p:stCondLst>
                      <p:childTnLst>
                        <p:par>
                          <p:cTn id="50" fill="hold">
                            <p:stCondLst>
                              <p:cond delay="0"/>
                            </p:stCondLst>
                            <p:childTnLst>
                              <p:par>
                                <p:cTn id="51" presetID="23" presetClass="entr" presetSubtype="16" fill="hold" grpId="6"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000" fill="hold"/>
                                        <p:tgtEl>
                                          <p:spTgt spid="5"/>
                                        </p:tgtEl>
                                        <p:attrNameLst>
                                          <p:attrName>ppt_w</p:attrName>
                                        </p:attrNameLst>
                                      </p:cBhvr>
                                      <p:tavLst>
                                        <p:tav tm="0">
                                          <p:val>
                                            <p:fltVal val="0"/>
                                          </p:val>
                                        </p:tav>
                                        <p:tav tm="100000">
                                          <p:val>
                                            <p:strVal val="#ppt_w"/>
                                          </p:val>
                                        </p:tav>
                                      </p:tavLst>
                                    </p:anim>
                                    <p:anim calcmode="lin" valueType="num">
                                      <p:cBhvr>
                                        <p:cTn id="54" dur="1000" fill="hold"/>
                                        <p:tgtEl>
                                          <p:spTgt spid="5"/>
                                        </p:tgtEl>
                                        <p:attrNameLst>
                                          <p:attrName>ppt_h</p:attrName>
                                        </p:attrNameLst>
                                      </p:cBhvr>
                                      <p:tavLst>
                                        <p:tav tm="0">
                                          <p:val>
                                            <p:fltVal val="0"/>
                                          </p:val>
                                        </p:tav>
                                        <p:tav tm="100000">
                                          <p:val>
                                            <p:strVal val="#ppt_h"/>
                                          </p:val>
                                        </p:tav>
                                      </p:tavLst>
                                    </p:anim>
                                  </p:childTnLst>
                                </p:cTn>
                              </p:par>
                            </p:childTnLst>
                          </p:cTn>
                        </p:par>
                        <p:par>
                          <p:cTn id="55" fill="hold">
                            <p:stCondLst>
                              <p:cond delay="1000"/>
                            </p:stCondLst>
                            <p:childTnLst>
                              <p:par>
                                <p:cTn id="56" presetID="23" presetClass="exit" presetSubtype="32" fill="hold" grpId="7" nodeType="afterEffect">
                                  <p:stCondLst>
                                    <p:cond delay="0"/>
                                  </p:stCondLst>
                                  <p:childTnLst>
                                    <p:anim calcmode="lin" valueType="num">
                                      <p:cBhvr>
                                        <p:cTn id="57" dur="500"/>
                                        <p:tgtEl>
                                          <p:spTgt spid="5"/>
                                        </p:tgtEl>
                                        <p:attrNameLst>
                                          <p:attrName>ppt_w</p:attrName>
                                        </p:attrNameLst>
                                      </p:cBhvr>
                                      <p:tavLst>
                                        <p:tav tm="0">
                                          <p:val>
                                            <p:strVal val="ppt_w"/>
                                          </p:val>
                                        </p:tav>
                                        <p:tav tm="100000">
                                          <p:val>
                                            <p:fltVal val="0"/>
                                          </p:val>
                                        </p:tav>
                                      </p:tavLst>
                                    </p:anim>
                                    <p:anim calcmode="lin" valueType="num">
                                      <p:cBhvr>
                                        <p:cTn id="58" dur="500"/>
                                        <p:tgtEl>
                                          <p:spTgt spid="5"/>
                                        </p:tgtEl>
                                        <p:attrNameLst>
                                          <p:attrName>ppt_h</p:attrName>
                                        </p:attrNameLst>
                                      </p:cBhvr>
                                      <p:tavLst>
                                        <p:tav tm="0">
                                          <p:val>
                                            <p:strVal val="ppt_h"/>
                                          </p:val>
                                        </p:tav>
                                        <p:tav tm="100000">
                                          <p:val>
                                            <p:fltVal val="0"/>
                                          </p:val>
                                        </p:tav>
                                      </p:tavLst>
                                    </p:anim>
                                    <p:set>
                                      <p:cBhvr>
                                        <p:cTn id="5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23" presetClass="entr" presetSubtype="16" fill="hold" grpId="8"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p:cTn id="65" dur="1000" fill="hold"/>
                                        <p:tgtEl>
                                          <p:spTgt spid="5"/>
                                        </p:tgtEl>
                                        <p:attrNameLst>
                                          <p:attrName>ppt_w</p:attrName>
                                        </p:attrNameLst>
                                      </p:cBhvr>
                                      <p:tavLst>
                                        <p:tav tm="0">
                                          <p:val>
                                            <p:fltVal val="0"/>
                                          </p:val>
                                        </p:tav>
                                        <p:tav tm="100000">
                                          <p:val>
                                            <p:strVal val="#ppt_w"/>
                                          </p:val>
                                        </p:tav>
                                      </p:tavLst>
                                    </p:anim>
                                    <p:anim calcmode="lin" valueType="num">
                                      <p:cBhvr>
                                        <p:cTn id="66" dur="1000" fill="hold"/>
                                        <p:tgtEl>
                                          <p:spTgt spid="5"/>
                                        </p:tgtEl>
                                        <p:attrNameLst>
                                          <p:attrName>ppt_h</p:attrName>
                                        </p:attrNameLst>
                                      </p:cBhvr>
                                      <p:tavLst>
                                        <p:tav tm="0">
                                          <p:val>
                                            <p:fltVal val="0"/>
                                          </p:val>
                                        </p:tav>
                                        <p:tav tm="100000">
                                          <p:val>
                                            <p:strVal val="#ppt_h"/>
                                          </p:val>
                                        </p:tav>
                                      </p:tavLst>
                                    </p:anim>
                                  </p:childTnLst>
                                </p:cTn>
                              </p:par>
                            </p:childTnLst>
                          </p:cTn>
                        </p:par>
                        <p:par>
                          <p:cTn id="67" fill="hold">
                            <p:stCondLst>
                              <p:cond delay="1000"/>
                            </p:stCondLst>
                            <p:childTnLst>
                              <p:par>
                                <p:cTn id="68" presetID="23" presetClass="exit" presetSubtype="32" fill="hold" grpId="9" nodeType="afterEffect">
                                  <p:stCondLst>
                                    <p:cond delay="0"/>
                                  </p:stCondLst>
                                  <p:childTnLst>
                                    <p:anim calcmode="lin" valueType="num">
                                      <p:cBhvr>
                                        <p:cTn id="69" dur="500"/>
                                        <p:tgtEl>
                                          <p:spTgt spid="5"/>
                                        </p:tgtEl>
                                        <p:attrNameLst>
                                          <p:attrName>ppt_w</p:attrName>
                                        </p:attrNameLst>
                                      </p:cBhvr>
                                      <p:tavLst>
                                        <p:tav tm="0">
                                          <p:val>
                                            <p:strVal val="ppt_w"/>
                                          </p:val>
                                        </p:tav>
                                        <p:tav tm="100000">
                                          <p:val>
                                            <p:fltVal val="0"/>
                                          </p:val>
                                        </p:tav>
                                      </p:tavLst>
                                    </p:anim>
                                    <p:anim calcmode="lin" valueType="num">
                                      <p:cBhvr>
                                        <p:cTn id="70" dur="500"/>
                                        <p:tgtEl>
                                          <p:spTgt spid="5"/>
                                        </p:tgtEl>
                                        <p:attrNameLst>
                                          <p:attrName>ppt_h</p:attrName>
                                        </p:attrNameLst>
                                      </p:cBhvr>
                                      <p:tavLst>
                                        <p:tav tm="0">
                                          <p:val>
                                            <p:strVal val="ppt_h"/>
                                          </p:val>
                                        </p:tav>
                                        <p:tav tm="100000">
                                          <p:val>
                                            <p:fltVal val="0"/>
                                          </p:val>
                                        </p:tav>
                                      </p:tavLst>
                                    </p:anim>
                                    <p:set>
                                      <p:cBhvr>
                                        <p:cTn id="7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2" restart="whenNotActive" fill="hold" evtFilter="cancelBubble" nodeType="interactiveSeq">
                <p:stCondLst>
                  <p:cond evt="onClick" delay="0">
                    <p:tgtEl>
                      <p:spTgt spid="9"/>
                    </p:tgtEl>
                  </p:cond>
                </p:stCondLst>
                <p:endSync evt="end" delay="0">
                  <p:rtn val="all"/>
                </p:endSync>
                <p:childTnLst>
                  <p:par>
                    <p:cTn id="73" fill="hold">
                      <p:stCondLst>
                        <p:cond delay="0"/>
                      </p:stCondLst>
                      <p:childTnLst>
                        <p:par>
                          <p:cTn id="74" fill="hold">
                            <p:stCondLst>
                              <p:cond delay="0"/>
                            </p:stCondLst>
                            <p:childTnLst>
                              <p:par>
                                <p:cTn id="75" presetID="23" presetClass="entr" presetSubtype="16" fill="hold" grpId="10" nodeType="click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1000" fill="hold"/>
                                        <p:tgtEl>
                                          <p:spTgt spid="5"/>
                                        </p:tgtEl>
                                        <p:attrNameLst>
                                          <p:attrName>ppt_w</p:attrName>
                                        </p:attrNameLst>
                                      </p:cBhvr>
                                      <p:tavLst>
                                        <p:tav tm="0">
                                          <p:val>
                                            <p:fltVal val="0"/>
                                          </p:val>
                                        </p:tav>
                                        <p:tav tm="100000">
                                          <p:val>
                                            <p:strVal val="#ppt_w"/>
                                          </p:val>
                                        </p:tav>
                                      </p:tavLst>
                                    </p:anim>
                                    <p:anim calcmode="lin" valueType="num">
                                      <p:cBhvr>
                                        <p:cTn id="78" dur="1000" fill="hold"/>
                                        <p:tgtEl>
                                          <p:spTgt spid="5"/>
                                        </p:tgtEl>
                                        <p:attrNameLst>
                                          <p:attrName>ppt_h</p:attrName>
                                        </p:attrNameLst>
                                      </p:cBhvr>
                                      <p:tavLst>
                                        <p:tav tm="0">
                                          <p:val>
                                            <p:fltVal val="0"/>
                                          </p:val>
                                        </p:tav>
                                        <p:tav tm="100000">
                                          <p:val>
                                            <p:strVal val="#ppt_h"/>
                                          </p:val>
                                        </p:tav>
                                      </p:tavLst>
                                    </p:anim>
                                  </p:childTnLst>
                                </p:cTn>
                              </p:par>
                            </p:childTnLst>
                          </p:cTn>
                        </p:par>
                        <p:par>
                          <p:cTn id="79" fill="hold">
                            <p:stCondLst>
                              <p:cond delay="1000"/>
                            </p:stCondLst>
                            <p:childTnLst>
                              <p:par>
                                <p:cTn id="80" presetID="23" presetClass="exit" presetSubtype="32" fill="hold" grpId="11" nodeType="afterEffect">
                                  <p:stCondLst>
                                    <p:cond delay="0"/>
                                  </p:stCondLst>
                                  <p:childTnLst>
                                    <p:anim calcmode="lin" valueType="num">
                                      <p:cBhvr>
                                        <p:cTn id="81" dur="500"/>
                                        <p:tgtEl>
                                          <p:spTgt spid="5"/>
                                        </p:tgtEl>
                                        <p:attrNameLst>
                                          <p:attrName>ppt_w</p:attrName>
                                        </p:attrNameLst>
                                      </p:cBhvr>
                                      <p:tavLst>
                                        <p:tav tm="0">
                                          <p:val>
                                            <p:strVal val="ppt_w"/>
                                          </p:val>
                                        </p:tav>
                                        <p:tav tm="100000">
                                          <p:val>
                                            <p:fltVal val="0"/>
                                          </p:val>
                                        </p:tav>
                                      </p:tavLst>
                                    </p:anim>
                                    <p:anim calcmode="lin" valueType="num">
                                      <p:cBhvr>
                                        <p:cTn id="82" dur="500"/>
                                        <p:tgtEl>
                                          <p:spTgt spid="5"/>
                                        </p:tgtEl>
                                        <p:attrNameLst>
                                          <p:attrName>ppt_h</p:attrName>
                                        </p:attrNameLst>
                                      </p:cBhvr>
                                      <p:tavLst>
                                        <p:tav tm="0">
                                          <p:val>
                                            <p:strVal val="ppt_h"/>
                                          </p:val>
                                        </p:tav>
                                        <p:tav tm="100000">
                                          <p:val>
                                            <p:fltVal val="0"/>
                                          </p:val>
                                        </p:tav>
                                      </p:tavLst>
                                    </p:anim>
                                    <p:set>
                                      <p:cBhvr>
                                        <p:cTn id="8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4" restart="whenNotActive" fill="hold" evtFilter="cancelBubble" nodeType="interactiveSeq">
                <p:stCondLst>
                  <p:cond evt="onClick" delay="0">
                    <p:tgtEl>
                      <p:spTgt spid="6"/>
                    </p:tgtEl>
                  </p:cond>
                </p:stCondLst>
                <p:endSync evt="end" delay="0">
                  <p:rtn val="all"/>
                </p:endSync>
                <p:childTnLst>
                  <p:par>
                    <p:cTn id="85" fill="hold">
                      <p:stCondLst>
                        <p:cond delay="0"/>
                      </p:stCondLst>
                      <p:childTnLst>
                        <p:par>
                          <p:cTn id="86" fill="hold">
                            <p:stCondLst>
                              <p:cond delay="0"/>
                            </p:stCondLst>
                            <p:childTnLst>
                              <p:par>
                                <p:cTn id="87" presetID="23" presetClass="entr" presetSubtype="16" fill="hold" grpId="2" nodeType="click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p:cTn id="89" dur="1500" fill="hold"/>
                                        <p:tgtEl>
                                          <p:spTgt spid="15"/>
                                        </p:tgtEl>
                                        <p:attrNameLst>
                                          <p:attrName>ppt_w</p:attrName>
                                        </p:attrNameLst>
                                      </p:cBhvr>
                                      <p:tavLst>
                                        <p:tav tm="0">
                                          <p:val>
                                            <p:fltVal val="0"/>
                                          </p:val>
                                        </p:tav>
                                        <p:tav tm="100000">
                                          <p:val>
                                            <p:strVal val="#ppt_w"/>
                                          </p:val>
                                        </p:tav>
                                      </p:tavLst>
                                    </p:anim>
                                    <p:anim calcmode="lin" valueType="num">
                                      <p:cBhvr>
                                        <p:cTn id="90" dur="1500" fill="hold"/>
                                        <p:tgtEl>
                                          <p:spTgt spid="15"/>
                                        </p:tgtEl>
                                        <p:attrNameLst>
                                          <p:attrName>ppt_h</p:attrName>
                                        </p:attrNameLst>
                                      </p:cBhvr>
                                      <p:tavLst>
                                        <p:tav tm="0">
                                          <p:val>
                                            <p:fltVal val="0"/>
                                          </p:val>
                                        </p:tav>
                                        <p:tav tm="100000">
                                          <p:val>
                                            <p:strVal val="#ppt_h"/>
                                          </p:val>
                                        </p:tav>
                                      </p:tavLst>
                                    </p:anim>
                                  </p:childTnLst>
                                </p:cTn>
                              </p:par>
                            </p:childTnLst>
                          </p:cTn>
                        </p:par>
                        <p:par>
                          <p:cTn id="91" fill="hold">
                            <p:stCondLst>
                              <p:cond delay="1500"/>
                            </p:stCondLst>
                            <p:childTnLst>
                              <p:par>
                                <p:cTn id="92" presetID="23" presetClass="exit" presetSubtype="32" fill="hold" grpId="3" nodeType="afterEffect">
                                  <p:stCondLst>
                                    <p:cond delay="0"/>
                                  </p:stCondLst>
                                  <p:childTnLst>
                                    <p:anim calcmode="lin" valueType="num">
                                      <p:cBhvr>
                                        <p:cTn id="93" dur="1000"/>
                                        <p:tgtEl>
                                          <p:spTgt spid="15"/>
                                        </p:tgtEl>
                                        <p:attrNameLst>
                                          <p:attrName>ppt_w</p:attrName>
                                        </p:attrNameLst>
                                      </p:cBhvr>
                                      <p:tavLst>
                                        <p:tav tm="0">
                                          <p:val>
                                            <p:strVal val="ppt_w"/>
                                          </p:val>
                                        </p:tav>
                                        <p:tav tm="100000">
                                          <p:val>
                                            <p:fltVal val="0"/>
                                          </p:val>
                                        </p:tav>
                                      </p:tavLst>
                                    </p:anim>
                                    <p:anim calcmode="lin" valueType="num">
                                      <p:cBhvr>
                                        <p:cTn id="94" dur="1000"/>
                                        <p:tgtEl>
                                          <p:spTgt spid="15"/>
                                        </p:tgtEl>
                                        <p:attrNameLst>
                                          <p:attrName>ppt_h</p:attrName>
                                        </p:attrNameLst>
                                      </p:cBhvr>
                                      <p:tavLst>
                                        <p:tav tm="0">
                                          <p:val>
                                            <p:strVal val="ppt_h"/>
                                          </p:val>
                                        </p:tav>
                                        <p:tav tm="100000">
                                          <p:val>
                                            <p:fltVal val="0"/>
                                          </p:val>
                                        </p:tav>
                                      </p:tavLst>
                                    </p:anim>
                                    <p:set>
                                      <p:cBhvr>
                                        <p:cTn id="95"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animBg="1"/>
      <p:bldP spid="5" grpId="1" animBg="1"/>
      <p:bldP spid="5" grpId="2" animBg="1"/>
      <p:bldP spid="5" grpId="3" animBg="1"/>
      <p:bldP spid="5" grpId="4" animBg="1"/>
      <p:bldP spid="5" grpId="5" animBg="1"/>
      <p:bldP spid="5" grpId="6" animBg="1"/>
      <p:bldP spid="5" grpId="7" animBg="1"/>
      <p:bldP spid="5" grpId="8" animBg="1"/>
      <p:bldP spid="5" grpId="9" animBg="1"/>
      <p:bldP spid="5" grpId="10" animBg="1"/>
      <p:bldP spid="5" grpId="11" animBg="1"/>
      <p:bldP spid="15" grpId="0" animBg="1"/>
      <p:bldP spid="15" grpId="1" animBg="1"/>
      <p:bldP spid="15" grpId="2" animBg="1"/>
      <p:bldP spid="15" grpId="3"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73" y="222421"/>
            <a:ext cx="11724565" cy="6388290"/>
          </a:xfrm>
          <a:prstGeom prst="rect">
            <a:avLst/>
          </a:prstGeom>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449" t="16657" r="17357" b="35531"/>
          <a:stretch/>
        </p:blipFill>
        <p:spPr bwMode="auto">
          <a:xfrm>
            <a:off x="4369711" y="382276"/>
            <a:ext cx="3255819" cy="795316"/>
          </a:xfrm>
          <a:prstGeom prst="rect">
            <a:avLst/>
          </a:prstGeom>
          <a:solidFill>
            <a:schemeClr val="accent1">
              <a:lumMod val="20000"/>
              <a:lumOff val="80000"/>
            </a:schemeClr>
          </a:solidFill>
          <a:ln>
            <a:noFill/>
          </a:ln>
          <a:effectLst/>
          <a:extLst/>
        </p:spPr>
      </p:pic>
      <p:sp>
        <p:nvSpPr>
          <p:cNvPr id="5" name="Rectangle 4"/>
          <p:cNvSpPr/>
          <p:nvPr/>
        </p:nvSpPr>
        <p:spPr>
          <a:xfrm>
            <a:off x="230873" y="4625160"/>
            <a:ext cx="11451611" cy="2123658"/>
          </a:xfrm>
          <a:prstGeom prst="rect">
            <a:avLst/>
          </a:prstGeom>
          <a:noFill/>
        </p:spPr>
        <p:txBody>
          <a:bodyPr wrap="square">
            <a:spAutoFit/>
          </a:bodyPr>
          <a:lstStyle/>
          <a:p>
            <a:pPr algn="ctr"/>
            <a:r>
              <a:rPr lang="en-US" sz="6600" b="1" dirty="0" err="1" smtClean="0">
                <a:latin typeface="NikoshBAN" pitchFamily="2" charset="0"/>
                <a:cs typeface="NikoshBAN" pitchFamily="2" charset="0"/>
              </a:rPr>
              <a:t>ডেটা</a:t>
            </a:r>
            <a:r>
              <a:rPr lang="en-US" sz="6600" b="1" dirty="0" smtClean="0">
                <a:latin typeface="NikoshBAN" pitchFamily="2" charset="0"/>
                <a:cs typeface="NikoshBAN" pitchFamily="2" charset="0"/>
              </a:rPr>
              <a:t> </a:t>
            </a:r>
            <a:r>
              <a:rPr lang="en-US" sz="6600" b="1" dirty="0" err="1" smtClean="0">
                <a:latin typeface="NikoshBAN" pitchFamily="2" charset="0"/>
                <a:cs typeface="NikoshBAN" pitchFamily="2" charset="0"/>
              </a:rPr>
              <a:t>কমিউনিকেশনে</a:t>
            </a:r>
            <a:r>
              <a:rPr lang="en-US" sz="6600" b="1" dirty="0" smtClean="0">
                <a:latin typeface="NikoshBAN" pitchFamily="2" charset="0"/>
                <a:cs typeface="NikoshBAN" pitchFamily="2" charset="0"/>
              </a:rPr>
              <a:t> </a:t>
            </a:r>
            <a:r>
              <a:rPr lang="en-US" sz="6600" b="1" dirty="0" err="1" smtClean="0">
                <a:latin typeface="NikoshBAN" pitchFamily="2" charset="0"/>
                <a:cs typeface="NikoshBAN" pitchFamily="2" charset="0"/>
              </a:rPr>
              <a:t>মডেমের</a:t>
            </a:r>
            <a:r>
              <a:rPr lang="en-US" sz="6600" b="1" dirty="0" smtClean="0">
                <a:latin typeface="NikoshBAN" pitchFamily="2" charset="0"/>
                <a:cs typeface="NikoshBAN" pitchFamily="2" charset="0"/>
              </a:rPr>
              <a:t> </a:t>
            </a:r>
            <a:r>
              <a:rPr lang="en-US" sz="6600" b="1" dirty="0" err="1" smtClean="0">
                <a:latin typeface="NikoshBAN" pitchFamily="2" charset="0"/>
                <a:cs typeface="NikoshBAN" pitchFamily="2" charset="0"/>
              </a:rPr>
              <a:t>ভূমিকা</a:t>
            </a:r>
            <a:r>
              <a:rPr lang="en-US" sz="6600" b="1" dirty="0" smtClean="0">
                <a:latin typeface="NikoshBAN" pitchFamily="2" charset="0"/>
                <a:cs typeface="NikoshBAN" pitchFamily="2" charset="0"/>
              </a:rPr>
              <a:t> </a:t>
            </a:r>
            <a:r>
              <a:rPr lang="en-US" sz="6600" b="1" dirty="0" err="1" smtClean="0">
                <a:latin typeface="NikoshBAN" pitchFamily="2" charset="0"/>
                <a:cs typeface="NikoshBAN" pitchFamily="2" charset="0"/>
              </a:rPr>
              <a:t>বাড়ী</a:t>
            </a:r>
            <a:r>
              <a:rPr lang="en-US" sz="6600" b="1" dirty="0" smtClean="0">
                <a:latin typeface="NikoshBAN" pitchFamily="2" charset="0"/>
                <a:cs typeface="NikoshBAN" pitchFamily="2" charset="0"/>
              </a:rPr>
              <a:t> </a:t>
            </a:r>
            <a:r>
              <a:rPr lang="en-US" sz="6600" b="1" dirty="0" err="1" smtClean="0">
                <a:latin typeface="NikoshBAN" pitchFamily="2" charset="0"/>
                <a:cs typeface="NikoshBAN" pitchFamily="2" charset="0"/>
              </a:rPr>
              <a:t>থেকে</a:t>
            </a:r>
            <a:r>
              <a:rPr lang="en-US" sz="6600" b="1" dirty="0" smtClean="0">
                <a:latin typeface="NikoshBAN" pitchFamily="2" charset="0"/>
                <a:cs typeface="NikoshBAN" pitchFamily="2" charset="0"/>
              </a:rPr>
              <a:t> </a:t>
            </a:r>
            <a:r>
              <a:rPr lang="en-US" sz="6600" b="1" dirty="0" err="1" smtClean="0">
                <a:latin typeface="NikoshBAN" pitchFamily="2" charset="0"/>
                <a:cs typeface="NikoshBAN" pitchFamily="2" charset="0"/>
              </a:rPr>
              <a:t>লিখে</a:t>
            </a:r>
            <a:r>
              <a:rPr lang="en-US" sz="6600" b="1" dirty="0" smtClean="0">
                <a:latin typeface="NikoshBAN" pitchFamily="2" charset="0"/>
                <a:cs typeface="NikoshBAN" pitchFamily="2" charset="0"/>
              </a:rPr>
              <a:t> </a:t>
            </a:r>
            <a:r>
              <a:rPr lang="en-US" sz="6600" b="1" dirty="0" err="1" smtClean="0">
                <a:latin typeface="NikoshBAN" pitchFamily="2" charset="0"/>
                <a:cs typeface="NikoshBAN" pitchFamily="2" charset="0"/>
              </a:rPr>
              <a:t>আনবে</a:t>
            </a:r>
            <a:r>
              <a:rPr lang="en-US" sz="6600" b="1" dirty="0" smtClean="0">
                <a:latin typeface="NikoshBAN" pitchFamily="2" charset="0"/>
                <a:cs typeface="NikoshBAN" pitchFamily="2" charset="0"/>
              </a:rPr>
              <a:t> ।</a:t>
            </a:r>
            <a:endParaRPr lang="bn-BD" sz="6600" b="1" dirty="0">
              <a:latin typeface="NikoshBAN" pitchFamily="2" charset="0"/>
              <a:cs typeface="NikoshBAN" pitchFamily="2" charset="0"/>
            </a:endParaRPr>
          </a:p>
        </p:txBody>
      </p:sp>
    </p:spTree>
    <p:extLst>
      <p:ext uri="{BB962C8B-B14F-4D97-AF65-F5344CB8AC3E}">
        <p14:creationId xmlns:p14="http://schemas.microsoft.com/office/powerpoint/2010/main" val="245668903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2001" cy="6858001"/>
            <a:chOff x="-1" y="0"/>
            <a:chExt cx="12192001" cy="6858001"/>
          </a:xfrm>
        </p:grpSpPr>
        <p:pic>
          <p:nvPicPr>
            <p:cNvPr id="3" name="Picture 2"/>
            <p:cNvPicPr>
              <a:picLocks noChangeAspect="1"/>
            </p:cNvPicPr>
            <p:nvPr/>
          </p:nvPicPr>
          <p:blipFill>
            <a:blip r:embed="rId2"/>
            <a:stretch>
              <a:fillRect/>
            </a:stretch>
          </p:blipFill>
          <p:spPr>
            <a:xfrm>
              <a:off x="-1" y="0"/>
              <a:ext cx="2719052" cy="2645893"/>
            </a:xfrm>
            <a:prstGeom prst="rect">
              <a:avLst/>
            </a:prstGeom>
          </p:spPr>
        </p:pic>
        <p:pic>
          <p:nvPicPr>
            <p:cNvPr id="4" name="Picture 3"/>
            <p:cNvPicPr>
              <a:picLocks noChangeAspect="1"/>
            </p:cNvPicPr>
            <p:nvPr/>
          </p:nvPicPr>
          <p:blipFill>
            <a:blip r:embed="rId2"/>
            <a:stretch>
              <a:fillRect/>
            </a:stretch>
          </p:blipFill>
          <p:spPr>
            <a:xfrm rot="5400000">
              <a:off x="9509528" y="36580"/>
              <a:ext cx="2719052" cy="2645893"/>
            </a:xfrm>
            <a:prstGeom prst="rect">
              <a:avLst/>
            </a:prstGeom>
          </p:spPr>
        </p:pic>
        <p:pic>
          <p:nvPicPr>
            <p:cNvPr id="5" name="Picture 4"/>
            <p:cNvPicPr>
              <a:picLocks noChangeAspect="1"/>
            </p:cNvPicPr>
            <p:nvPr/>
          </p:nvPicPr>
          <p:blipFill>
            <a:blip r:embed="rId2"/>
            <a:stretch>
              <a:fillRect/>
            </a:stretch>
          </p:blipFill>
          <p:spPr>
            <a:xfrm rot="16200000" flipV="1">
              <a:off x="9509527" y="4175528"/>
              <a:ext cx="2719052" cy="2645893"/>
            </a:xfrm>
            <a:prstGeom prst="rect">
              <a:avLst/>
            </a:prstGeom>
          </p:spPr>
        </p:pic>
        <p:pic>
          <p:nvPicPr>
            <p:cNvPr id="6" name="Picture 5"/>
            <p:cNvPicPr>
              <a:picLocks noChangeAspect="1"/>
            </p:cNvPicPr>
            <p:nvPr/>
          </p:nvPicPr>
          <p:blipFill>
            <a:blip r:embed="rId2"/>
            <a:stretch>
              <a:fillRect/>
            </a:stretch>
          </p:blipFill>
          <p:spPr>
            <a:xfrm rot="16200000">
              <a:off x="-36580" y="4175528"/>
              <a:ext cx="2719052" cy="2645893"/>
            </a:xfrm>
            <a:prstGeom prst="rect">
              <a:avLst/>
            </a:prstGeom>
          </p:spPr>
        </p:pic>
      </p:grpSp>
      <p:pic>
        <p:nvPicPr>
          <p:cNvPr id="7" name="Picture 6"/>
          <p:cNvPicPr>
            <a:picLocks noChangeAspect="1"/>
          </p:cNvPicPr>
          <p:nvPr/>
        </p:nvPicPr>
        <p:blipFill rotWithShape="1">
          <a:blip r:embed="rId3"/>
          <a:srcRect l="2296" t="12645" r="1996" b="27800"/>
          <a:stretch/>
        </p:blipFill>
        <p:spPr>
          <a:xfrm>
            <a:off x="2295700" y="5152469"/>
            <a:ext cx="7600600" cy="1719179"/>
          </a:xfrm>
          <a:prstGeom prst="rect">
            <a:avLst/>
          </a:prstGeom>
        </p:spPr>
      </p:pic>
      <p:sp>
        <p:nvSpPr>
          <p:cNvPr id="9" name="Oval 8">
            <a:extLst>
              <a:ext uri="{FF2B5EF4-FFF2-40B4-BE49-F238E27FC236}">
                <a16:creationId xmlns="" xmlns:a16="http://schemas.microsoft.com/office/drawing/2014/main" xmlns:lc="http://schemas.openxmlformats.org/drawingml/2006/lockedCanvas" id="{272D22EF-01FF-4FF9-B98A-AF20C2C35C5E}"/>
              </a:ext>
            </a:extLst>
          </p:cNvPr>
          <p:cNvSpPr/>
          <p:nvPr/>
        </p:nvSpPr>
        <p:spPr>
          <a:xfrm>
            <a:off x="2635725" y="231980"/>
            <a:ext cx="6920551" cy="4974146"/>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547356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550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2423" y="3827417"/>
            <a:ext cx="5572103" cy="2930115"/>
          </a:xfrm>
          <a:prstGeom prst="rect">
            <a:avLst/>
          </a:prstGeom>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41" y="3827417"/>
            <a:ext cx="5982790" cy="2924366"/>
          </a:xfrm>
          <a:prstGeom prst="rect">
            <a:avLst/>
          </a:prstGeom>
        </p:spPr>
      </p:pic>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941" y="631213"/>
            <a:ext cx="5982790" cy="3084851"/>
          </a:xfrm>
          <a:prstGeom prst="rect">
            <a:avLst/>
          </a:prstGeom>
          <a:ln>
            <a:noFill/>
          </a:ln>
          <a:effectLst>
            <a:softEdge rad="112500"/>
          </a:effectLst>
        </p:spPr>
      </p:pic>
      <p:sp>
        <p:nvSpPr>
          <p:cNvPr id="9" name="TextBox 8"/>
          <p:cNvSpPr txBox="1"/>
          <p:nvPr/>
        </p:nvSpPr>
        <p:spPr>
          <a:xfrm>
            <a:off x="246827" y="111326"/>
            <a:ext cx="7471956"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ছবি</a:t>
            </a:r>
            <a:r>
              <a:rPr lang="en-US" sz="40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গুলো</a:t>
            </a:r>
            <a:r>
              <a:rPr lang="en-US" sz="40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লক্ষ্য</a:t>
            </a:r>
            <a:r>
              <a:rPr lang="en-US" sz="40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করি</a:t>
            </a:r>
            <a:endParaRPr lang="en-US" sz="40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422" y="665695"/>
            <a:ext cx="5572103" cy="3050369"/>
          </a:xfrm>
          <a:prstGeom prst="rect">
            <a:avLst/>
          </a:prstGeom>
        </p:spPr>
      </p:pic>
    </p:spTree>
    <p:extLst>
      <p:ext uri="{BB962C8B-B14F-4D97-AF65-F5344CB8AC3E}">
        <p14:creationId xmlns:p14="http://schemas.microsoft.com/office/powerpoint/2010/main" val="26588537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4"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31" y="3918190"/>
            <a:ext cx="4847926" cy="2414510"/>
          </a:xfrm>
          <a:prstGeom prst="rect">
            <a:avLst/>
          </a:prstGeom>
          <a:ln>
            <a:noFill/>
          </a:ln>
          <a:effectLst>
            <a:softEdge rad="112500"/>
          </a:effectLst>
        </p:spPr>
      </p:pic>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581" y="1162292"/>
            <a:ext cx="5135826" cy="2490291"/>
          </a:xfrm>
          <a:prstGeom prst="rect">
            <a:avLst/>
          </a:prstGeom>
        </p:spPr>
      </p:pic>
      <p:pic>
        <p:nvPicPr>
          <p:cNvPr id="8"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653" y="3918190"/>
            <a:ext cx="4961351" cy="2588622"/>
          </a:xfrm>
          <a:prstGeom prst="rect">
            <a:avLst/>
          </a:prstGeom>
          <a:ln>
            <a:noFill/>
          </a:ln>
          <a:effectLst>
            <a:softEdge rad="112500"/>
          </a:effectLst>
        </p:spPr>
      </p:pic>
      <p:sp>
        <p:nvSpPr>
          <p:cNvPr id="12" name="TextBox 11"/>
          <p:cNvSpPr txBox="1"/>
          <p:nvPr/>
        </p:nvSpPr>
        <p:spPr>
          <a:xfrm>
            <a:off x="277827" y="321603"/>
            <a:ext cx="4668392"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ছবি</a:t>
            </a:r>
            <a:r>
              <a:rPr lang="en-US" sz="40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গুলো</a:t>
            </a:r>
            <a:r>
              <a:rPr lang="en-US" sz="40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লক্ষ্য</a:t>
            </a:r>
            <a:r>
              <a:rPr lang="en-US" sz="40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করি</a:t>
            </a:r>
            <a:endParaRPr lang="en-US" sz="40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7653" y="573459"/>
            <a:ext cx="4306286" cy="2984872"/>
          </a:xfrm>
          <a:prstGeom prst="rect">
            <a:avLst/>
          </a:prstGeom>
        </p:spPr>
      </p:pic>
    </p:spTree>
    <p:extLst>
      <p:ext uri="{BB962C8B-B14F-4D97-AF65-F5344CB8AC3E}">
        <p14:creationId xmlns:p14="http://schemas.microsoft.com/office/powerpoint/2010/main" val="362683908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4"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63774" y="1937740"/>
            <a:ext cx="5760000" cy="447012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7774" y="1937740"/>
            <a:ext cx="5760000" cy="4470126"/>
          </a:xfrm>
          <a:prstGeom prst="rect">
            <a:avLst/>
          </a:prstGeom>
        </p:spPr>
      </p:pic>
      <p:sp>
        <p:nvSpPr>
          <p:cNvPr id="5" name="TextBox 4"/>
          <p:cNvSpPr txBox="1"/>
          <p:nvPr/>
        </p:nvSpPr>
        <p:spPr>
          <a:xfrm rot="19675940">
            <a:off x="156250" y="886879"/>
            <a:ext cx="3632795" cy="1015663"/>
          </a:xfrm>
          <a:prstGeom prst="rect">
            <a:avLst/>
          </a:prstGeom>
          <a:noFill/>
        </p:spPr>
        <p:txBody>
          <a:bodyPr wrap="square" rtlCol="0">
            <a:spAutoFit/>
          </a:bodyPr>
          <a:lstStyle/>
          <a:p>
            <a:r>
              <a:rPr lang="en-US" sz="6000" b="1" dirty="0" err="1" smtClean="0">
                <a:effectLst>
                  <a:outerShdw blurRad="38100" dist="38100" dir="2700000" algn="tl">
                    <a:srgbClr val="000000">
                      <a:alpha val="43137"/>
                    </a:srgbClr>
                  </a:outerShdw>
                </a:effectLst>
                <a:latin typeface="NikoshBAN" pitchFamily="2" charset="0"/>
                <a:cs typeface="NikoshBAN" pitchFamily="2" charset="0"/>
              </a:rPr>
              <a:t>আজকের</a:t>
            </a:r>
            <a:r>
              <a:rPr lang="en-US" sz="6000" b="1" dirty="0" smtClean="0">
                <a:effectLst>
                  <a:outerShdw blurRad="38100" dist="38100" dir="2700000" algn="tl">
                    <a:srgbClr val="000000">
                      <a:alpha val="43137"/>
                    </a:srgbClr>
                  </a:outerShdw>
                </a:effectLst>
                <a:latin typeface="NikoshBAN" pitchFamily="2" charset="0"/>
                <a:cs typeface="NikoshBAN" pitchFamily="2" charset="0"/>
              </a:rPr>
              <a:t> </a:t>
            </a:r>
            <a:r>
              <a:rPr lang="en-US" sz="6000" b="1" dirty="0" err="1" smtClean="0">
                <a:effectLst>
                  <a:outerShdw blurRad="38100" dist="38100" dir="2700000" algn="tl">
                    <a:srgbClr val="000000">
                      <a:alpha val="43137"/>
                    </a:srgbClr>
                  </a:outerShdw>
                </a:effectLst>
                <a:latin typeface="NikoshBAN" pitchFamily="2" charset="0"/>
                <a:cs typeface="NikoshBAN" pitchFamily="2" charset="0"/>
              </a:rPr>
              <a:t>পাঠ</a:t>
            </a:r>
            <a:endParaRPr lang="en-US" sz="6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3728677" y="286714"/>
            <a:ext cx="6263195" cy="1107996"/>
          </a:xfrm>
          <a:prstGeom prst="rect">
            <a:avLst/>
          </a:prstGeom>
          <a:noFill/>
        </p:spPr>
        <p:txBody>
          <a:bodyPr wrap="square" rtlCol="0">
            <a:spAutoFit/>
          </a:bodyPr>
          <a:lstStyle/>
          <a:p>
            <a:pPr algn="ctr"/>
            <a:r>
              <a:rPr lang="en-US" sz="4800" b="1" dirty="0" smtClean="0">
                <a:solidFill>
                  <a:srgbClr val="00B0F0"/>
                </a:solidFill>
                <a:effectLst>
                  <a:outerShdw blurRad="38100" dist="38100" dir="2700000" algn="tl">
                    <a:srgbClr val="000000">
                      <a:alpha val="43137"/>
                    </a:srgbClr>
                  </a:outerShdw>
                </a:effectLst>
                <a:latin typeface="NikoshBAN" pitchFamily="2" charset="0"/>
                <a:cs typeface="NikoshBAN" pitchFamily="2" charset="0"/>
              </a:rPr>
              <a:t> </a:t>
            </a:r>
            <a:r>
              <a:rPr lang="en-US" sz="6600" b="1" dirty="0" err="1" smtClean="0">
                <a:solidFill>
                  <a:srgbClr val="92D050"/>
                </a:solidFill>
                <a:effectLst>
                  <a:outerShdw blurRad="38100" dist="38100" dir="2700000" algn="tl">
                    <a:srgbClr val="000000">
                      <a:alpha val="43137"/>
                    </a:srgbClr>
                  </a:outerShdw>
                </a:effectLst>
                <a:latin typeface="NikoshBAN" pitchFamily="2" charset="0"/>
                <a:cs typeface="NikoshBAN" pitchFamily="2" charset="0"/>
              </a:rPr>
              <a:t>ডেটা</a:t>
            </a:r>
            <a:r>
              <a:rPr lang="en-US" sz="6600" b="1" dirty="0" smtClean="0">
                <a:solidFill>
                  <a:srgbClr val="92D050"/>
                </a:solidFill>
                <a:effectLst>
                  <a:outerShdw blurRad="38100" dist="38100" dir="2700000" algn="tl">
                    <a:srgbClr val="000000">
                      <a:alpha val="43137"/>
                    </a:srgbClr>
                  </a:outerShdw>
                </a:effectLst>
                <a:latin typeface="NikoshBAN" pitchFamily="2" charset="0"/>
                <a:cs typeface="NikoshBAN" pitchFamily="2" charset="0"/>
              </a:rPr>
              <a:t> </a:t>
            </a:r>
            <a:r>
              <a:rPr lang="en-US" sz="6600" b="1" dirty="0" err="1" smtClean="0">
                <a:solidFill>
                  <a:srgbClr val="92D050"/>
                </a:solidFill>
                <a:effectLst>
                  <a:outerShdw blurRad="38100" dist="38100" dir="2700000" algn="tl">
                    <a:srgbClr val="000000">
                      <a:alpha val="43137"/>
                    </a:srgbClr>
                  </a:outerShdw>
                </a:effectLst>
                <a:latin typeface="NikoshBAN" pitchFamily="2" charset="0"/>
                <a:cs typeface="NikoshBAN" pitchFamily="2" charset="0"/>
              </a:rPr>
              <a:t>কমিউনিকেশন</a:t>
            </a:r>
            <a:endParaRPr lang="en-US" sz="6600" b="1" dirty="0">
              <a:solidFill>
                <a:srgbClr val="92D05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4546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1729" y="2985176"/>
            <a:ext cx="10125215" cy="769441"/>
          </a:xfrm>
          <a:prstGeom prst="rect">
            <a:avLst/>
          </a:prstGeom>
        </p:spPr>
        <p:txBody>
          <a:bodyPr wrap="square">
            <a:spAutoFit/>
          </a:bodyPr>
          <a:lstStyle/>
          <a:p>
            <a:r>
              <a:rPr lang="en-US" sz="4400" b="1"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bn-BD" sz="4400" b="1" dirty="0" smtClean="0">
                <a:effectLst>
                  <a:outerShdw blurRad="38100" dist="38100" dir="2700000" algn="tl">
                    <a:srgbClr val="000000">
                      <a:alpha val="43137"/>
                    </a:srgbClr>
                  </a:outerShdw>
                </a:effectLst>
                <a:latin typeface="NikoshBAN" pitchFamily="2" charset="0"/>
                <a:cs typeface="NikoshBAN" pitchFamily="2" charset="0"/>
              </a:rPr>
              <a:t>কি </a:t>
            </a: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তা</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bn-BD" sz="4400" b="1" dirty="0" smtClean="0">
                <a:effectLst>
                  <a:outerShdw blurRad="38100" dist="38100" dir="2700000" algn="tl">
                    <a:srgbClr val="000000">
                      <a:alpha val="43137"/>
                    </a:srgbClr>
                  </a:outerShdw>
                </a:effectLst>
                <a:latin typeface="NikoshBAN" pitchFamily="2" charset="0"/>
                <a:cs typeface="NikoshBAN" pitchFamily="2" charset="0"/>
              </a:rPr>
              <a:t>বলতে</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bn-BD" sz="4400" b="1" dirty="0" smtClean="0">
                <a:effectLst>
                  <a:outerShdw blurRad="38100" dist="38100" dir="2700000" algn="tl">
                    <a:srgbClr val="000000">
                      <a:alpha val="43137"/>
                    </a:srgbClr>
                  </a:outerShdw>
                </a:effectLst>
                <a:latin typeface="NikoshBAN" pitchFamily="2" charset="0"/>
                <a:cs typeface="NikoshBAN" pitchFamily="2" charset="0"/>
              </a:rPr>
              <a:t>পারবে</a:t>
            </a:r>
            <a:r>
              <a:rPr lang="en-US" sz="4400" b="1" dirty="0">
                <a:effectLst>
                  <a:outerShdw blurRad="38100" dist="38100" dir="2700000" algn="tl">
                    <a:srgbClr val="000000">
                      <a:alpha val="43137"/>
                    </a:srgbClr>
                  </a:outerShdw>
                </a:effectLst>
                <a:latin typeface="NikoshBAN" pitchFamily="2" charset="0"/>
                <a:cs typeface="NikoshBAN" pitchFamily="2" charset="0"/>
              </a:rPr>
              <a:t>;</a:t>
            </a:r>
            <a:r>
              <a:rPr lang="bn-BD" sz="44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44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4" name="Rectangle 3"/>
          <p:cNvSpPr/>
          <p:nvPr/>
        </p:nvSpPr>
        <p:spPr>
          <a:xfrm>
            <a:off x="538576" y="3800379"/>
            <a:ext cx="11362835" cy="769441"/>
          </a:xfrm>
          <a:prstGeom prst="rect">
            <a:avLst/>
          </a:prstGeom>
        </p:spPr>
        <p:txBody>
          <a:bodyPr wrap="square">
            <a:spAutoFit/>
          </a:bodyPr>
          <a:lstStyle/>
          <a:p>
            <a:r>
              <a:rPr lang="en-US" sz="4400" b="1"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কমিউনিকেশনের</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উপাদানের</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নাম</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বলতে</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পারবে</a:t>
            </a:r>
            <a:r>
              <a:rPr lang="en-US" sz="4400" b="1" dirty="0">
                <a:effectLst>
                  <a:outerShdw blurRad="38100" dist="38100" dir="2700000" algn="tl">
                    <a:srgbClr val="000000">
                      <a:alpha val="43137"/>
                    </a:srgbClr>
                  </a:outerShdw>
                </a:effectLst>
                <a:latin typeface="NikoshBAN" pitchFamily="2" charset="0"/>
                <a:cs typeface="NikoshBAN" pitchFamily="2" charset="0"/>
              </a:rPr>
              <a:t>;</a:t>
            </a:r>
          </a:p>
        </p:txBody>
      </p:sp>
      <p:sp>
        <p:nvSpPr>
          <p:cNvPr id="5" name="Rectangle 4"/>
          <p:cNvSpPr/>
          <p:nvPr/>
        </p:nvSpPr>
        <p:spPr>
          <a:xfrm>
            <a:off x="538576" y="4697765"/>
            <a:ext cx="12695459" cy="769441"/>
          </a:xfrm>
          <a:prstGeom prst="rect">
            <a:avLst/>
          </a:prstGeom>
        </p:spPr>
        <p:txBody>
          <a:bodyPr wrap="square">
            <a:spAutoFit/>
          </a:bodyPr>
          <a:lstStyle/>
          <a:p>
            <a:r>
              <a:rPr lang="en-US" sz="4400" b="1" dirty="0" err="1" smtClean="0">
                <a:effectLst>
                  <a:outerShdw blurRad="38100" dist="38100" dir="2700000" algn="tl">
                    <a:srgbClr val="000000">
                      <a:alpha val="43137"/>
                    </a:srgbClr>
                  </a:outerShdw>
                </a:effectLst>
                <a:latin typeface="NikoshBAN" pitchFamily="2" charset="0"/>
                <a:cs typeface="NikoshBAN" pitchFamily="2" charset="0"/>
              </a:rPr>
              <a:t>ডেটা</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কমিউনিকেশনে</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মডেমের</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ভূমিকা</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বিশ্লেষণ</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করতে</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পারবে</a:t>
            </a:r>
            <a:r>
              <a:rPr lang="en-US" sz="4400" b="1" dirty="0" smtClean="0">
                <a:effectLst>
                  <a:outerShdw blurRad="38100" dist="38100" dir="2700000" algn="tl">
                    <a:srgbClr val="000000">
                      <a:alpha val="43137"/>
                    </a:srgbClr>
                  </a:outerShdw>
                </a:effectLst>
                <a:latin typeface="NikoshBAN" pitchFamily="2" charset="0"/>
                <a:cs typeface="NikoshBAN" pitchFamily="2" charset="0"/>
              </a:rPr>
              <a:t>।</a:t>
            </a:r>
            <a:endParaRPr lang="en-US" sz="44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7" name="TextBox 6"/>
          <p:cNvSpPr txBox="1"/>
          <p:nvPr/>
        </p:nvSpPr>
        <p:spPr>
          <a:xfrm>
            <a:off x="797542" y="1061977"/>
            <a:ext cx="7696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6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এই</a:t>
            </a:r>
            <a:r>
              <a:rPr lang="en-US" sz="6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66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পাঠ</a:t>
            </a:r>
            <a:r>
              <a:rPr lang="en-US" sz="6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66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শেষে</a:t>
            </a:r>
            <a:r>
              <a:rPr lang="en-US" sz="6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66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শিক্ষার্থীরা</a:t>
            </a:r>
            <a:r>
              <a:rPr lang="en-US" sz="6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endParaRPr lang="en-US" sz="66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02215483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6334" y="1496136"/>
            <a:ext cx="5354472" cy="4972904"/>
          </a:xfrm>
          <a:prstGeom prst="rect">
            <a:avLst/>
          </a:prstGeom>
          <a:noFill/>
          <a:ln>
            <a:noFill/>
          </a:ln>
        </p:spPr>
      </p:pic>
      <p:sp>
        <p:nvSpPr>
          <p:cNvPr id="17" name="Rectangle 16"/>
          <p:cNvSpPr/>
          <p:nvPr/>
        </p:nvSpPr>
        <p:spPr>
          <a:xfrm>
            <a:off x="385612" y="2374711"/>
            <a:ext cx="6779463" cy="2800767"/>
          </a:xfrm>
          <a:prstGeom prst="rect">
            <a:avLst/>
          </a:prstGeom>
        </p:spPr>
        <p:txBody>
          <a:bodyPr wrap="square">
            <a:spAutoFit/>
          </a:bodyPr>
          <a:lstStyle/>
          <a:p>
            <a:r>
              <a:rPr lang="en-US" sz="4400" dirty="0" err="1">
                <a:latin typeface="NikoshBAN" panose="02000000000000000000" pitchFamily="2" charset="0"/>
                <a:cs typeface="NikoshBAN" panose="02000000000000000000" pitchFamily="2" charset="0"/>
              </a:rPr>
              <a:t>কমিউনিকেশন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শব্দটি</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Communicare</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শব্দ</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হতে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এসেছে</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যার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অর্থ</a:t>
            </a:r>
            <a:r>
              <a:rPr lang="en-US" sz="4400" dirty="0">
                <a:latin typeface="NikoshBAN" panose="02000000000000000000" pitchFamily="2" charset="0"/>
                <a:cs typeface="NikoshBAN" panose="02000000000000000000" pitchFamily="2" charset="0"/>
              </a:rPr>
              <a:t> to share (</a:t>
            </a:r>
            <a:r>
              <a:rPr lang="en-US" sz="4400" dirty="0" err="1">
                <a:latin typeface="NikoshBAN" panose="02000000000000000000" pitchFamily="2" charset="0"/>
                <a:cs typeface="NikoshBAN" panose="02000000000000000000" pitchFamily="2" charset="0"/>
              </a:rPr>
              <a:t>আদান-প্রদান</a:t>
            </a:r>
            <a:r>
              <a:rPr lang="en-US" sz="4400" dirty="0">
                <a:latin typeface="NikoshBAN" panose="02000000000000000000" pitchFamily="2" charset="0"/>
                <a:cs typeface="NikoshBAN" panose="02000000000000000000" pitchFamily="2" charset="0"/>
              </a:rPr>
              <a:t> / </a:t>
            </a:r>
            <a:r>
              <a:rPr lang="en-US" sz="4400" dirty="0" err="1">
                <a:latin typeface="NikoshBAN" panose="02000000000000000000" pitchFamily="2" charset="0"/>
                <a:cs typeface="NikoshBAN" panose="02000000000000000000" pitchFamily="2" charset="0"/>
              </a:rPr>
              <a:t>বিনিময়</a:t>
            </a:r>
            <a:r>
              <a:rPr lang="en-US" sz="4400" dirty="0">
                <a:latin typeface="NikoshBAN" panose="02000000000000000000" pitchFamily="2" charset="0"/>
                <a:cs typeface="NikoshBAN" panose="02000000000000000000" pitchFamily="2" charset="0"/>
              </a:rPr>
              <a:t> / </a:t>
            </a:r>
            <a:r>
              <a:rPr lang="en-US" sz="4400" dirty="0" err="1">
                <a:latin typeface="NikoshBAN" panose="02000000000000000000" pitchFamily="2" charset="0"/>
                <a:cs typeface="NikoshBAN" panose="02000000000000000000" pitchFamily="2" charset="0"/>
              </a:rPr>
              <a:t>যোগাযোগ</a:t>
            </a:r>
            <a:r>
              <a:rPr lang="en-US" sz="4400" dirty="0">
                <a:latin typeface="NikoshBAN" panose="02000000000000000000" pitchFamily="2" charset="0"/>
                <a:cs typeface="NikoshBAN" panose="02000000000000000000" pitchFamily="2" charset="0"/>
              </a:rPr>
              <a:t>) </a:t>
            </a:r>
          </a:p>
        </p:txBody>
      </p:sp>
      <p:sp>
        <p:nvSpPr>
          <p:cNvPr id="7" name="Plaque 6"/>
          <p:cNvSpPr/>
          <p:nvPr/>
        </p:nvSpPr>
        <p:spPr>
          <a:xfrm>
            <a:off x="4011811" y="661331"/>
            <a:ext cx="4168378" cy="729030"/>
          </a:xfrm>
          <a:prstGeom prst="plaque">
            <a:avLst/>
          </a:prstGeom>
          <a:solidFill>
            <a:schemeClr val="accent2">
              <a:lumMod val="40000"/>
              <a:lumOff val="6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eaLnBrk="0" hangingPunct="0">
              <a:defRPr/>
            </a:pPr>
            <a:r>
              <a:rPr lang="en-US" sz="5400" b="1" dirty="0" err="1">
                <a:latin typeface="NikoshBAN" pitchFamily="2" charset="0"/>
                <a:cs typeface="NikoshBAN" pitchFamily="2" charset="0"/>
              </a:rPr>
              <a:t>কমিউনিকেশন</a:t>
            </a:r>
            <a:endParaRPr lang="bn-BD" sz="4400" b="1" dirty="0">
              <a:latin typeface="NikoshBAN" pitchFamily="2" charset="0"/>
              <a:cs typeface="NikoshBAN" pitchFamily="2" charset="0"/>
            </a:endParaRPr>
          </a:p>
        </p:txBody>
      </p:sp>
    </p:spTree>
    <p:extLst>
      <p:ext uri="{BB962C8B-B14F-4D97-AF65-F5344CB8AC3E}">
        <p14:creationId xmlns:p14="http://schemas.microsoft.com/office/powerpoint/2010/main" val="114079209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385</TotalTime>
  <Words>891</Words>
  <Application>Microsoft Office PowerPoint</Application>
  <PresentationFormat>Widescreen</PresentationFormat>
  <Paragraphs>180</Paragraphs>
  <Slides>37</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37</vt:i4>
      </vt:variant>
    </vt:vector>
  </HeadingPairs>
  <TitlesOfParts>
    <vt:vector size="48" baseType="lpstr">
      <vt:lpstr>Arial</vt:lpstr>
      <vt:lpstr>Calibri</vt:lpstr>
      <vt:lpstr>Calibri Light</vt:lpstr>
      <vt:lpstr>Corbel</vt:lpstr>
      <vt:lpstr>Courier New</vt:lpstr>
      <vt:lpstr>NikoshBAN</vt:lpstr>
      <vt:lpstr>SolaimanLipi</vt:lpstr>
      <vt:lpstr>Times New Roman</vt:lpstr>
      <vt:lpstr>Wingdings</vt:lpstr>
      <vt:lpstr>Basis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dc:creator>
  <cp:lastModifiedBy>CB</cp:lastModifiedBy>
  <cp:revision>331</cp:revision>
  <dcterms:created xsi:type="dcterms:W3CDTF">2021-08-29T01:32:55Z</dcterms:created>
  <dcterms:modified xsi:type="dcterms:W3CDTF">2021-10-08T04:13:40Z</dcterms:modified>
</cp:coreProperties>
</file>