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4" r:id="rId4"/>
    <p:sldId id="259" r:id="rId5"/>
    <p:sldId id="266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62" r:id="rId14"/>
    <p:sldId id="273" r:id="rId15"/>
    <p:sldId id="274" r:id="rId16"/>
    <p:sldId id="275" r:id="rId17"/>
    <p:sldId id="265" r:id="rId18"/>
    <p:sldId id="260" r:id="rId19"/>
    <p:sldId id="263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99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D953A2-6DC2-424B-90D1-138A4E5066CB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CA8259-EFB0-43AC-89DD-A1BF4526DCA5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1C44DD2D-740A-48FA-B46E-B9B83619DA85}" type="parTrans" cxnId="{567C491B-F953-4FFA-B4D5-454327232659}">
      <dgm:prSet/>
      <dgm:spPr/>
      <dgm:t>
        <a:bodyPr/>
        <a:lstStyle/>
        <a:p>
          <a:endParaRPr lang="en-US"/>
        </a:p>
      </dgm:t>
    </dgm:pt>
    <dgm:pt modelId="{FA3A5B3A-E894-4394-B21F-64E15D6DBFE6}" type="sibTrans" cxnId="{567C491B-F953-4FFA-B4D5-454327232659}">
      <dgm:prSet/>
      <dgm:spPr/>
      <dgm:t>
        <a:bodyPr/>
        <a:lstStyle/>
        <a:p>
          <a:endParaRPr lang="en-US"/>
        </a:p>
      </dgm:t>
    </dgm:pt>
    <dgm:pt modelId="{2C4BE459-3093-4186-B017-457956D3C0D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dirty="0"/>
            <a:t>জন্মঃ</a:t>
          </a:r>
        </a:p>
        <a:p>
          <a:r>
            <a:rPr lang="bn-IN" sz="3200" dirty="0"/>
            <a:t>১৮২৪ খ্রিষ্টাব্দের ২৫ জানুয়ারি । </a:t>
          </a:r>
          <a:endParaRPr lang="en-US" sz="3200" dirty="0"/>
        </a:p>
      </dgm:t>
    </dgm:pt>
    <dgm:pt modelId="{610189EB-4D5C-4E55-896A-BA639621B501}" type="parTrans" cxnId="{DA9BC8E4-3B82-48DE-8A72-EFFDA8E5F3B9}">
      <dgm:prSet/>
      <dgm:spPr/>
      <dgm:t>
        <a:bodyPr/>
        <a:lstStyle/>
        <a:p>
          <a:endParaRPr lang="en-US" dirty="0"/>
        </a:p>
      </dgm:t>
    </dgm:pt>
    <dgm:pt modelId="{89967EE1-6A1A-4ED5-9AC0-E39661760FE4}" type="sibTrans" cxnId="{DA9BC8E4-3B82-48DE-8A72-EFFDA8E5F3B9}">
      <dgm:prSet/>
      <dgm:spPr/>
      <dgm:t>
        <a:bodyPr/>
        <a:lstStyle/>
        <a:p>
          <a:endParaRPr lang="en-US"/>
        </a:p>
      </dgm:t>
    </dgm:pt>
    <dgm:pt modelId="{B54A4739-C1C7-4EEE-A4E4-147607777D22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b="1" dirty="0"/>
            <a:t>কাব্যগ্রন্থঃ</a:t>
          </a:r>
        </a:p>
        <a:p>
          <a:r>
            <a:rPr lang="bn-IN" sz="3200" dirty="0"/>
            <a:t>তিলোত্তমাসম্ভব, বীরাঙ্গনা, ব্রজাঙ্গনা, চতুর্দশপদি কবিতাবলি </a:t>
          </a:r>
          <a:endParaRPr lang="en-US" sz="3200" dirty="0"/>
        </a:p>
      </dgm:t>
    </dgm:pt>
    <dgm:pt modelId="{319D0414-1047-430A-A923-A71DA9EB7A5A}" type="parTrans" cxnId="{30390717-975C-412D-83C5-043F4CF384C3}">
      <dgm:prSet/>
      <dgm:spPr/>
      <dgm:t>
        <a:bodyPr/>
        <a:lstStyle/>
        <a:p>
          <a:endParaRPr lang="en-US" dirty="0"/>
        </a:p>
      </dgm:t>
    </dgm:pt>
    <dgm:pt modelId="{C8323062-BEBE-4812-BFFF-14307DB8AD7F}" type="sibTrans" cxnId="{30390717-975C-412D-83C5-043F4CF384C3}">
      <dgm:prSet/>
      <dgm:spPr/>
      <dgm:t>
        <a:bodyPr/>
        <a:lstStyle/>
        <a:p>
          <a:endParaRPr lang="en-US"/>
        </a:p>
      </dgm:t>
    </dgm:pt>
    <dgm:pt modelId="{D83AF172-6F85-4C93-A5C9-07D4ECEE75B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dirty="0"/>
            <a:t>অমর কীর্তিঃ</a:t>
          </a:r>
        </a:p>
        <a:p>
          <a:r>
            <a:rPr lang="bn-IN" sz="3200" dirty="0"/>
            <a:t>‘</a:t>
          </a:r>
          <a:r>
            <a:rPr lang="bn-IN" sz="2800" dirty="0"/>
            <a:t>মেদঘনাদবধ কাব্য’ । </a:t>
          </a:r>
          <a:endParaRPr lang="en-US" sz="3200" dirty="0"/>
        </a:p>
      </dgm:t>
    </dgm:pt>
    <dgm:pt modelId="{7B622366-C34E-4642-ACFE-BFB0C24745FA}" type="parTrans" cxnId="{3734D2A6-D753-468A-9038-4E2C06E4C501}">
      <dgm:prSet/>
      <dgm:spPr/>
      <dgm:t>
        <a:bodyPr/>
        <a:lstStyle/>
        <a:p>
          <a:endParaRPr lang="en-US" dirty="0"/>
        </a:p>
      </dgm:t>
    </dgm:pt>
    <dgm:pt modelId="{13400E8A-18FC-43CC-83BC-31019A12262E}" type="sibTrans" cxnId="{3734D2A6-D753-468A-9038-4E2C06E4C501}">
      <dgm:prSet/>
      <dgm:spPr/>
      <dgm:t>
        <a:bodyPr/>
        <a:lstStyle/>
        <a:p>
          <a:endParaRPr lang="en-US"/>
        </a:p>
      </dgm:t>
    </dgm:pt>
    <dgm:pt modelId="{1931D944-4CC7-489C-9F85-DC9867A014C1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dirty="0"/>
            <a:t>মৃত্যুঃ</a:t>
          </a:r>
          <a:r>
            <a:rPr lang="bn-IN" sz="2800" dirty="0"/>
            <a:t> </a:t>
          </a:r>
        </a:p>
        <a:p>
          <a:r>
            <a:rPr lang="bn-IN" sz="2800" dirty="0"/>
            <a:t>১৮৭৩ খ্রিষ্টাব্দের ২৯শে জুন </a:t>
          </a:r>
          <a:r>
            <a:rPr lang="bn-IN" sz="3200" dirty="0"/>
            <a:t>। </a:t>
          </a:r>
          <a:endParaRPr lang="en-US" sz="3200" dirty="0"/>
        </a:p>
      </dgm:t>
    </dgm:pt>
    <dgm:pt modelId="{2CD693A8-ECB8-4282-9E8C-5326478B49F9}" type="parTrans" cxnId="{0404F1E1-9F98-485E-BC93-14EB16791357}">
      <dgm:prSet/>
      <dgm:spPr/>
      <dgm:t>
        <a:bodyPr/>
        <a:lstStyle/>
        <a:p>
          <a:endParaRPr lang="en-US" dirty="0"/>
        </a:p>
      </dgm:t>
    </dgm:pt>
    <dgm:pt modelId="{478C1790-F430-4EA1-A029-B3F55417C96A}" type="sibTrans" cxnId="{0404F1E1-9F98-485E-BC93-14EB16791357}">
      <dgm:prSet/>
      <dgm:spPr/>
      <dgm:t>
        <a:bodyPr/>
        <a:lstStyle/>
        <a:p>
          <a:endParaRPr lang="en-US"/>
        </a:p>
      </dgm:t>
    </dgm:pt>
    <dgm:pt modelId="{5BB1053A-7672-4079-B6AB-2D4E234CF3E8}" type="pres">
      <dgm:prSet presAssocID="{98D953A2-6DC2-424B-90D1-138A4E5066C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DD1504-FF6C-4316-B98C-9535F3B09768}" type="pres">
      <dgm:prSet presAssocID="{3BCA8259-EFB0-43AC-89DD-A1BF4526DCA5}" presName="centerShape" presStyleLbl="node0" presStyleIdx="0" presStyleCnt="1" custScaleX="125667" custScaleY="103750"/>
      <dgm:spPr/>
      <dgm:t>
        <a:bodyPr/>
        <a:lstStyle/>
        <a:p>
          <a:endParaRPr lang="en-US"/>
        </a:p>
      </dgm:t>
    </dgm:pt>
    <dgm:pt modelId="{9126AE48-460D-4365-84F9-4900844D650B}" type="pres">
      <dgm:prSet presAssocID="{610189EB-4D5C-4E55-896A-BA639621B501}" presName="parTrans" presStyleLbl="sibTrans2D1" presStyleIdx="0" presStyleCnt="4" custScaleX="260857"/>
      <dgm:spPr/>
      <dgm:t>
        <a:bodyPr/>
        <a:lstStyle/>
        <a:p>
          <a:endParaRPr lang="en-US"/>
        </a:p>
      </dgm:t>
    </dgm:pt>
    <dgm:pt modelId="{01FB5EF3-AACF-438F-A57F-8FEE3B7717F4}" type="pres">
      <dgm:prSet presAssocID="{610189EB-4D5C-4E55-896A-BA639621B50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FAF354A-7B16-49A1-9985-CF9C4B1DF1C5}" type="pres">
      <dgm:prSet presAssocID="{2C4BE459-3093-4186-B017-457956D3C0D5}" presName="node" presStyleLbl="node1" presStyleIdx="0" presStyleCnt="4" custScaleX="210679" custScaleY="198837" custRadScaleRad="145627" custRadScaleInc="-144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A23CD-60BF-4633-9570-8563D0B00082}" type="pres">
      <dgm:prSet presAssocID="{319D0414-1047-430A-A923-A71DA9EB7A5A}" presName="parTrans" presStyleLbl="sibTrans2D1" presStyleIdx="1" presStyleCnt="4" custScaleX="890101"/>
      <dgm:spPr/>
      <dgm:t>
        <a:bodyPr/>
        <a:lstStyle/>
        <a:p>
          <a:endParaRPr lang="en-US"/>
        </a:p>
      </dgm:t>
    </dgm:pt>
    <dgm:pt modelId="{E42A5A81-9F12-4367-80B8-2B1FFED305F6}" type="pres">
      <dgm:prSet presAssocID="{319D0414-1047-430A-A923-A71DA9EB7A5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4734F84-E952-4CC8-9EEC-B43CBA3C27A9}" type="pres">
      <dgm:prSet presAssocID="{B54A4739-C1C7-4EEE-A4E4-147607777D22}" presName="node" presStyleLbl="node1" presStyleIdx="1" presStyleCnt="4" custScaleX="257833" custScaleY="203980" custRadScaleRad="149401" custRadScaleInc="-49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4E798-A7AC-4D30-AA95-53388D054765}" type="pres">
      <dgm:prSet presAssocID="{7B622366-C34E-4642-ACFE-BFB0C24745FA}" presName="parTrans" presStyleLbl="sibTrans2D1" presStyleIdx="2" presStyleCnt="4" custScaleX="123503" custLinFactNeighborX="-46038" custLinFactNeighborY="77555"/>
      <dgm:spPr/>
      <dgm:t>
        <a:bodyPr/>
        <a:lstStyle/>
        <a:p>
          <a:endParaRPr lang="en-US"/>
        </a:p>
      </dgm:t>
    </dgm:pt>
    <dgm:pt modelId="{5DA25DE6-C997-4B67-AE97-02E01EAFC775}" type="pres">
      <dgm:prSet presAssocID="{7B622366-C34E-4642-ACFE-BFB0C24745F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0F1DB3A-9E9C-44AB-A17E-69168A5A7B21}" type="pres">
      <dgm:prSet presAssocID="{D83AF172-6F85-4C93-A5C9-07D4ECEE75B9}" presName="node" presStyleLbl="node1" presStyleIdx="2" presStyleCnt="4" custScaleX="233903" custScaleY="127623" custRadScaleRad="156408" custRadScaleInc="-130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E0A43-930F-4E3E-844C-77FB7A5044C5}" type="pres">
      <dgm:prSet presAssocID="{2CD693A8-ECB8-4282-9E8C-5326478B49F9}" presName="parTrans" presStyleLbl="sibTrans2D1" presStyleIdx="3" presStyleCnt="4" custScaleX="126410" custLinFactNeighborX="-21174" custLinFactNeighborY="12926"/>
      <dgm:spPr/>
      <dgm:t>
        <a:bodyPr/>
        <a:lstStyle/>
        <a:p>
          <a:endParaRPr lang="en-US"/>
        </a:p>
      </dgm:t>
    </dgm:pt>
    <dgm:pt modelId="{56CE358C-BA19-49E8-88B8-88AA54152375}" type="pres">
      <dgm:prSet presAssocID="{2CD693A8-ECB8-4282-9E8C-5326478B49F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F6BA32B-9746-402F-B3A8-BD85F587C691}" type="pres">
      <dgm:prSet presAssocID="{1931D944-4CC7-489C-9F85-DC9867A014C1}" presName="node" presStyleLbl="node1" presStyleIdx="3" presStyleCnt="4" custScaleX="202660" custScaleY="134662" custRadScaleRad="144115" custRadScaleInc="-70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9D4712-C3B1-4C11-931B-C2A0B4131861}" type="presOf" srcId="{319D0414-1047-430A-A923-A71DA9EB7A5A}" destId="{0F1A23CD-60BF-4633-9570-8563D0B00082}" srcOrd="0" destOrd="0" presId="urn:microsoft.com/office/officeart/2005/8/layout/radial5"/>
    <dgm:cxn modelId="{30390717-975C-412D-83C5-043F4CF384C3}" srcId="{3BCA8259-EFB0-43AC-89DD-A1BF4526DCA5}" destId="{B54A4739-C1C7-4EEE-A4E4-147607777D22}" srcOrd="1" destOrd="0" parTransId="{319D0414-1047-430A-A923-A71DA9EB7A5A}" sibTransId="{C8323062-BEBE-4812-BFFF-14307DB8AD7F}"/>
    <dgm:cxn modelId="{29DFE401-0576-43AA-8317-6F02BEC5B4F8}" type="presOf" srcId="{7B622366-C34E-4642-ACFE-BFB0C24745FA}" destId="{1E44E798-A7AC-4D30-AA95-53388D054765}" srcOrd="0" destOrd="0" presId="urn:microsoft.com/office/officeart/2005/8/layout/radial5"/>
    <dgm:cxn modelId="{9FFBD2E2-4F0D-4C55-A208-EFBF6F3D94D8}" type="presOf" srcId="{1931D944-4CC7-489C-9F85-DC9867A014C1}" destId="{4F6BA32B-9746-402F-B3A8-BD85F587C691}" srcOrd="0" destOrd="0" presId="urn:microsoft.com/office/officeart/2005/8/layout/radial5"/>
    <dgm:cxn modelId="{D19F8BBE-B591-4D8A-A82C-CD6ADCA4407A}" type="presOf" srcId="{98D953A2-6DC2-424B-90D1-138A4E5066CB}" destId="{5BB1053A-7672-4079-B6AB-2D4E234CF3E8}" srcOrd="0" destOrd="0" presId="urn:microsoft.com/office/officeart/2005/8/layout/radial5"/>
    <dgm:cxn modelId="{C48740C6-D868-48C8-84A4-109E72E21C60}" type="presOf" srcId="{B54A4739-C1C7-4EEE-A4E4-147607777D22}" destId="{74734F84-E952-4CC8-9EEC-B43CBA3C27A9}" srcOrd="0" destOrd="0" presId="urn:microsoft.com/office/officeart/2005/8/layout/radial5"/>
    <dgm:cxn modelId="{0404F1E1-9F98-485E-BC93-14EB16791357}" srcId="{3BCA8259-EFB0-43AC-89DD-A1BF4526DCA5}" destId="{1931D944-4CC7-489C-9F85-DC9867A014C1}" srcOrd="3" destOrd="0" parTransId="{2CD693A8-ECB8-4282-9E8C-5326478B49F9}" sibTransId="{478C1790-F430-4EA1-A029-B3F55417C96A}"/>
    <dgm:cxn modelId="{3734D2A6-D753-468A-9038-4E2C06E4C501}" srcId="{3BCA8259-EFB0-43AC-89DD-A1BF4526DCA5}" destId="{D83AF172-6F85-4C93-A5C9-07D4ECEE75B9}" srcOrd="2" destOrd="0" parTransId="{7B622366-C34E-4642-ACFE-BFB0C24745FA}" sibTransId="{13400E8A-18FC-43CC-83BC-31019A12262E}"/>
    <dgm:cxn modelId="{181AD98E-9ACC-414D-8DDA-0CDC0375EBF2}" type="presOf" srcId="{2C4BE459-3093-4186-B017-457956D3C0D5}" destId="{4FAF354A-7B16-49A1-9985-CF9C4B1DF1C5}" srcOrd="0" destOrd="0" presId="urn:microsoft.com/office/officeart/2005/8/layout/radial5"/>
    <dgm:cxn modelId="{A3698ABC-CD6E-4B2D-805B-DC8CD18A5C85}" type="presOf" srcId="{2CD693A8-ECB8-4282-9E8C-5326478B49F9}" destId="{2BCE0A43-930F-4E3E-844C-77FB7A5044C5}" srcOrd="0" destOrd="0" presId="urn:microsoft.com/office/officeart/2005/8/layout/radial5"/>
    <dgm:cxn modelId="{A754E6E4-6DCE-4869-B969-C8515E76E2AC}" type="presOf" srcId="{3BCA8259-EFB0-43AC-89DD-A1BF4526DCA5}" destId="{51DD1504-FF6C-4316-B98C-9535F3B09768}" srcOrd="0" destOrd="0" presId="urn:microsoft.com/office/officeart/2005/8/layout/radial5"/>
    <dgm:cxn modelId="{11D9A985-1261-4396-A500-990546C89256}" type="presOf" srcId="{319D0414-1047-430A-A923-A71DA9EB7A5A}" destId="{E42A5A81-9F12-4367-80B8-2B1FFED305F6}" srcOrd="1" destOrd="0" presId="urn:microsoft.com/office/officeart/2005/8/layout/radial5"/>
    <dgm:cxn modelId="{DA9BC8E4-3B82-48DE-8A72-EFFDA8E5F3B9}" srcId="{3BCA8259-EFB0-43AC-89DD-A1BF4526DCA5}" destId="{2C4BE459-3093-4186-B017-457956D3C0D5}" srcOrd="0" destOrd="0" parTransId="{610189EB-4D5C-4E55-896A-BA639621B501}" sibTransId="{89967EE1-6A1A-4ED5-9AC0-E39661760FE4}"/>
    <dgm:cxn modelId="{567C491B-F953-4FFA-B4D5-454327232659}" srcId="{98D953A2-6DC2-424B-90D1-138A4E5066CB}" destId="{3BCA8259-EFB0-43AC-89DD-A1BF4526DCA5}" srcOrd="0" destOrd="0" parTransId="{1C44DD2D-740A-48FA-B46E-B9B83619DA85}" sibTransId="{FA3A5B3A-E894-4394-B21F-64E15D6DBFE6}"/>
    <dgm:cxn modelId="{A806FBA4-6ADD-4597-93CD-BC6BA2CC321F}" type="presOf" srcId="{D83AF172-6F85-4C93-A5C9-07D4ECEE75B9}" destId="{20F1DB3A-9E9C-44AB-A17E-69168A5A7B21}" srcOrd="0" destOrd="0" presId="urn:microsoft.com/office/officeart/2005/8/layout/radial5"/>
    <dgm:cxn modelId="{F7E3EC4C-107B-4A01-A439-7D82125479A4}" type="presOf" srcId="{7B622366-C34E-4642-ACFE-BFB0C24745FA}" destId="{5DA25DE6-C997-4B67-AE97-02E01EAFC775}" srcOrd="1" destOrd="0" presId="urn:microsoft.com/office/officeart/2005/8/layout/radial5"/>
    <dgm:cxn modelId="{0C2E1CEA-19B6-4E5B-9540-E906558EE654}" type="presOf" srcId="{610189EB-4D5C-4E55-896A-BA639621B501}" destId="{9126AE48-460D-4365-84F9-4900844D650B}" srcOrd="0" destOrd="0" presId="urn:microsoft.com/office/officeart/2005/8/layout/radial5"/>
    <dgm:cxn modelId="{1562ADB5-4A0B-4A13-B913-E9EBC63C713D}" type="presOf" srcId="{2CD693A8-ECB8-4282-9E8C-5326478B49F9}" destId="{56CE358C-BA19-49E8-88B8-88AA54152375}" srcOrd="1" destOrd="0" presId="urn:microsoft.com/office/officeart/2005/8/layout/radial5"/>
    <dgm:cxn modelId="{1ABAC278-F081-4981-BC64-94B08DDF0C7D}" type="presOf" srcId="{610189EB-4D5C-4E55-896A-BA639621B501}" destId="{01FB5EF3-AACF-438F-A57F-8FEE3B7717F4}" srcOrd="1" destOrd="0" presId="urn:microsoft.com/office/officeart/2005/8/layout/radial5"/>
    <dgm:cxn modelId="{DC71AD77-D68F-49AA-BAA2-B9CCFFBCF3F2}" type="presParOf" srcId="{5BB1053A-7672-4079-B6AB-2D4E234CF3E8}" destId="{51DD1504-FF6C-4316-B98C-9535F3B09768}" srcOrd="0" destOrd="0" presId="urn:microsoft.com/office/officeart/2005/8/layout/radial5"/>
    <dgm:cxn modelId="{5DCD18F4-2E43-48F0-A048-009C21488BB2}" type="presParOf" srcId="{5BB1053A-7672-4079-B6AB-2D4E234CF3E8}" destId="{9126AE48-460D-4365-84F9-4900844D650B}" srcOrd="1" destOrd="0" presId="urn:microsoft.com/office/officeart/2005/8/layout/radial5"/>
    <dgm:cxn modelId="{C821F8E2-2AF9-4A8D-BEEC-4B2A910E49CE}" type="presParOf" srcId="{9126AE48-460D-4365-84F9-4900844D650B}" destId="{01FB5EF3-AACF-438F-A57F-8FEE3B7717F4}" srcOrd="0" destOrd="0" presId="urn:microsoft.com/office/officeart/2005/8/layout/radial5"/>
    <dgm:cxn modelId="{BBC2C8C6-07EB-4F4F-90D1-B76861CC16A1}" type="presParOf" srcId="{5BB1053A-7672-4079-B6AB-2D4E234CF3E8}" destId="{4FAF354A-7B16-49A1-9985-CF9C4B1DF1C5}" srcOrd="2" destOrd="0" presId="urn:microsoft.com/office/officeart/2005/8/layout/radial5"/>
    <dgm:cxn modelId="{63B9AE9F-79C8-4D36-B49A-E192E3AE5FDB}" type="presParOf" srcId="{5BB1053A-7672-4079-B6AB-2D4E234CF3E8}" destId="{0F1A23CD-60BF-4633-9570-8563D0B00082}" srcOrd="3" destOrd="0" presId="urn:microsoft.com/office/officeart/2005/8/layout/radial5"/>
    <dgm:cxn modelId="{6D6169D5-A08A-44E6-8DA6-CE5C5E039ECA}" type="presParOf" srcId="{0F1A23CD-60BF-4633-9570-8563D0B00082}" destId="{E42A5A81-9F12-4367-80B8-2B1FFED305F6}" srcOrd="0" destOrd="0" presId="urn:microsoft.com/office/officeart/2005/8/layout/radial5"/>
    <dgm:cxn modelId="{568DD894-11E8-473D-8ECF-E96C94CFE2A1}" type="presParOf" srcId="{5BB1053A-7672-4079-B6AB-2D4E234CF3E8}" destId="{74734F84-E952-4CC8-9EEC-B43CBA3C27A9}" srcOrd="4" destOrd="0" presId="urn:microsoft.com/office/officeart/2005/8/layout/radial5"/>
    <dgm:cxn modelId="{85F3B1C2-F7EC-4545-A2F0-D2036B26F145}" type="presParOf" srcId="{5BB1053A-7672-4079-B6AB-2D4E234CF3E8}" destId="{1E44E798-A7AC-4D30-AA95-53388D054765}" srcOrd="5" destOrd="0" presId="urn:microsoft.com/office/officeart/2005/8/layout/radial5"/>
    <dgm:cxn modelId="{32A67D0A-E1C8-42EA-A1D9-11175A947C31}" type="presParOf" srcId="{1E44E798-A7AC-4D30-AA95-53388D054765}" destId="{5DA25DE6-C997-4B67-AE97-02E01EAFC775}" srcOrd="0" destOrd="0" presId="urn:microsoft.com/office/officeart/2005/8/layout/radial5"/>
    <dgm:cxn modelId="{3DF76F94-D6A1-4CE3-B1E8-EC6F64C25CDF}" type="presParOf" srcId="{5BB1053A-7672-4079-B6AB-2D4E234CF3E8}" destId="{20F1DB3A-9E9C-44AB-A17E-69168A5A7B21}" srcOrd="6" destOrd="0" presId="urn:microsoft.com/office/officeart/2005/8/layout/radial5"/>
    <dgm:cxn modelId="{96EAB075-64C4-42E3-AAF4-5F527D0996AC}" type="presParOf" srcId="{5BB1053A-7672-4079-B6AB-2D4E234CF3E8}" destId="{2BCE0A43-930F-4E3E-844C-77FB7A5044C5}" srcOrd="7" destOrd="0" presId="urn:microsoft.com/office/officeart/2005/8/layout/radial5"/>
    <dgm:cxn modelId="{82FC27DE-E0EE-4395-9787-F6795D31C13A}" type="presParOf" srcId="{2BCE0A43-930F-4E3E-844C-77FB7A5044C5}" destId="{56CE358C-BA19-49E8-88B8-88AA54152375}" srcOrd="0" destOrd="0" presId="urn:microsoft.com/office/officeart/2005/8/layout/radial5"/>
    <dgm:cxn modelId="{950C9F8C-0171-4641-BFE7-6DDFF3D77FD5}" type="presParOf" srcId="{5BB1053A-7672-4079-B6AB-2D4E234CF3E8}" destId="{4F6BA32B-9746-402F-B3A8-BD85F587C69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D1504-FF6C-4316-B98C-9535F3B09768}">
      <dsp:nvSpPr>
        <dsp:cNvPr id="0" name=""/>
        <dsp:cNvSpPr/>
      </dsp:nvSpPr>
      <dsp:spPr>
        <a:xfrm>
          <a:off x="3271954" y="2390034"/>
          <a:ext cx="1922556" cy="1587252"/>
        </a:xfrm>
        <a:prstGeom prst="ellipse">
          <a:avLst/>
        </a:prstGeom>
        <a:noFill/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3553506" y="2622482"/>
        <a:ext cx="1359452" cy="1122356"/>
      </dsp:txXfrm>
    </dsp:sp>
    <dsp:sp modelId="{9126AE48-460D-4365-84F9-4900844D650B}">
      <dsp:nvSpPr>
        <dsp:cNvPr id="0" name=""/>
        <dsp:cNvSpPr/>
      </dsp:nvSpPr>
      <dsp:spPr>
        <a:xfrm rot="12398482">
          <a:off x="2937157" y="2419700"/>
          <a:ext cx="583323" cy="5201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10800000">
        <a:off x="3084921" y="2558718"/>
        <a:ext cx="427275" cy="312095"/>
      </dsp:txXfrm>
    </dsp:sp>
    <dsp:sp modelId="{4FAF354A-7B16-49A1-9985-CF9C4B1DF1C5}">
      <dsp:nvSpPr>
        <dsp:cNvPr id="0" name=""/>
        <dsp:cNvSpPr/>
      </dsp:nvSpPr>
      <dsp:spPr>
        <a:xfrm>
          <a:off x="0" y="347475"/>
          <a:ext cx="3223140" cy="3041971"/>
        </a:xfrm>
        <a:prstGeom prst="ellipse">
          <a:avLst/>
        </a:prstGeom>
        <a:solidFill>
          <a:schemeClr val="accent3">
            <a:tint val="70000"/>
            <a:lumMod val="104000"/>
          </a:schemeClr>
        </a:solidFill>
        <a:ln w="9525" cap="rnd" cmpd="sng" algn="ctr">
          <a:solidFill>
            <a:schemeClr val="accent3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/>
            <a:t>জন্মঃ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/>
            <a:t>১৮২৪ খ্রিষ্টাব্দের ২৫ জানুয়ারি । </a:t>
          </a:r>
          <a:endParaRPr lang="en-US" sz="3200" kern="1200" dirty="0"/>
        </a:p>
      </dsp:txBody>
      <dsp:txXfrm>
        <a:off x="472018" y="792961"/>
        <a:ext cx="2279104" cy="2150999"/>
      </dsp:txXfrm>
    </dsp:sp>
    <dsp:sp modelId="{0F1A23CD-60BF-4633-9570-8563D0B00082}">
      <dsp:nvSpPr>
        <dsp:cNvPr id="0" name=""/>
        <dsp:cNvSpPr/>
      </dsp:nvSpPr>
      <dsp:spPr>
        <a:xfrm rot="20132962">
          <a:off x="4799344" y="2511834"/>
          <a:ext cx="678899" cy="5201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4806341" y="2648161"/>
        <a:ext cx="522851" cy="312095"/>
      </dsp:txXfrm>
    </dsp:sp>
    <dsp:sp modelId="{74734F84-E952-4CC8-9EEC-B43CBA3C27A9}">
      <dsp:nvSpPr>
        <dsp:cNvPr id="0" name=""/>
        <dsp:cNvSpPr/>
      </dsp:nvSpPr>
      <dsp:spPr>
        <a:xfrm>
          <a:off x="4943965" y="403409"/>
          <a:ext cx="3944540" cy="3120653"/>
        </a:xfrm>
        <a:prstGeom prst="ellipse">
          <a:avLst/>
        </a:prstGeom>
        <a:solidFill>
          <a:schemeClr val="accent6">
            <a:tint val="70000"/>
            <a:lumMod val="104000"/>
          </a:schemeClr>
        </a:soli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/>
            <a:t>কাব্যগ্রন্থঃ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/>
            <a:t>তিলোত্তমাসম্ভব, বীরাঙ্গনা, ব্রজাঙ্গনা, চতুর্দশপদি কবিতাবলি </a:t>
          </a:r>
          <a:endParaRPr lang="en-US" sz="3200" kern="1200" dirty="0"/>
        </a:p>
      </dsp:txBody>
      <dsp:txXfrm>
        <a:off x="5521630" y="860418"/>
        <a:ext cx="2789210" cy="2206635"/>
      </dsp:txXfrm>
    </dsp:sp>
    <dsp:sp modelId="{1E44E798-A7AC-4D30-AA95-53388D054765}">
      <dsp:nvSpPr>
        <dsp:cNvPr id="0" name=""/>
        <dsp:cNvSpPr/>
      </dsp:nvSpPr>
      <dsp:spPr>
        <a:xfrm rot="1878660">
          <a:off x="4842832" y="4061654"/>
          <a:ext cx="685391" cy="5201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4854195" y="4125138"/>
        <a:ext cx="529343" cy="312095"/>
      </dsp:txXfrm>
    </dsp:sp>
    <dsp:sp modelId="{20F1DB3A-9E9C-44AB-A17E-69168A5A7B21}">
      <dsp:nvSpPr>
        <dsp:cNvPr id="0" name=""/>
        <dsp:cNvSpPr/>
      </dsp:nvSpPr>
      <dsp:spPr>
        <a:xfrm>
          <a:off x="5307235" y="3949039"/>
          <a:ext cx="3578439" cy="1952481"/>
        </a:xfrm>
        <a:prstGeom prst="ellipse">
          <a:avLst/>
        </a:prstGeom>
        <a:solidFill>
          <a:schemeClr val="accent1">
            <a:tint val="70000"/>
            <a:lumMod val="104000"/>
          </a:schemeClr>
        </a:solidFill>
        <a:ln w="9525" cap="rnd" cmpd="sng" algn="ctr">
          <a:solidFill>
            <a:schemeClr val="accent1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/>
            <a:t>অমর কীর্তিঃ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/>
            <a:t>‘</a:t>
          </a:r>
          <a:r>
            <a:rPr lang="bn-IN" sz="2800" kern="1200" dirty="0"/>
            <a:t>মেদঘনাদবধ কাব্য’ । </a:t>
          </a:r>
          <a:endParaRPr lang="en-US" sz="3200" kern="1200" dirty="0"/>
        </a:p>
      </dsp:txBody>
      <dsp:txXfrm>
        <a:off x="5831285" y="4234973"/>
        <a:ext cx="2530339" cy="1380613"/>
      </dsp:txXfrm>
    </dsp:sp>
    <dsp:sp modelId="{2BCE0A43-930F-4E3E-844C-77FB7A5044C5}">
      <dsp:nvSpPr>
        <dsp:cNvPr id="0" name=""/>
        <dsp:cNvSpPr/>
      </dsp:nvSpPr>
      <dsp:spPr>
        <a:xfrm rot="8911205">
          <a:off x="2739082" y="3676024"/>
          <a:ext cx="561964" cy="5201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10800000">
        <a:off x="2883647" y="3739312"/>
        <a:ext cx="405916" cy="312095"/>
      </dsp:txXfrm>
    </dsp:sp>
    <dsp:sp modelId="{4F6BA32B-9746-402F-B3A8-BD85F587C691}">
      <dsp:nvSpPr>
        <dsp:cNvPr id="0" name=""/>
        <dsp:cNvSpPr/>
      </dsp:nvSpPr>
      <dsp:spPr>
        <a:xfrm>
          <a:off x="55563" y="3762406"/>
          <a:ext cx="3100458" cy="2060169"/>
        </a:xfrm>
        <a:prstGeom prst="ellipse">
          <a:avLst/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/>
            <a:t>মৃত্যুঃ</a:t>
          </a:r>
          <a:r>
            <a:rPr lang="bn-IN" sz="2800" kern="1200" dirty="0"/>
            <a:t>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/>
            <a:t>১৮৭৩ খ্রিষ্টাব্দের ২৯শে জুন </a:t>
          </a:r>
          <a:r>
            <a:rPr lang="bn-IN" sz="3200" kern="1200" dirty="0"/>
            <a:t>। </a:t>
          </a:r>
          <a:endParaRPr lang="en-US" sz="3200" kern="1200" dirty="0"/>
        </a:p>
      </dsp:txBody>
      <dsp:txXfrm>
        <a:off x="509615" y="4064111"/>
        <a:ext cx="2192354" cy="1456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165021E0-5702-4C56-81A0-03DFF07D7DD5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  <a:prstGeom prst="rect">
            <a:avLst/>
          </a:prstGeom>
        </p:spPr>
        <p:txBody>
          <a:bodyPr/>
          <a:lstStyle/>
          <a:p>
            <a:fld id="{1142651C-00EB-4EB4-8164-43617DC9D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2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944F351F-53B1-3B4C-8CD4-15B0457E8E3F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6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BAB1E8F6-4F69-E448-82E4-3FF8C30628E4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6132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F790BAD4-EC93-8B4C-97AE-9AB5F3271B19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58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E6C9050E-E079-6441-81E7-806D30677343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0490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99B230AF-FFB7-DE42-B481-AAC2589869DA}" type="datetimeFigureOut">
              <a:rPr lang="en-US" smtClean="0"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86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165021E0-5702-4C56-81A0-03DFF07D7DD5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1142651C-00EB-4EB4-8164-43617DC9D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64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165021E0-5702-4C56-81A0-03DFF07D7DD5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1142651C-00EB-4EB4-8164-43617DC9D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5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165021E0-5702-4C56-81A0-03DFF07D7DD5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1142651C-00EB-4EB4-8164-43617DC9D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2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165021E0-5702-4C56-81A0-03DFF07D7DD5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  <a:prstGeom prst="rect">
            <a:avLst/>
          </a:prstGeom>
        </p:spPr>
        <p:txBody>
          <a:bodyPr/>
          <a:lstStyle/>
          <a:p>
            <a:fld id="{1142651C-00EB-4EB4-8164-43617DC9D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4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165021E0-5702-4C56-81A0-03DFF07D7DD5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1142651C-00EB-4EB4-8164-43617DC9D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6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165021E0-5702-4C56-81A0-03DFF07D7DD5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1142651C-00EB-4EB4-8164-43617DC9D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2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165021E0-5702-4C56-81A0-03DFF07D7DD5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1142651C-00EB-4EB4-8164-43617DC9D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2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165021E0-5702-4C56-81A0-03DFF07D7DD5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1142651C-00EB-4EB4-8164-43617DC9D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165021E0-5702-4C56-81A0-03DFF07D7DD5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/>
          <a:lstStyle/>
          <a:p>
            <a:fld id="{1142651C-00EB-4EB4-8164-43617DC9D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5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/>
          <a:lstStyle/>
          <a:p>
            <a:fld id="{165021E0-5702-4C56-81A0-03DFF07D7DD5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  <a:prstGeom prst="rect">
            <a:avLst/>
          </a:prstGeom>
        </p:spPr>
        <p:txBody>
          <a:bodyPr/>
          <a:lstStyle/>
          <a:p>
            <a:fld id="{1142651C-00EB-4EB4-8164-43617DC9D1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9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903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144075"/>
            <a:ext cx="8869680" cy="66098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388" y="992777"/>
            <a:ext cx="8659906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/>
              <a:t>আজকের মাল্টিমিডিয়া ক্লাসে  সবাইকে-</a:t>
            </a:r>
          </a:p>
        </p:txBody>
      </p:sp>
      <p:sp>
        <p:nvSpPr>
          <p:cNvPr id="5" name="Rectangle 4"/>
          <p:cNvSpPr/>
          <p:nvPr/>
        </p:nvSpPr>
        <p:spPr>
          <a:xfrm>
            <a:off x="356093" y="2707616"/>
            <a:ext cx="825739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স্বাগতম</a:t>
            </a:r>
            <a:endParaRPr lang="en-US" sz="19900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4696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6506" y="3899648"/>
            <a:ext cx="8072718" cy="229193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সতত (যেমতি লোক নিশার স্বপনে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শোনে মায়া-মন্ত্রধ্বনি) তব কলকলে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18" y="585737"/>
            <a:ext cx="3000375" cy="2764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37" y="634253"/>
            <a:ext cx="2466975" cy="2819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378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47" y="653509"/>
            <a:ext cx="3276600" cy="2888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667870" y="4007224"/>
            <a:ext cx="7162800" cy="25414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জুড়াই এ কান আমি ভ্রান্তির ছলনে !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বহু দেশে দেখিয়াছি বহু নদ-দলে,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38" y="519953"/>
            <a:ext cx="2857500" cy="304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42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4121" y="4107168"/>
            <a:ext cx="7162800" cy="198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কিন্তু এ স্নেহের তৃষ্ণা মিটে কার জলে?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দুগ্ধ-স্রোতোরূপী তুমি জন্মভূমি-স্তনে 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12" y="608270"/>
            <a:ext cx="2466975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503" y="839532"/>
            <a:ext cx="29718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2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651759" y="248193"/>
            <a:ext cx="3409406" cy="901337"/>
          </a:xfrm>
          <a:prstGeom prst="flowChartTerminator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জোড়ায় কাজ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5944" y="5270981"/>
            <a:ext cx="8830490" cy="67903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দুগ্ধ স্রোতোরূপী তুমি জন্মভূমির স্তনে’- ব্যাখ্যা কর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34" y="1616530"/>
            <a:ext cx="4114799" cy="3086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6841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97707" y="4156733"/>
            <a:ext cx="7162800" cy="1981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 কি হে হবে দেখা? – যত দিন যাবে,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প্রজারূপে রাজরূপ সাগরেরে দিতে  </a:t>
            </a:r>
          </a:p>
        </p:txBody>
      </p:sp>
      <p:pic>
        <p:nvPicPr>
          <p:cNvPr id="3" name="Picture 2" descr="fira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93" y="720068"/>
            <a:ext cx="3276600" cy="28571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k-04"/>
          <p:cNvPicPr>
            <a:picLocks noChangeAspect="1" noChangeArrowheads="1"/>
          </p:cNvPicPr>
          <p:nvPr/>
        </p:nvPicPr>
        <p:blipFill rotWithShape="1">
          <a:blip r:embed="rId3"/>
          <a:srcRect b="11247"/>
          <a:stretch/>
        </p:blipFill>
        <p:spPr bwMode="auto">
          <a:xfrm>
            <a:off x="5023220" y="807469"/>
            <a:ext cx="3750245" cy="28494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288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4114800"/>
            <a:ext cx="7162800" cy="1981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বারি-রূপ কর তুমি; এ মিনতি, গাবে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বঙ্গজ জনের কানে, সখে, সখা-রীতে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386" y="762000"/>
            <a:ext cx="2867025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59" y="851694"/>
            <a:ext cx="3000375" cy="2734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693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4191000"/>
            <a:ext cx="7162800" cy="1981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নাম তার, এ প্রবাসে মজি প্রেম-ভাবে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লইছে যে তব নাম বঙ্গের সংগীতে 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63" y="685800"/>
            <a:ext cx="2619375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35" y="606967"/>
            <a:ext cx="2971799" cy="26588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707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630" y="4960760"/>
            <a:ext cx="8843554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‘কপোতাক্ষ নদ’ কবিতায় কবির যে স্মৃতি কাতরতা প্রকাশ পেয়েছে তা দলে আলোচনা করে লিখ।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2024" y="235131"/>
            <a:ext cx="296526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দলগত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50" y="1672046"/>
            <a:ext cx="5603967" cy="25733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7942359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886893" y="235131"/>
            <a:ext cx="2939141" cy="886968"/>
          </a:xfrm>
          <a:prstGeom prst="cloud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মূল্যায়ন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235133" y="1415669"/>
            <a:ext cx="853004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/>
              <a:t>১।  কপোতাক্ষ নদের স্রোতে কিসের ধ্বনি অনুভূত হয় ?     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360295" y="2140178"/>
            <a:ext cx="3003507" cy="6250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  বাঁশির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21797" y="2102891"/>
            <a:ext cx="3003507" cy="6993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 মায়াবী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68540" y="3149313"/>
            <a:ext cx="3003507" cy="6304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 খেয়ালের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7993" y="3188757"/>
            <a:ext cx="3003507" cy="6541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 ভাষার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9"/>
          <p:cNvSpPr txBox="1"/>
          <p:nvPr/>
        </p:nvSpPr>
        <p:spPr>
          <a:xfrm flipH="1">
            <a:off x="222069" y="4075488"/>
            <a:ext cx="866067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/>
              <a:t>২। কবি কপোতাক্ষ নদের কাছে কী মিনতি করেছেন ?      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386419" y="4800066"/>
            <a:ext cx="3258117" cy="6250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  তাঁকে মনে রাখতে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95134" y="4800066"/>
            <a:ext cx="3277711" cy="6250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 তাঁকে ক্ষমা করতে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5666" y="5768244"/>
            <a:ext cx="3649316" cy="6250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তাঁকে আশীর্বাদ করতে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43180" y="5679700"/>
            <a:ext cx="3417049" cy="6250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 তাঁকে ভূল না বুঝতে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056709" y="287382"/>
            <a:ext cx="2756262" cy="104241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বাড়ির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222068" y="5078326"/>
            <a:ext cx="883049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একটি নদী সম্পর্কে একটি অনুচ্ছেদ লিখে আনবে।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9" y="1782671"/>
            <a:ext cx="6152605" cy="28415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2381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2899953" y="522514"/>
            <a:ext cx="3265714" cy="1031966"/>
          </a:xfrm>
          <a:prstGeom prst="wedgeEllipseCallou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93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পরিচিতি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29672D-A884-466E-918C-894AFD84A2D6}"/>
              </a:ext>
            </a:extLst>
          </p:cNvPr>
          <p:cNvSpPr txBox="1"/>
          <p:nvPr/>
        </p:nvSpPr>
        <p:spPr>
          <a:xfrm rot="18223664">
            <a:off x="5038150" y="2301565"/>
            <a:ext cx="2255032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দশম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199" y="40769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/>
            <a:r>
              <a:rPr lang="en-US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সেলিনা খাতুন </a:t>
            </a:r>
          </a:p>
          <a:p>
            <a:pPr lvl="0" algn="ctr" defTabSz="914400"/>
            <a:r>
              <a:rPr lang="en-US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(ICT)</a:t>
            </a:r>
          </a:p>
          <a:p>
            <a:pPr lvl="0" algn="ctr" defTabSz="914400"/>
            <a:r>
              <a:rPr lang="en-US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জ্ঞানদায়ীনী উচ্চ বিদ্যালয়, সিরাজগঞ্জ সদর, সিরাজগঞ্জ।</a:t>
            </a:r>
            <a:endParaRPr lang="en-US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279" y="1916807"/>
            <a:ext cx="1797839" cy="1797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308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104503"/>
            <a:ext cx="8856617" cy="66359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24208" y="2862832"/>
            <a:ext cx="8948283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9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ধন্যবাদ</a:t>
            </a:r>
            <a:endParaRPr lang="en-US" sz="199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18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702" y="1833027"/>
            <a:ext cx="8425543" cy="29854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u="sng" dirty="0"/>
              <a:t>কপোতাক্ষ নদ </a:t>
            </a:r>
          </a:p>
          <a:p>
            <a:pPr algn="ctr"/>
            <a:r>
              <a:rPr lang="bn-IN" sz="5400" dirty="0"/>
              <a:t>                   মাইকেল মধুসূদন দত্ত   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164692" y="0"/>
            <a:ext cx="4304348" cy="769441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আজকের  পাঠ</a:t>
            </a:r>
          </a:p>
        </p:txBody>
      </p:sp>
    </p:spTree>
    <p:extLst>
      <p:ext uri="{BB962C8B-B14F-4D97-AF65-F5344CB8AC3E}">
        <p14:creationId xmlns:p14="http://schemas.microsoft.com/office/powerpoint/2010/main" val="174798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2599509" y="195943"/>
            <a:ext cx="3722914" cy="1854926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শিক্ষ্ণফল</a:t>
            </a:r>
          </a:p>
        </p:txBody>
      </p:sp>
      <p:sp>
        <p:nvSpPr>
          <p:cNvPr id="4" name="Rectangle 3"/>
          <p:cNvSpPr/>
          <p:nvPr/>
        </p:nvSpPr>
        <p:spPr>
          <a:xfrm>
            <a:off x="130627" y="2505671"/>
            <a:ext cx="8882744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১। কবি “মাইকেল মধুসূদন দত্ত” এর সংক্ষিপ্ত পরিচিতি উল্লেখ করতে পারবে;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২।কবিতাংশটি শুদ্ধ উচ্চারণে আবৃত্তি করতে পারবে;    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৩।নতুন শব্দগুলো বাক্যে প্রয়োগ করতে পারবে;  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৪। কবিতাটির মূলভাব বিশ্লেষণ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2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64413414"/>
              </p:ext>
            </p:extLst>
          </p:nvPr>
        </p:nvGraphicFramePr>
        <p:xfrm>
          <a:off x="121023" y="887506"/>
          <a:ext cx="8888506" cy="5822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412" y="3666860"/>
            <a:ext cx="1969494" cy="169787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635623" y="255494"/>
            <a:ext cx="368449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কবি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150688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004457" y="326572"/>
            <a:ext cx="2991394" cy="9535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একক কাজ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2881" y="5335089"/>
            <a:ext cx="8791303" cy="8382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3600" dirty="0"/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কবি মাইকেল মধুসূদন দত্ত সম্পর্কে ৫ টি বাক্য লেখ ।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1763484"/>
            <a:ext cx="4075612" cy="30567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6008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81635" y="1104899"/>
            <a:ext cx="7032812" cy="48252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  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5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0522" y="245435"/>
            <a:ext cx="7239000" cy="685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নতুন শব্দের অর্থ জেনে নেই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63969" y="1236035"/>
            <a:ext cx="13716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88252" y="1204973"/>
            <a:ext cx="13716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অর্থ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3807" y="2484230"/>
            <a:ext cx="1676400" cy="7687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সতত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63324" y="2558190"/>
            <a:ext cx="1676400" cy="7687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সর্বদা 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1748" y="4093677"/>
            <a:ext cx="1676400" cy="7687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বিরলে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24282" y="4137512"/>
            <a:ext cx="2902441" cy="7687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একান্ত নিরিবিলিতে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3324" y="5704088"/>
            <a:ext cx="1676400" cy="7687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রাত্রি ।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6231" y="5704088"/>
            <a:ext cx="1676400" cy="7687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নিশা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22" y="5524033"/>
            <a:ext cx="2466975" cy="1048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159" y="2159342"/>
            <a:ext cx="2514598" cy="1174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64" y="3903032"/>
            <a:ext cx="2592475" cy="1210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215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07480" y="215152"/>
            <a:ext cx="3349567" cy="10802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কপোতাক্ষ নদ 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মাইকেল মধুসূদন দত্ত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61564" y="4948519"/>
            <a:ext cx="5325036" cy="14522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7202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3440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51606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68807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86009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03210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20413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37615" algn="l" defTabSz="1034403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সতত, হে নদ, তুমি পড় মোর মনে !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সতত তোমার কথা ভাবি এ বিরলে;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958517"/>
            <a:ext cx="2838444" cy="2533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1" y="1925598"/>
            <a:ext cx="2822601" cy="25253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191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231</TotalTime>
  <Words>359</Words>
  <Application>Microsoft Office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Century Gothic</vt:lpstr>
      <vt:lpstr>NikoshBAN</vt:lpstr>
      <vt:lpstr>Vrinda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57</cp:revision>
  <dcterms:created xsi:type="dcterms:W3CDTF">2018-07-11T18:03:59Z</dcterms:created>
  <dcterms:modified xsi:type="dcterms:W3CDTF">2021-10-08T11:07:41Z</dcterms:modified>
</cp:coreProperties>
</file>