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3" r:id="rId4"/>
    <p:sldId id="265" r:id="rId5"/>
    <p:sldId id="264" r:id="rId6"/>
    <p:sldId id="262" r:id="rId7"/>
    <p:sldId id="261" r:id="rId8"/>
    <p:sldId id="274" r:id="rId9"/>
    <p:sldId id="260" r:id="rId10"/>
    <p:sldId id="259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8" r:id="rId20"/>
    <p:sldId id="275" r:id="rId21"/>
    <p:sldId id="276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4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250-F5B5-4628-AEA7-C636FBBAF1D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E9BC-E208-46C5-ABE5-2BF9A96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urjahan.dcd6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6366" y="501368"/>
            <a:ext cx="820596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89DDF-4528-4A3E-B977-F6A9DA4E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20" y="1990219"/>
            <a:ext cx="8205962" cy="43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303" y="2621610"/>
            <a:ext cx="2857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3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128" y="258246"/>
            <a:ext cx="3310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54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54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54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09" y="1456503"/>
            <a:ext cx="3239589" cy="11919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/>
              <a:t>বিষাদময়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0330" y="1420583"/>
            <a:ext cx="4323805" cy="10842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দুঃখময়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22509" y="5325088"/>
            <a:ext cx="3239589" cy="117565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/>
              <a:t>বীণে</a:t>
            </a:r>
            <a:endParaRPr lang="en-US" sz="4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550330" y="5235518"/>
            <a:ext cx="4323805" cy="1084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বাদ্যযন্ত্র বিশেষের মাধ্যমে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19759" y="3509503"/>
            <a:ext cx="3239589" cy="1175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/>
              <a:t>রণ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550329" y="3435379"/>
            <a:ext cx="4323805" cy="10842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যুদ্ধ । লড়াই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775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453" y="521058"/>
            <a:ext cx="3239589" cy="13056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অবনী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036453" y="2341764"/>
            <a:ext cx="3239589" cy="1253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কার্যক্ষেত্র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815547" y="351879"/>
            <a:ext cx="4323804" cy="1316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/>
              <a:t>পৃথিবী । ধরা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815547" y="1991818"/>
            <a:ext cx="4323805" cy="14036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chemeClr val="tx1"/>
                </a:solidFill>
              </a:rPr>
              <a:t>কাজের জায়গা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452" y="4305072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বলি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815547" y="3947884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/>
              <a:t>উৎসর্গ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1741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4271554"/>
            <a:ext cx="8595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 ?  নাই কিরে সুখ ?-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এই ধরা কি শুধু বিষাদময় ?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</a:t>
            </a:r>
          </a:p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552449"/>
            <a:ext cx="4944792" cy="3219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9" y="552449"/>
            <a:ext cx="5529466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2" y="4140926"/>
            <a:ext cx="6322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বীণে,বল উচ্চেঃস্বরে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না –, না –  ,না – , মানবের তরে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লক্ষ্য,সুখ উচ্চতর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61975"/>
            <a:ext cx="4281488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16" y="561975"/>
            <a:ext cx="4768622" cy="26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3" y="4023359"/>
            <a:ext cx="646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 ঐ প্রশস্ত পড়িয়া</a:t>
            </a:r>
          </a:p>
          <a:p>
            <a:pPr algn="ctr"/>
            <a:r>
              <a:rPr lang="bn-IN" sz="40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 –অঙ্গন  সংসার এই,</a:t>
            </a:r>
          </a:p>
          <a:p>
            <a:pPr algn="ctr"/>
            <a:r>
              <a:rPr lang="bn-IN" sz="40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 </a:t>
            </a:r>
            <a:r>
              <a:rPr lang="bn-IN" sz="48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বীরবেশে</a:t>
            </a:r>
            <a:r>
              <a:rPr lang="bn-IN" sz="40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গিয়া রণ;</a:t>
            </a:r>
          </a:p>
          <a:p>
            <a:pPr algn="ctr"/>
            <a:r>
              <a:rPr lang="bn-IN" sz="40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 লভিবে সে-ই ।</a:t>
            </a:r>
            <a:endParaRPr lang="en-US" sz="4000" b="1" i="1" dirty="0">
              <a:ln w="13462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89" y="448745"/>
            <a:ext cx="5919928" cy="32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4100" y="417186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স্বার্থ  দিয়া বলি</a:t>
            </a:r>
          </a:p>
          <a:p>
            <a:pPr algn="ctr"/>
            <a:r>
              <a:rPr lang="bn-IN" sz="4000" b="1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জীবন মন সকলি দাও,</a:t>
            </a:r>
          </a:p>
          <a:p>
            <a:pPr algn="ctr"/>
            <a:r>
              <a:rPr lang="bn-IN" sz="4000" b="1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মতো  সুখ  কোথাও কি আছে?</a:t>
            </a:r>
          </a:p>
          <a:p>
            <a:pPr algn="ctr"/>
            <a:r>
              <a:rPr lang="bn-IN" sz="4000" b="1" i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 কথা ভুলিয়া যাও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200277"/>
            <a:ext cx="6186488" cy="38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863" y="4153989"/>
            <a:ext cx="8558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মরণেও সুখ;</a:t>
            </a:r>
          </a:p>
          <a:p>
            <a:pPr algn="ctr"/>
            <a:r>
              <a:rPr lang="bn-IN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‘সুখ’ ‘সুখ’ করি কেঁদ না আর,</a:t>
            </a:r>
          </a:p>
          <a:p>
            <a:pPr algn="ctr"/>
            <a:r>
              <a:rPr lang="bn-IN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যতই কাঁদিবে, যতই ভাবিবে</a:t>
            </a:r>
          </a:p>
          <a:p>
            <a:pPr algn="ctr"/>
            <a:r>
              <a:rPr lang="bn-IN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ততই  বাড়িবে হৃদয় ভার।</a:t>
            </a:r>
            <a:endParaRPr lang="en-US" sz="4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1" y="733424"/>
            <a:ext cx="5313869" cy="2938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7" y="602456"/>
            <a:ext cx="5462858" cy="3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18" y="4140926"/>
            <a:ext cx="58521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আপনারে  লয়ে বিব্রত রহিতে</a:t>
            </a:r>
          </a:p>
          <a:p>
            <a:r>
              <a:rPr lang="bn-IN" sz="4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 নাই </a:t>
            </a:r>
            <a:r>
              <a:rPr lang="bn-IN" sz="4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bn-IN" sz="4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অবনী পরে,</a:t>
            </a:r>
          </a:p>
          <a:p>
            <a:r>
              <a:rPr lang="bn-IN" sz="4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তরে সকলে  আমরা</a:t>
            </a:r>
          </a:p>
          <a:p>
            <a:r>
              <a:rPr lang="bn-IN" sz="4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মোরা পরের তরে।</a:t>
            </a:r>
            <a:endParaRPr lang="en-US" sz="4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523875"/>
            <a:ext cx="5362049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95262"/>
            <a:ext cx="40290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36907-B454-40DA-84A8-F237785315E0}"/>
              </a:ext>
            </a:extLst>
          </p:cNvPr>
          <p:cNvSpPr txBox="1"/>
          <p:nvPr/>
        </p:nvSpPr>
        <p:spPr>
          <a:xfrm>
            <a:off x="3822422" y="678117"/>
            <a:ext cx="376709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E2525-DAB0-4718-8044-D9B548B3D3C1}"/>
              </a:ext>
            </a:extLst>
          </p:cNvPr>
          <p:cNvSpPr txBox="1"/>
          <p:nvPr/>
        </p:nvSpPr>
        <p:spPr>
          <a:xfrm>
            <a:off x="1940767" y="3244334"/>
            <a:ext cx="8556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মরণেও সুখ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4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442913"/>
            <a:ext cx="540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Nurjahan.jpg">
            <a:extLst>
              <a:ext uri="{FF2B5EF4-FFF2-40B4-BE49-F238E27FC236}">
                <a16:creationId xmlns:a16="http://schemas.microsoft.com/office/drawing/2014/main" id="{0FCFC0D7-A5AE-40BE-895B-E4D650B5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33" y="2174033"/>
            <a:ext cx="3900196" cy="3900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98245-DC1C-41BD-80B6-2E7F3CD176A6}"/>
              </a:ext>
            </a:extLst>
          </p:cNvPr>
          <p:cNvSpPr txBox="1"/>
          <p:nvPr/>
        </p:nvSpPr>
        <p:spPr>
          <a:xfrm>
            <a:off x="5453827" y="2506542"/>
            <a:ext cx="5818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নামঃ নুরজাহান বেগম , সহকারী শিক্ষক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চরজিথর উচ্চ বিদ্যালয় অ্যান্ড কলেজ ,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ঈশ্বরগঞ্জ , ময়মনসিংহ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ইমেইলঃ </a:t>
            </a:r>
            <a:r>
              <a:rPr lang="en-US" sz="3200" dirty="0">
                <a:latin typeface="Nikosh" pitchFamily="2" charset="0"/>
                <a:cs typeface="Nikosh" pitchFamily="2" charset="0"/>
                <a:hlinkClick r:id="rId3"/>
              </a:rPr>
              <a:t>nurjahan.dcd6@gmail.com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মোবাইল নম্বরঃ ০১৭৫২৬৯৪১৮৭     </a:t>
            </a:r>
          </a:p>
          <a:p>
            <a:r>
              <a:rPr lang="bn-BD" sz="2400" dirty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57650" y="257175"/>
            <a:ext cx="4086225" cy="1071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2057400"/>
            <a:ext cx="10115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রায়ের জন্ম কত সালে?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বিষাদময় শব্দের অর্থ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শ্রদ্ধাবোধ বলতে কী বুঝ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9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471863" y="142875"/>
            <a:ext cx="3686175" cy="1114425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112" y="5200651"/>
            <a:ext cx="1167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তরে সকলে আমরা,প্রত্যেকে মোরা পরের তরে—কথাটি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মাত্র ৩ ঘণ্টায় দোতলা বাড়ি!">
            <a:extLst>
              <a:ext uri="{FF2B5EF4-FFF2-40B4-BE49-F238E27FC236}">
                <a16:creationId xmlns:a16="http://schemas.microsoft.com/office/drawing/2014/main" id="{AADD3194-6FDF-4C77-A84F-F3A94CAB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0" y="1533389"/>
            <a:ext cx="4764515" cy="32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1" y="33040"/>
            <a:ext cx="11775631" cy="682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8950" y="457200"/>
            <a:ext cx="5100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76112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4725" y="442913"/>
            <a:ext cx="454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2343151"/>
            <a:ext cx="4500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চারুপাঠ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সুখ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3" y="2343151"/>
            <a:ext cx="3143569" cy="3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300038"/>
            <a:ext cx="4800600" cy="288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98" y="175261"/>
            <a:ext cx="5486401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3055621"/>
            <a:ext cx="4986338" cy="272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097" y="3055621"/>
            <a:ext cx="5429602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537" y="6057900"/>
            <a:ext cx="9472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পারছি?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5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38" y="485775"/>
            <a:ext cx="512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663" y="1554659"/>
            <a:ext cx="504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9338" y="3686355"/>
            <a:ext cx="4557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090" b="21487"/>
          <a:stretch/>
        </p:blipFill>
        <p:spPr>
          <a:xfrm>
            <a:off x="449110" y="3186113"/>
            <a:ext cx="420602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0407" y="472559"/>
            <a:ext cx="29738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endParaRPr lang="en-US" sz="66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62" y="1844159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58" y="2550059"/>
            <a:ext cx="115609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সনাক্ত করতে পারবে।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অপরের  প্রতি শ্রদ্ধাবোধ এবং  মানুষের প্রতি  ভালোবাসার অনুভূতি  প্রকাশ করতে পারবে।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6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35659" y="1655563"/>
            <a:ext cx="6279742" cy="5060415"/>
            <a:chOff x="2119412" y="254536"/>
            <a:chExt cx="7964437" cy="6310139"/>
          </a:xfrm>
        </p:grpSpPr>
        <p:sp>
          <p:nvSpPr>
            <p:cNvPr id="2" name="Oval 1"/>
            <p:cNvSpPr/>
            <p:nvPr/>
          </p:nvSpPr>
          <p:spPr>
            <a:xfrm rot="21117492">
              <a:off x="7973141" y="1928318"/>
              <a:ext cx="2110708" cy="2432045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b="1" i="1" kern="0" dirty="0">
                  <a:solidFill>
                    <a:prstClr val="black"/>
                  </a:solidFill>
                  <a:latin typeface="NikushBan"/>
                </a:rPr>
                <a:t>শিক্ষাজীবন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এন্ট্রাস ১৮৮০,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এফ</a:t>
              </a:r>
              <a:r>
                <a:rPr kumimoji="0" lang="bn-IN" sz="16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 এ ১৮৮৩,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6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বিএ অনার্স সংষ্কৃত ১৮৮৬ </a:t>
              </a:r>
              <a:r>
                <a:rPr kumimoji="0" lang="bn-I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 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1555215">
              <a:off x="6040591" y="354620"/>
              <a:ext cx="2704424" cy="1660612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জন্ম </a:t>
              </a:r>
              <a:endParaRPr lang="en-US" sz="2000" b="1" i="1" kern="0" dirty="0">
                <a:solidFill>
                  <a:prstClr val="black"/>
                </a:solidFill>
                <a:latin typeface="NikushBan"/>
              </a:endParaRPr>
            </a:p>
            <a:p>
              <a:pPr lvl="0" algn="ctr">
                <a:defRPr/>
              </a:pPr>
              <a:r>
                <a:rPr kumimoji="0" lang="bn-I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</a:rPr>
                <a:t>১৮৬৪খ্রিঃ ১২ অক্টোবর</a:t>
              </a:r>
              <a:r>
                <a:rPr kumimoji="0" lang="bn-IN" sz="16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</a:rPr>
                <a:t>  বাখরগঞ্জ</a:t>
              </a:r>
              <a:r>
                <a:rPr lang="bn-IN" sz="1600" b="1" i="1" kern="0" noProof="0" dirty="0">
                  <a:solidFill>
                    <a:prstClr val="black"/>
                  </a:solidFill>
                  <a:latin typeface="NikushBan"/>
                </a:rPr>
                <a:t>  বর্তমান বরিশাল জেলায়  বাসন্ডা গ্রামে</a:t>
              </a:r>
              <a:endParaRPr kumimoji="0" lang="bn-IN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1505290">
              <a:off x="3353776" y="4664632"/>
              <a:ext cx="3008639" cy="1900043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2000" b="1" i="1" kern="0" dirty="0">
                  <a:solidFill>
                    <a:prstClr val="black"/>
                  </a:solidFill>
                  <a:latin typeface="NikushBan"/>
                </a:rPr>
                <a:t>রচনাবলী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1600" b="1" i="1" kern="0" dirty="0">
                  <a:solidFill>
                    <a:prstClr val="black"/>
                  </a:solidFill>
                  <a:latin typeface="NikushBan"/>
                </a:rPr>
                <a:t>‘নির্মাল্য’  অশোক সংগীত’ ‘দীপ ও ধুপ” ‘জীবনপথে’ ‘আলো ও ছায়া”</a:t>
              </a:r>
            </a:p>
          </p:txBody>
        </p:sp>
        <p:sp>
          <p:nvSpPr>
            <p:cNvPr id="5" name="Oval 4"/>
            <p:cNvSpPr/>
            <p:nvPr/>
          </p:nvSpPr>
          <p:spPr>
            <a:xfrm rot="19696107">
              <a:off x="6477532" y="4429727"/>
              <a:ext cx="2528033" cy="1710476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kumimoji="0" lang="bn-I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পেশায়</a:t>
              </a:r>
              <a:r>
                <a:rPr kumimoji="0" lang="bn-IN" sz="20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  তিনি একজন অধ্যাপক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6200000">
              <a:off x="1840140" y="2259817"/>
              <a:ext cx="2674924" cy="2116379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পুরস্কার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‘কলকাতা</a:t>
              </a:r>
              <a:r>
                <a:rPr kumimoji="0" lang="bn-IN" sz="18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 বিশ্ববিদ্যালয় থেকে  জগত্তারিণী পদক’ পান।</a:t>
              </a:r>
              <a:endParaRPr kumimoji="0" lang="bn-IN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766846">
              <a:off x="3249472" y="254536"/>
              <a:ext cx="2630247" cy="1695962"/>
            </a:xfrm>
            <a:prstGeom prst="ellipse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kumimoji="0" lang="bn-I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মৃত্যু</a:t>
              </a:r>
              <a:r>
                <a:rPr kumimoji="0" lang="bn-IN" sz="20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 </a:t>
              </a:r>
            </a:p>
            <a:p>
              <a:pPr algn="ctr">
                <a:defRPr/>
              </a:pPr>
              <a:r>
                <a:rPr kumimoji="0" lang="bn-IN" sz="2000" b="1" i="1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ushBan"/>
                  <a:ea typeface="+mn-ea"/>
                  <a:cs typeface="+mn-cs"/>
                </a:rPr>
                <a:t>১৯৩৩ খ্রিষ্টাব্দে  ২৭ সেপ্টেম্বর কলকাতায়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602" t="16735" r="5017" b="3417"/>
          <a:stretch/>
        </p:blipFill>
        <p:spPr>
          <a:xfrm>
            <a:off x="4576989" y="3043646"/>
            <a:ext cx="2474839" cy="2489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orizontal Scroll 8"/>
          <p:cNvSpPr/>
          <p:nvPr/>
        </p:nvSpPr>
        <p:spPr>
          <a:xfrm>
            <a:off x="3397782" y="107287"/>
            <a:ext cx="5174718" cy="1076650"/>
          </a:xfrm>
          <a:prstGeom prst="horizontalScroll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chemeClr val="tx1"/>
                </a:solidFill>
              </a:rPr>
              <a:t>কবি পরিচিতি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3586163"/>
            <a:ext cx="10415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এর জীবনী সম্পর্কে 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লিখ।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75" y="600075"/>
            <a:ext cx="527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1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913" y="2767280"/>
            <a:ext cx="598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1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409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NikushBan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SLUTION</dc:creator>
  <cp:lastModifiedBy>Rehana Akter Jharna</cp:lastModifiedBy>
  <cp:revision>42</cp:revision>
  <dcterms:created xsi:type="dcterms:W3CDTF">2020-10-04T12:44:30Z</dcterms:created>
  <dcterms:modified xsi:type="dcterms:W3CDTF">2021-10-09T14:25:24Z</dcterms:modified>
</cp:coreProperties>
</file>