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276" r:id="rId2"/>
    <p:sldId id="292" r:id="rId3"/>
    <p:sldId id="282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297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C611-BFE0-4BEF-86F1-D5CE6C59810D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IN" smtClean="0"/>
              <a:t>মোঃ আবু বকর সিদ্দিক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B2526-B7C1-41EC-B7D2-3FFF970F1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03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B96BA-5A2D-4AF1-8D66-66ED91B67A37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IN" smtClean="0"/>
              <a:t>মোঃ আবু বকর সিদ্দিক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5AF16-2AD7-4A7D-888E-5F027CB71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955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5AF16-2AD7-4A7D-888E-5F027CB713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98C5-6FC6-42AE-AF71-6FC403CCE0BC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06F9-5B20-4E6D-AAAB-CB6C2CCC9071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1C38-B106-44A8-BC48-B51EC1EC3B6C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0593-1954-4BF5-B2F0-69D375DE8AF9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E84A-1060-45FE-BF84-2B3381A56366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4E52-8FD6-4E2D-86D3-4652E5DEB99B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A59C-10B5-4EE6-9BFB-0FF0F042E561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52D-5846-4C5E-B624-E1513CD3A4F2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876E-6FDD-4FAF-985B-1536227B3A9D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57AF-2F6D-4FEA-AD1D-1E7B4D0DB221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B3F-8F27-4745-9808-043B06E6128F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C83CCF-C92B-459A-BADE-7B2806D8A928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bubakarjs2015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7467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199" y="1828800"/>
            <a:ext cx="90385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আসসালামু আলাইকুম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7FEC-6019-4BAF-8BE7-6C9EF2B1E12B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876E-6FDD-4FAF-985B-1536227B3A9D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t="65596" r="26269" b="9184"/>
          <a:stretch/>
        </p:blipFill>
        <p:spPr>
          <a:xfrm>
            <a:off x="533400" y="838200"/>
            <a:ext cx="8077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8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1100" y="349672"/>
            <a:ext cx="2901756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45" y="175260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০১)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সূরা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 হুমাযাহ পবিত্র কুরআনের কততম সূরা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1"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০২)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সূরা আল হুমাযাহ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আয়াত সংখ্যা 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1"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 সূরা আল হুমাযাহ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নৈতিক শিক্ষা কী?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1"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০৪)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সূরা আল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হুমাযাহকে কয়টি অংশে ভাগ করা হয়েছে 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lvl="1"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০৫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) সূরা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আল হুমাযাহ এর কয়টি জঘন্য শাস্তির কথা বলা হয়েছে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bn-IN" sz="1600" b="1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bn-IN" sz="1600" b="1" dirty="0" smtClean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bn-IN" sz="1600" b="1" dirty="0" smtClean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pPr lvl="1" algn="just"/>
            <a:r>
              <a:rPr lang="bn-IN" sz="32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খাতায় লিখে ছবি তুলে অবশ্যই আমার ইনবক্সে পাঠাবে।</a:t>
            </a:r>
            <a:endParaRPr lang="en-US" sz="3200" b="1" dirty="0" smtClean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9E79-18D0-4793-AF7A-5AC60D502739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5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মডেল কন্টেন\মডেল কন্টেন এর ছবি\rose-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220980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120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6EF2-126F-4EE1-AA15-00FC67907824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BB5F-F3A3-413B-A2C8-2188FB141961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"/>
            <a:ext cx="5334000" cy="61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9634" y="324433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73009"/>
            <a:ext cx="4902896" cy="24314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মো. আবু বকর সিদ্দিক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ও নৈতিক শিক্ষা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ইস্কাটন গার্ডেন উচ্চ বিদ্যালয়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১০/ বি, ইস্কাটন গার্ডেন রোড, রমনা, ঢাকা</a:t>
            </a:r>
            <a:endPara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"/>
              </a:rPr>
              <a:t>abubakarjs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NikoshBAN" pitchFamily="2" charset="0"/>
                <a:hlinkClick r:id="rId2"/>
              </a:rPr>
              <a:t>2015@gmail.com</a:t>
            </a:r>
            <a:endParaRPr lang="bn-IN" sz="2000" dirty="0" smtClean="0">
              <a:solidFill>
                <a:srgbClr val="7030A0"/>
              </a:solidFill>
              <a:latin typeface="+mj-lt"/>
              <a:cs typeface="NikoshBAN" pitchFamily="2" charset="0"/>
            </a:endParaRP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মোবা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: 0175-44 19 220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02896" y="4273009"/>
            <a:ext cx="4241104" cy="24006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 ও নৈতিক শিক্ষা</a:t>
            </a:r>
            <a:endParaRPr lang="bn-IN" sz="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9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all document\সব কিছু\ALL CV\Abu Bakar new Pic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06606"/>
            <a:ext cx="2971801" cy="300819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8B01-3F38-42AF-BD7F-1D2DCBDBB8D3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5715000" y="2079683"/>
            <a:ext cx="3086100" cy="1579424"/>
          </a:xfrm>
          <a:prstGeom prst="snip2Diag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তীয়</a:t>
            </a:r>
            <a:endPara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400" b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56B5-E5AB-4726-8ACB-9BDBD7883957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228600"/>
            <a:ext cx="9144000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019300"/>
            <a:ext cx="7696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পাঠ-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bn-IN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সূরা আল হুমাযাহ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876E-6FDD-4FAF-985B-1536227B3A9D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1" t="19139" r="25672" b="54314"/>
          <a:stretch/>
        </p:blipFill>
        <p:spPr>
          <a:xfrm>
            <a:off x="838200" y="1842448"/>
            <a:ext cx="7543800" cy="28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2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876E-6FDD-4FAF-985B-1536227B3A9D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7" t="28961" r="26567" b="7060"/>
          <a:stretch/>
        </p:blipFill>
        <p:spPr>
          <a:xfrm>
            <a:off x="609600" y="228600"/>
            <a:ext cx="8153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2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876E-6FDD-4FAF-985B-1536227B3A9D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19139" r="38209" b="5202"/>
          <a:stretch/>
        </p:blipFill>
        <p:spPr>
          <a:xfrm>
            <a:off x="228600" y="76200"/>
            <a:ext cx="86106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5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876E-6FDD-4FAF-985B-1536227B3A9D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4" t="78074" r="25672" b="7856"/>
          <a:stretch/>
        </p:blipFill>
        <p:spPr>
          <a:xfrm>
            <a:off x="914400" y="1447800"/>
            <a:ext cx="7391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1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876E-6FDD-4FAF-985B-1536227B3A9D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সিদ্দিক, 01927-41 31 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1" t="71702" r="28209" b="9715"/>
          <a:stretch/>
        </p:blipFill>
        <p:spPr>
          <a:xfrm>
            <a:off x="228600" y="76200"/>
            <a:ext cx="86106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39049" r="26717" b="3610"/>
          <a:stretch/>
        </p:blipFill>
        <p:spPr>
          <a:xfrm>
            <a:off x="213815" y="1091252"/>
            <a:ext cx="8610599" cy="4953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00400" y="4419600"/>
            <a:ext cx="2362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63047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39383</TotalTime>
  <Words>252</Words>
  <Application>Microsoft Office PowerPoint</Application>
  <PresentationFormat>On-screen Show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Abu Bakar</cp:lastModifiedBy>
  <cp:revision>505</cp:revision>
  <dcterms:created xsi:type="dcterms:W3CDTF">2020-01-27T19:30:08Z</dcterms:created>
  <dcterms:modified xsi:type="dcterms:W3CDTF">2021-06-07T04:13:31Z</dcterms:modified>
</cp:coreProperties>
</file>