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315" r:id="rId2"/>
    <p:sldId id="316" r:id="rId3"/>
    <p:sldId id="317" r:id="rId4"/>
    <p:sldId id="264" r:id="rId5"/>
    <p:sldId id="301" r:id="rId6"/>
    <p:sldId id="307" r:id="rId7"/>
    <p:sldId id="302" r:id="rId8"/>
    <p:sldId id="271" r:id="rId9"/>
    <p:sldId id="306" r:id="rId10"/>
    <p:sldId id="308" r:id="rId11"/>
    <p:sldId id="305" r:id="rId12"/>
    <p:sldId id="303" r:id="rId13"/>
    <p:sldId id="309" r:id="rId14"/>
    <p:sldId id="310" r:id="rId15"/>
    <p:sldId id="311" r:id="rId16"/>
    <p:sldId id="312" r:id="rId17"/>
    <p:sldId id="304" r:id="rId18"/>
    <p:sldId id="313" r:id="rId19"/>
    <p:sldId id="262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EED"/>
    <a:srgbClr val="ADF1CF"/>
    <a:srgbClr val="65E5A5"/>
    <a:srgbClr val="8EB4E3"/>
    <a:srgbClr val="22CD77"/>
    <a:srgbClr val="F2F2F2"/>
    <a:srgbClr val="025E30"/>
    <a:srgbClr val="7F7F7F"/>
    <a:srgbClr val="E6E6E6"/>
    <a:srgbClr val="D7C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374" autoAdjust="0"/>
  </p:normalViewPr>
  <p:slideViewPr>
    <p:cSldViewPr>
      <p:cViewPr varScale="1">
        <p:scale>
          <a:sx n="70" d="100"/>
          <a:sy n="70" d="100"/>
        </p:scale>
        <p:origin x="444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317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4876" y="285675"/>
            <a:ext cx="512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লক্ষ্য কর?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610619"/>
            <a:ext cx="4711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পেশার লোকের খাদ্য ও পুষ্টি চাহিদা কি একই রকম?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953183"/>
            <a:ext cx="5504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ধরণ অনুযায়ী মানুষের খাদ্য চাহিদা কম বেশি হয়ে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r="5124"/>
          <a:stretch/>
        </p:blipFill>
        <p:spPr>
          <a:xfrm>
            <a:off x="516788" y="913141"/>
            <a:ext cx="3124201" cy="2220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04" y="1023950"/>
            <a:ext cx="3124200" cy="2138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0" y="722823"/>
            <a:ext cx="2566467" cy="26224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r="10810"/>
          <a:stretch/>
        </p:blipFill>
        <p:spPr>
          <a:xfrm>
            <a:off x="576403" y="3852875"/>
            <a:ext cx="2667000" cy="21623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09" y="3441895"/>
            <a:ext cx="2388487" cy="2207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505567" y="3742168"/>
            <a:ext cx="397586" cy="39758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76906" y="5128222"/>
            <a:ext cx="397586" cy="3975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1570" y="2528653"/>
            <a:ext cx="100265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যে খাদ্যে বিভিন্ন খাদ্য উপাদান সুনির্দিষ্ট পরিমাণে ও সঠিক অনুপাতে বিদ্যমান থাকে তাকে সুষম খাদ্য বলে।</a:t>
            </a:r>
            <a:endParaRPr kumimoji="0" lang="en-US" sz="6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52179"/>
            <a:ext cx="7752896" cy="114857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3038" y="518635"/>
            <a:ext cx="5646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সুষম খাদ্য কাকে বলে?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14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101" y="2186970"/>
            <a:ext cx="6131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আমাদের প্রয়োজনীয় পুষ্টি উপাদান দিয়ে থাকে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301" y="864979"/>
            <a:ext cx="597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ছবিটি মনযোগ সহকারে 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71162" y="533400"/>
            <a:ext cx="5472512" cy="4876800"/>
            <a:chOff x="6048129" y="1344543"/>
            <a:chExt cx="5969626" cy="4876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129" y="1344543"/>
              <a:ext cx="5969626" cy="4876800"/>
            </a:xfrm>
            <a:prstGeom prst="rect">
              <a:avLst/>
            </a:prstGeom>
          </p:spPr>
        </p:pic>
        <p:sp>
          <p:nvSpPr>
            <p:cNvPr id="5" name="Isosceles Triangle 4"/>
            <p:cNvSpPr/>
            <p:nvPr/>
          </p:nvSpPr>
          <p:spPr>
            <a:xfrm>
              <a:off x="6074228" y="1409857"/>
              <a:ext cx="2908632" cy="4811486"/>
            </a:xfrm>
            <a:custGeom>
              <a:avLst/>
              <a:gdLst>
                <a:gd name="connsiteX0" fmla="*/ 0 w 1840347"/>
                <a:gd name="connsiteY0" fmla="*/ 5029200 h 5029200"/>
                <a:gd name="connsiteX1" fmla="*/ 920174 w 1840347"/>
                <a:gd name="connsiteY1" fmla="*/ 0 h 5029200"/>
                <a:gd name="connsiteX2" fmla="*/ 1840347 w 1840347"/>
                <a:gd name="connsiteY2" fmla="*/ 5029200 h 5029200"/>
                <a:gd name="connsiteX3" fmla="*/ 0 w 1840347"/>
                <a:gd name="connsiteY3" fmla="*/ 5029200 h 5029200"/>
                <a:gd name="connsiteX0" fmla="*/ 0 w 2748974"/>
                <a:gd name="connsiteY0" fmla="*/ 4535715 h 4535715"/>
                <a:gd name="connsiteX1" fmla="*/ 2748974 w 2748974"/>
                <a:gd name="connsiteY1" fmla="*/ 0 h 4535715"/>
                <a:gd name="connsiteX2" fmla="*/ 1840347 w 2748974"/>
                <a:gd name="connsiteY2" fmla="*/ 4535715 h 4535715"/>
                <a:gd name="connsiteX3" fmla="*/ 0 w 2748974"/>
                <a:gd name="connsiteY3" fmla="*/ 4535715 h 4535715"/>
                <a:gd name="connsiteX0" fmla="*/ 0 w 4563260"/>
                <a:gd name="connsiteY0" fmla="*/ 4811486 h 4811486"/>
                <a:gd name="connsiteX1" fmla="*/ 4563260 w 4563260"/>
                <a:gd name="connsiteY1" fmla="*/ 0 h 4811486"/>
                <a:gd name="connsiteX2" fmla="*/ 1840347 w 4563260"/>
                <a:gd name="connsiteY2" fmla="*/ 4811486 h 4811486"/>
                <a:gd name="connsiteX3" fmla="*/ 0 w 4563260"/>
                <a:gd name="connsiteY3" fmla="*/ 4811486 h 4811486"/>
                <a:gd name="connsiteX0" fmla="*/ 0 w 3140860"/>
                <a:gd name="connsiteY0" fmla="*/ 4405086 h 4811486"/>
                <a:gd name="connsiteX1" fmla="*/ 3140860 w 3140860"/>
                <a:gd name="connsiteY1" fmla="*/ 0 h 4811486"/>
                <a:gd name="connsiteX2" fmla="*/ 417947 w 3140860"/>
                <a:gd name="connsiteY2" fmla="*/ 4811486 h 4811486"/>
                <a:gd name="connsiteX3" fmla="*/ 0 w 3140860"/>
                <a:gd name="connsiteY3" fmla="*/ 4405086 h 4811486"/>
                <a:gd name="connsiteX0" fmla="*/ 0 w 2908632"/>
                <a:gd name="connsiteY0" fmla="*/ 4230914 h 4811486"/>
                <a:gd name="connsiteX1" fmla="*/ 2908632 w 2908632"/>
                <a:gd name="connsiteY1" fmla="*/ 0 h 4811486"/>
                <a:gd name="connsiteX2" fmla="*/ 185719 w 2908632"/>
                <a:gd name="connsiteY2" fmla="*/ 4811486 h 4811486"/>
                <a:gd name="connsiteX3" fmla="*/ 0 w 2908632"/>
                <a:gd name="connsiteY3" fmla="*/ 4230914 h 48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8632" h="4811486">
                  <a:moveTo>
                    <a:pt x="0" y="4230914"/>
                  </a:moveTo>
                  <a:lnTo>
                    <a:pt x="2908632" y="0"/>
                  </a:lnTo>
                  <a:lnTo>
                    <a:pt x="185719" y="4811486"/>
                  </a:lnTo>
                  <a:lnTo>
                    <a:pt x="0" y="42309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5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30986" y="12192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 করা খুবই গুরুত্বপূর্ণ।সুস্থ ও সবল থাকার জন্য আমাদের সঠিক পরি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ণে পুষ্টি উপাদান প্রয়োজন।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5" y="636170"/>
            <a:ext cx="7576457" cy="55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E5A5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5" y="638545"/>
            <a:ext cx="3730716" cy="5580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648200" y="899309"/>
            <a:ext cx="5935931" cy="707886"/>
            <a:chOff x="4648200" y="899309"/>
            <a:chExt cx="5935931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5334535" y="899309"/>
              <a:ext cx="52495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ছেলেটিকে দেখে কী মনে হচ্ছে?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648200" y="971487"/>
              <a:ext cx="609600" cy="5536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48200" y="1966838"/>
            <a:ext cx="6299200" cy="1323439"/>
            <a:chOff x="4648200" y="1966838"/>
            <a:chExt cx="6299200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5334535" y="1966838"/>
              <a:ext cx="56128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ছেলেটির শরীরে কী প্রয়োজনীয় পুষ্টি উপাদান আছে?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648200" y="1966838"/>
              <a:ext cx="609600" cy="5536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8200" y="3319306"/>
            <a:ext cx="7162800" cy="2554545"/>
            <a:chOff x="4648200" y="3319306"/>
            <a:chExt cx="7162800" cy="2554545"/>
          </a:xfrm>
        </p:grpSpPr>
        <p:sp>
          <p:nvSpPr>
            <p:cNvPr id="6" name="TextBox 5"/>
            <p:cNvSpPr txBox="1"/>
            <p:nvPr/>
          </p:nvSpPr>
          <p:spPr>
            <a:xfrm>
              <a:off x="5334535" y="3319306"/>
              <a:ext cx="647646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 পুষ্টি গ্রহণ না করলে শরীর দূর্বল হয়ে পড়ে এবং সহজেই রোগে আক্রান্ত হয়।অপুষ্টিজনিত কারণে ছেলেটির স্বাভাবিক বৃদ্ধি ও বিকাশ বাধাগ্রস্ত হয়।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648200" y="3428999"/>
              <a:ext cx="609600" cy="5536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8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06948" y="375961"/>
            <a:ext cx="3466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1320" y="5132708"/>
            <a:ext cx="7342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খাদ্য গ্রহণের ফলে ওজনজনিত সমস্যা সৃষ্টি হতে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" y="218258"/>
            <a:ext cx="5363104" cy="5576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64" y="1180900"/>
            <a:ext cx="3971925" cy="381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9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rgbClr val="ADF1C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4" y="1828800"/>
            <a:ext cx="4373772" cy="4409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440" y="762000"/>
            <a:ext cx="1027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পাঠ্যব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পৃষ্ঠা 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</p:txBody>
      </p:sp>
    </p:spTree>
    <p:extLst>
      <p:ext uri="{BB962C8B-B14F-4D97-AF65-F5344CB8AC3E}">
        <p14:creationId xmlns:p14="http://schemas.microsoft.com/office/powerpoint/2010/main" val="897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20880"/>
            <a:ext cx="10058400" cy="60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981200"/>
            <a:ext cx="10477500" cy="2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rgbClr val="ADF1C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74" y="226374"/>
            <a:ext cx="4909508" cy="271353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03935" y="726217"/>
            <a:ext cx="4974901" cy="1189292"/>
            <a:chOff x="640698" y="791908"/>
            <a:chExt cx="4974901" cy="13827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9EDF0F-C82A-48B3-9399-93E30D6B48F6}"/>
                </a:ext>
              </a:extLst>
            </p:cNvPr>
            <p:cNvGrpSpPr/>
            <p:nvPr/>
          </p:nvGrpSpPr>
          <p:grpSpPr>
            <a:xfrm>
              <a:off x="640698" y="791910"/>
              <a:ext cx="4082494" cy="1382738"/>
              <a:chOff x="1543242" y="699188"/>
              <a:chExt cx="4145323" cy="1589648"/>
            </a:xfrm>
          </p:grpSpPr>
          <p:sp>
            <p:nvSpPr>
              <p:cNvPr id="33" name="Freeform: Shape 25">
                <a:extLst>
                  <a:ext uri="{FF2B5EF4-FFF2-40B4-BE49-F238E27FC236}">
                    <a16:creationId xmlns:a16="http://schemas.microsoft.com/office/drawing/2014/main" id="{28D15D18-648A-42E4-BF22-01898E8B0AC0}"/>
                  </a:ext>
                </a:extLst>
              </p:cNvPr>
              <p:cNvSpPr/>
              <p:nvPr/>
            </p:nvSpPr>
            <p:spPr>
              <a:xfrm rot="16200000">
                <a:off x="4522709" y="1122979"/>
                <a:ext cx="1561514" cy="770199"/>
              </a:xfrm>
              <a:custGeom>
                <a:avLst/>
                <a:gdLst>
                  <a:gd name="connsiteX0" fmla="*/ 1561514 w 1561514"/>
                  <a:gd name="connsiteY0" fmla="*/ 0 h 641295"/>
                  <a:gd name="connsiteX1" fmla="*/ 1561514 w 1561514"/>
                  <a:gd name="connsiteY1" fmla="*/ 641295 h 641295"/>
                  <a:gd name="connsiteX2" fmla="*/ 1090247 w 1561514"/>
                  <a:gd name="connsiteY2" fmla="*/ 641295 h 641295"/>
                  <a:gd name="connsiteX3" fmla="*/ 1083959 w 1561514"/>
                  <a:gd name="connsiteY3" fmla="*/ 578925 h 641295"/>
                  <a:gd name="connsiteX4" fmla="*/ 780757 w 1561514"/>
                  <a:gd name="connsiteY4" fmla="*/ 331808 h 641295"/>
                  <a:gd name="connsiteX5" fmla="*/ 477555 w 1561514"/>
                  <a:gd name="connsiteY5" fmla="*/ 578925 h 641295"/>
                  <a:gd name="connsiteX6" fmla="*/ 471267 w 1561514"/>
                  <a:gd name="connsiteY6" fmla="*/ 641295 h 641295"/>
                  <a:gd name="connsiteX7" fmla="*/ 0 w 1561514"/>
                  <a:gd name="connsiteY7" fmla="*/ 641295 h 641295"/>
                  <a:gd name="connsiteX8" fmla="*/ 0 w 1561514"/>
                  <a:gd name="connsiteY8" fmla="*/ 0 h 6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514" h="641295">
                    <a:moveTo>
                      <a:pt x="1561514" y="0"/>
                    </a:moveTo>
                    <a:lnTo>
                      <a:pt x="1561514" y="641295"/>
                    </a:lnTo>
                    <a:lnTo>
                      <a:pt x="1090247" y="641295"/>
                    </a:lnTo>
                    <a:lnTo>
                      <a:pt x="1083959" y="578925"/>
                    </a:lnTo>
                    <a:cubicBezTo>
                      <a:pt x="1055100" y="437896"/>
                      <a:pt x="930318" y="331808"/>
                      <a:pt x="780757" y="331808"/>
                    </a:cubicBezTo>
                    <a:cubicBezTo>
                      <a:pt x="631196" y="331808"/>
                      <a:pt x="506413" y="437896"/>
                      <a:pt x="477555" y="578925"/>
                    </a:cubicBezTo>
                    <a:lnTo>
                      <a:pt x="471267" y="641295"/>
                    </a:lnTo>
                    <a:lnTo>
                      <a:pt x="0" y="64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>
                <a:off x="1543242" y="699188"/>
                <a:ext cx="3914382" cy="1561514"/>
                <a:chOff x="777702" y="1039430"/>
                <a:chExt cx="3914382" cy="1561514"/>
              </a:xfrm>
            </p:grpSpPr>
            <p:sp>
              <p:nvSpPr>
                <p:cNvPr id="35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 flipH="1">
              <a:off x="1760546" y="791908"/>
              <a:ext cx="3855053" cy="1358266"/>
              <a:chOff x="777702" y="1039430"/>
              <a:chExt cx="3914382" cy="1561514"/>
            </a:xfrm>
          </p:grpSpPr>
          <p:sp>
            <p:nvSpPr>
              <p:cNvPr id="5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068627" y="886944"/>
            <a:ext cx="278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0658" y="3905029"/>
            <a:ext cx="103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কাকে বলে?সুষম খাদ্য কেন প্রয়োজন ৫টি বাক্যে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CEC3FD-3CA2-4999-B32F-FFBFDF46174A}"/>
              </a:ext>
            </a:extLst>
          </p:cNvPr>
          <p:cNvSpPr/>
          <p:nvPr/>
        </p:nvSpPr>
        <p:spPr>
          <a:xfrm>
            <a:off x="5213176" y="1686822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EF7AA1-0DEA-4478-89D5-AEE0A537C7B2}"/>
              </a:ext>
            </a:extLst>
          </p:cNvPr>
          <p:cNvSpPr/>
          <p:nvPr/>
        </p:nvSpPr>
        <p:spPr>
          <a:xfrm>
            <a:off x="4236624" y="858296"/>
            <a:ext cx="742071" cy="742071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43284E-6F04-4D58-B238-CC668A1601BB}"/>
              </a:ext>
            </a:extLst>
          </p:cNvPr>
          <p:cNvSpPr/>
          <p:nvPr/>
        </p:nvSpPr>
        <p:spPr>
          <a:xfrm>
            <a:off x="5563110" y="3057964"/>
            <a:ext cx="742071" cy="742071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6E5049-F6AF-4B1C-B039-54C7F40B7978}"/>
              </a:ext>
            </a:extLst>
          </p:cNvPr>
          <p:cNvSpPr/>
          <p:nvPr/>
        </p:nvSpPr>
        <p:spPr>
          <a:xfrm>
            <a:off x="4236625" y="5115364"/>
            <a:ext cx="742071" cy="742071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7CE203-9F0D-4E5B-B6B9-4B26B4A82063}"/>
              </a:ext>
            </a:extLst>
          </p:cNvPr>
          <p:cNvSpPr/>
          <p:nvPr/>
        </p:nvSpPr>
        <p:spPr>
          <a:xfrm>
            <a:off x="5129994" y="4282696"/>
            <a:ext cx="742071" cy="742071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257777" y="582274"/>
            <a:ext cx="6077247" cy="5791200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792448-1F1F-4101-8C4C-F2F2CC1AE509}"/>
              </a:ext>
            </a:extLst>
          </p:cNvPr>
          <p:cNvSpPr txBox="1"/>
          <p:nvPr/>
        </p:nvSpPr>
        <p:spPr>
          <a:xfrm>
            <a:off x="6483982" y="337326"/>
            <a:ext cx="505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আবু হাসান</a:t>
            </a:r>
            <a:endParaRPr lang="en-US" sz="96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C0E855-0EAF-429A-AB66-864371A3DA0B}"/>
              </a:ext>
            </a:extLst>
          </p:cNvPr>
          <p:cNvSpPr txBox="1"/>
          <p:nvPr/>
        </p:nvSpPr>
        <p:spPr>
          <a:xfrm>
            <a:off x="6425467" y="1727322"/>
            <a:ext cx="375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00CC"/>
                </a:solidFill>
                <a:latin typeface="Century Gothic" panose="020B0502020202020204" pitchFamily="34" charset="0"/>
              </a:rPr>
              <a:t>সহকারি শিক্ষক</a:t>
            </a:r>
            <a:endParaRPr lang="en-US" sz="4800" b="1" dirty="0">
              <a:solidFill>
                <a:srgbClr val="CC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8E4FF-904B-4192-9814-1D5CEB21E033}"/>
              </a:ext>
            </a:extLst>
          </p:cNvPr>
          <p:cNvSpPr txBox="1"/>
          <p:nvPr/>
        </p:nvSpPr>
        <p:spPr>
          <a:xfrm>
            <a:off x="6425467" y="3163485"/>
            <a:ext cx="550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বিজবাগ সরকারি প্রাথমিক বিদ্যালয়।</a:t>
            </a:r>
            <a:endParaRPr lang="en-US" sz="36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45F73B-C64E-4C23-8404-AD2E8ED1CE60}"/>
              </a:ext>
            </a:extLst>
          </p:cNvPr>
          <p:cNvSpPr txBox="1"/>
          <p:nvPr/>
        </p:nvSpPr>
        <p:spPr>
          <a:xfrm>
            <a:off x="6425467" y="4378436"/>
            <a:ext cx="360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9CC"/>
                </a:solidFill>
                <a:latin typeface="Century Gothic" panose="020B0502020202020204" pitchFamily="34" charset="0"/>
              </a:rPr>
              <a:t>সেনবাগ, নোয়াখালী।</a:t>
            </a:r>
            <a:endParaRPr lang="en-US" sz="3600" b="1" dirty="0">
              <a:solidFill>
                <a:srgbClr val="0099C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6425467" y="5210958"/>
            <a:ext cx="5231665" cy="1292953"/>
            <a:chOff x="7710910" y="689019"/>
            <a:chExt cx="4303464" cy="79269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0" y="689019"/>
              <a:ext cx="4303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28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1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6" grpId="0" animBg="1"/>
      <p:bldP spid="29" grpId="0" animBg="1"/>
      <p:bldP spid="32" grpId="0" animBg="1"/>
      <p:bldP spid="36" grpId="0"/>
      <p:bldP spid="39" grpId="0"/>
      <p:bldP spid="42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4708" y="4228520"/>
            <a:ext cx="6032555" cy="1898544"/>
            <a:chOff x="5413659" y="1364860"/>
            <a:chExt cx="3922677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7" cy="1213343"/>
              <a:chOff x="3119461" y="2798299"/>
              <a:chExt cx="3922677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3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6110265" y="1675000"/>
              <a:ext cx="2353844" cy="59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B050"/>
                  </a:solidFill>
                </a:rPr>
                <a:t>আল্লাহ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</a:rPr>
                <a:t>হাফেজ</a:t>
              </a:r>
              <a:endParaRPr lang="en-US" sz="5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8600" y="3945421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144" y="2049976"/>
            <a:ext cx="683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থাকি। নিরাপদে থাকি।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45" y="4856985"/>
            <a:ext cx="5170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58" y="30480"/>
            <a:ext cx="4639383" cy="4038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3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(৫১ –১০০)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পৃষ্ঠা: ০৪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389362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275036" y="1729294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1142999" y="5738715"/>
            <a:ext cx="9906000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1143000" y="5317384"/>
            <a:ext cx="9906000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6572196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228599" y="5976432"/>
            <a:ext cx="6543764" cy="886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5195" y="2275262"/>
            <a:ext cx="5096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প্রাথমিক বিজ্ঞান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অধ্যায়:6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 সুস্থ জীবনের জন্য খাদ্য</a:t>
            </a:r>
          </a:p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</a:p>
        </p:txBody>
      </p:sp>
    </p:spTree>
    <p:extLst>
      <p:ext uri="{BB962C8B-B14F-4D97-AF65-F5344CB8AC3E}">
        <p14:creationId xmlns:p14="http://schemas.microsoft.com/office/powerpoint/2010/main" val="100951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074348" y="1136726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687327" y="868249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552944" y="768379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2944" y="3863847"/>
            <a:ext cx="9348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প্রয়োজনের কম/বেশি খাওয়ার ক্ষতিকর দিক সম্পর্কে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944" y="3118768"/>
            <a:ext cx="892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১বয়স ও কাজ অনুযায়ী পরিমিত খাদ্য গ্রহণের গুরুত্ব বলতে পারবে।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53104" y="3167660"/>
            <a:ext cx="609600" cy="5536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62000" y="3879388"/>
            <a:ext cx="609600" cy="5536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81481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81481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  <p:bldP spid="19" grpId="0" animBg="1"/>
          <p:bldP spid="2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00919" y="1905506"/>
            <a:ext cx="9990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সকালে তোমরা কি খেয়েছ?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48" y="1406652"/>
            <a:ext cx="2883526" cy="152615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428" y="3679863"/>
            <a:ext cx="1090470" cy="22024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67" y="3913981"/>
            <a:ext cx="3596369" cy="2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923" y="1318347"/>
            <a:ext cx="3062514" cy="229688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605" y="4187627"/>
            <a:ext cx="2343150" cy="195262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7420" y="344470"/>
            <a:ext cx="444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5575" y="2784235"/>
            <a:ext cx="446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কিসের ছবি?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641" y="155046"/>
            <a:ext cx="3375339" cy="21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04800"/>
            <a:ext cx="10972800" cy="624840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7656" y="992733"/>
            <a:ext cx="4995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573218"/>
            <a:ext cx="6309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994" y="974804"/>
            <a:ext cx="1683193" cy="1750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69" y="3040728"/>
            <a:ext cx="1683193" cy="17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-1.48148E-6 L 0.27461 0.00208 C 0.28385 0.00208 0.28958 0.00578 0.29883 0.0081 C 0.3026 0.00926 0.30651 0.00949 0.31028 0.01018 C 0.31575 0.01134 0.32643 0.01435 0.32643 0.01435 C 0.35781 0.05139 0.32721 0.01666 0.43034 0.02037 C 0.43502 0.0206 0.43958 0.02176 0.44414 0.02245 C 0.4513 0.02662 0.45039 0.02338 0.45338 0.03287 C 0.45429 0.03541 0.45495 0.03819 0.45573 0.04097 C 0.45612 0.04375 0.4582 0.04745 0.4569 0.04907 C 0.45169 0.05602 0.45065 0.04467 0.45 0.04097 C 0.45078 0.03958 0.4513 0.0375 0.45221 0.0368 C 0.45442 0.03541 0.4569 0.03472 0.45924 0.03472 C 0.46067 0.03472 0.46562 0.03796 0.46732 0.03889 C 0.46927 0.05301 0.47018 0.05625 0.46732 0.07569 C 0.46692 0.07778 0.46497 0.07708 0.4638 0.07778 C 0.45768 0.07708 0.45143 0.07801 0.44531 0.07569 C 0.44205 0.07453 0.44114 0.06481 0.43958 0.06134 C 0.43867 0.05949 0.43724 0.05879 0.43607 0.0574 C 0.43567 0.05532 0.43567 0.05301 0.43489 0.05115 C 0.43411 0.0493 0.43151 0.04722 0.43151 0.04722 C 0.43437 0.06736 0.4306 0.04629 0.43489 0.05949 C 0.43554 0.06134 0.43528 0.06389 0.43607 0.06551 C 0.43698 0.06736 0.43854 0.06805 0.43958 0.06967 C 0.44036 0.07083 0.44101 0.07245 0.44192 0.07384 C 0.44505 0.07824 0.44518 0.07778 0.44883 0.07986 C 0.45143 0.07916 0.45482 0.08102 0.4569 0.07778 C 0.45859 0.075 0.45703 0.06921 0.45807 0.06551 C 0.45911 0.06157 0.46432 0.06018 0.46614 0.05949 C 0.46732 0.06088 0.46862 0.06157 0.46953 0.06342 C 0.4707 0.06574 0.47096 0.06921 0.47187 0.07176 C 0.47252 0.07338 0.47344 0.07453 0.47422 0.07569 C 0.47461 0.07778 0.47474 0.08009 0.47539 0.08194 C 0.47591 0.08426 0.47812 0.09051 0.4776 0.08819 C 0.47552 0.07708 0.47721 0.08657 0.47539 0.07176 C 0.475 0.06898 0.47487 0.0662 0.47422 0.06342 C 0.4737 0.06134 0.47265 0.05949 0.47187 0.0574 C 0.47148 0.05532 0.47109 0.05324 0.4707 0.05115 C 0.4694 0.04305 0.46705 0.02963 0.47422 0.02453 C 0.48164 0.01921 0.49036 0.02315 0.49844 0.02245 C 0.48398 0.04815 0.49765 0.02199 0.49492 0.11666 C 0.49479 0.12014 0.49427 0.10995 0.49375 0.10648 C 0.49192 0.09467 0.4914 0.0949 0.48919 0.08403 C 0.48841 0.07986 0.48763 0.07569 0.48685 0.07176 C 0.48646 0.0669 0.4862 0.06203 0.48567 0.0574 C 0.48541 0.05324 0.4845 0.0493 0.4845 0.04514 C 0.4845 0.03611 0.48437 0.02708 0.48567 0.01852 C 0.48607 0.01643 0.48802 0.01643 0.48919 0.01643 C 0.50338 0.01504 0.51771 0.01504 0.5319 0.01435 C 0.53073 0.01643 0.52929 0.01805 0.52838 0.02037 C 0.52552 0.02824 0.52851 0.04444 0.52955 0.04907 C 0.53008 0.05115 0.5319 0.05046 0.53307 0.05115 C 0.53151 0.06088 0.53294 0.07407 0.52838 0.07986 C 0.52422 0.08518 0.51823 0.07824 0.51341 0.07569 C 0.5026 0.07037 0.50677 0.07083 0.50182 0.06342 C 0.50039 0.06134 0.49883 0.05949 0.49726 0.0574 C 0.4957 0.05324 0.49427 0.04907 0.49271 0.04514 C 0.49153 0.04236 0.4901 0.03981 0.48919 0.0368 C 0.48854 0.03495 0.48841 0.03287 0.48802 0.03078 C 0.48997 0.0287 0.49153 0.02477 0.49375 0.02453 C 0.51302 0.02338 0.53229 0.02523 0.55143 0.02662 C 0.55273 0.02662 0.54922 0.02847 0.54804 0.0287 C 0.54349 0.02986 0.5388 0.03009 0.53424 0.03078 C 0.52591 0.05254 0.52786 0.0449 0.53307 0.09838 C 0.5332 0.10069 0.53984 0.11088 0.54232 0.11273 C 0.54453 0.11435 0.54922 0.11666 0.54922 0.11666 C 0.55039 0.1162 0.5526 0.1169 0.5526 0.11481 C 0.5526 0.10509 0.54909 0.10231 0.5457 0.09838 C 0.54036 0.08403 0.54336 0.08865 0.53763 0.08194 C 0.53685 0.07847 0.53607 0.07523 0.53528 0.07176 C 0.53489 0.06967 0.53476 0.06736 0.53424 0.06551 C 0.53359 0.06389 0.53268 0.06273 0.5319 0.06134 C 0.53151 0.0574 0.53125 0.05324 0.53073 0.04907 C 0.52916 0.03611 0.52903 0.03588 0.52721 0.02662 C 0.52799 0.02523 0.52851 0.02268 0.52955 0.02245 C 0.58437 0.02014 0.58971 0.0162 0.57226 0.02662 C 0.57109 0.0287 0.57018 0.03125 0.56875 0.03287 C 0.56784 0.03403 0.56601 0.0331 0.56536 0.03472 C 0.56393 0.03842 0.5638 0.04305 0.56302 0.04722 L 0.56185 0.05324 C 0.56328 0.07801 0.56185 0.06713 0.56536 0.08611 C 0.56575 0.08819 0.56549 0.09097 0.56653 0.09213 C 0.56705 0.09305 0.57317 0.10139 0.57461 0.10254 C 0.57682 0.10416 0.58151 0.10648 0.58151 0.10648 C 0.58268 0.10625 0.59192 0.10602 0.59192 0.09838 C 0.59192 0.09606 0.58958 0.09699 0.58841 0.09629 C 0.58151 0.09699 0.57448 0.09583 0.56771 0.09838 C 0.56627 0.09884 0.57096 0.10486 0.57109 0.10254 C 0.57148 0.08935 0.56966 0.07639 0.56875 0.06342 C 0.56862 0.05995 0.56836 0.05648 0.56771 0.05324 C 0.56719 0.05092 0.56614 0.04907 0.56536 0.04722 C 0.56614 0.03958 0.56484 0.03032 0.56771 0.02453 C 0.56992 0.01967 0.57448 0.02106 0.57799 0.02037 C 0.58489 0.01921 0.59192 0.01921 0.59883 0.01852 C 0.60495 0.01921 0.61172 0.01551 0.61732 0.02037 C 0.61979 0.02268 0.61224 0.02523 0.61028 0.0287 C 0.6095 0.03009 0.60885 0.03148 0.60807 0.03287 C 0.60729 0.03403 0.60143 0.04166 0.6 0.04305 C 0.59883 0.04398 0.59752 0.04398 0.59648 0.04514 C 0.59531 0.04606 0.59427 0.04791 0.59297 0.04907 C 0.59153 0.05069 0.58997 0.05185 0.58841 0.05324 C 0.5914 0.06875 0.58763 0.05509 0.60455 0.06134 C 0.60703 0.0625 0.60911 0.06574 0.61146 0.06759 C 0.61263 0.06852 0.6138 0.06898 0.61497 0.06967 C 0.61575 0.07106 0.61719 0.07176 0.61732 0.07384 C 0.61758 0.07916 0.61666 0.08472 0.61614 0.09004 C 0.61562 0.09537 0.61471 0.09953 0.6138 0.1044 C 0.61341 0.08935 0.61328 0.0743 0.61263 0.05949 C 0.6125 0.05717 0.61185 0.05532 0.61146 0.05324 C 0.61107 0.04977 0.61107 0.04629 0.61028 0.04305 C 0.60989 0.04074 0.60885 0.03889 0.60807 0.0368 C 0.60846 0.03217 0.60664 0.02453 0.60924 0.02245 C 0.61172 0.0206 0.61354 0.0287 0.61614 0.03078 C 0.62526 0.03773 0.62135 0.03518 0.6276 0.03889 C 0.62916 0.04097 0.63073 0.04305 0.63229 0.04514 C 0.63711 0.05115 0.63867 0.04907 0.63463 0.06551 C 0.63411 0.06759 0.63229 0.0669 0.63112 0.06759 C 0.63034 0.06898 0.62995 0.07153 0.62877 0.07176 C 0.62604 0.07222 0.62304 0.07222 0.6207 0.06967 C 0.6194 0.06805 0.62383 0.06828 0.62539 0.06759 C 0.62617 0.0662 0.62682 0.06481 0.6276 0.06342 C 0.62877 0.06203 0.63073 0.0618 0.63112 0.05949 C 0.63164 0.05532 0.63073 0.05092 0.62995 0.04722 C 0.62955 0.04537 0.62851 0.04398 0.6276 0.04305 C 0.62552 0.04074 0.61862 0.03935 0.61732 0.03889 C 0.61497 0.03611 0.60833 0.03426 0.61028 0.03078 C 0.61107 0.0294 0.61159 0.02708 0.61263 0.02662 C 0.6164 0.025 0.62031 0.02569 0.62422 0.02453 C 0.65312 0.0169 0.61745 0.02338 0.64844 0.01852 C 0.65651 0.01921 0.66458 0.01921 0.67265 0.02037 C 0.67383 0.0206 0.67669 0.0206 0.67617 0.02245 C 0.67539 0.025 0.67304 0.02384 0.67148 0.02453 C 0.66797 0.0287 0.66758 0.02963 0.66341 0.03287 C 0.66224 0.03356 0.66107 0.03403 0.65989 0.03472 C 0.65651 0.03889 0.65599 0.03981 0.65182 0.04305 C 0.65078 0.04375 0.64948 0.04398 0.64844 0.04514 C 0.64088 0.05185 0.65 0.04791 0.63802 0.05324 C 0.63424 0.05486 0.62643 0.0574 0.62643 0.0574 C 0.63307 0.0581 0.63958 0.05787 0.64609 0.05949 C 0.64857 0.05995 0.65065 0.06227 0.65299 0.06342 C 0.65495 0.06435 0.6569 0.06481 0.65885 0.06551 C 0.66133 0.06852 0.66393 0.07106 0.66575 0.07569 C 0.6664 0.07754 0.66627 0.08009 0.66692 0.08194 C 0.66745 0.08426 0.66836 0.08611 0.66914 0.08819 C 0.66953 0.09768 0.66888 0.10764 0.67031 0.11666 C 0.6707 0.11921 0.67265 0.11319 0.67265 0.11065 C 0.67317 0.08865 0.67317 0.07523 0.67031 0.0574 C 0.67005 0.05532 0.66953 0.05324 0.66914 0.05115 C 0.66875 0.04444 0.66953 0.03703 0.66797 0.03078 C 0.66745 0.02847 0.6664 0.03472 0.66575 0.0368 C 0.66484 0.04004 0.66432 0.04375 0.66341 0.04722 C 0.66237 0.05139 0.66146 0.05555 0.65989 0.05949 C 0.65872 0.0625 0.65677 0.06458 0.65534 0.06759 C 0.65403 0.07014 0.65299 0.07315 0.65182 0.07569 C 0.65221 0.08333 0.65143 0.09143 0.65299 0.09838 C 0.65351 0.10023 0.65625 0.09838 0.65651 0.09629 C 0.65859 0.07778 0.65742 0.07916 0.65182 0.07569 C 0.65 0.07639 0.64635 0.0743 0.64609 0.07778 C 0.6457 0.08264 0.64791 0.08958 0.65078 0.09004 C 0.66302 0.09259 0.67539 0.0875 0.68763 0.08611 C 0.68802 0.08403 0.68854 0.08194 0.6888 0.07986 C 0.68971 0.07106 0.68945 0.0618 0.69114 0.05324 C 0.69153 0.05092 0.69349 0.05069 0.69453 0.04907 C 0.70455 0.03634 0.69453 0.04861 0.7026 0.03889 C 0.7108 0.04074 0.7112 0.03657 0.71419 0.04722 C 0.71471 0.04907 0.71497 0.05115 0.71536 0.05324 C 0.71497 0.05879 0.71198 0.06574 0.71419 0.06967 C 0.71601 0.07291 0.71588 0.06065 0.71771 0.0574 C 0.71914 0.05486 0.72148 0.05486 0.72344 0.05324 C 0.725 0.05208 0.72656 0.05069 0.72799 0.04907 C 0.73047 0.04653 0.73489 0.04097 0.73489 0.04097 C 0.73567 0.03889 0.73646 0.0368 0.73724 0.03472 C 0.73789 0.03333 0.7388 0.0294 0.73958 0.03078 C 0.74049 0.03217 0.73945 0.03565 0.73841 0.0368 C 0.73646 0.03935 0.73346 0.03865 0.73151 0.04097 L 0.72799 0.04514 C 0.72383 0.05625 0.72812 0.04699 0.72109 0.05532 C 0.72018 0.05648 0.71966 0.0581 0.71875 0.05949 C 0.71771 0.06088 0.71653 0.06203 0.71536 0.06342 C 0.71458 0.05949 0.7151 0.0537 0.71302 0.05115 C 0.70482 0.04143 0.70885 0.04421 0.70143 0.04097 C 0.70703 0.03125 0.70403 0.03403 0.70963 0.03078 C 0.71302 0.03217 0.71666 0.03217 0.71992 0.03472 C 0.72226 0.0368 0.72291 0.04606 0.72344 0.04907 C 0.72409 0.05324 0.72344 0.06018 0.72578 0.06134 L 0.72916 0.06342 C 0.73151 0.06203 0.73476 0.06296 0.73607 0.05949 C 0.73685 0.0574 0.73789 0.05555 0.73841 0.05324 C 0.73945 0.0493 0.74179 0.03703 0.74075 0.04097 L 0.73841 0.04907 C 0.7388 0.06898 0.73841 0.08889 0.73958 0.10856 C 0.73997 0.11481 0.74049 0.09629 0.74075 0.09004 C 0.74127 0.06898 0.74127 0.04768 0.74192 0.02662 C 0.74192 0.02315 0.74271 0.0199 0.7431 0.01643 C 0.74349 0.01157 0.7431 0.00648 0.74414 0.00208 C 0.74479 -0.00023 0.74648 -0.0007 0.74765 -0.00209 C 0.75117 -0.0007 0.75664 -0.00371 0.75807 0.00208 C 0.75989 0.00972 0.75521 0.01828 0.75455 0.02662 L 0.75338 0.04097 C 0.75416 0.05879 0.75442 0.07662 0.75573 0.09421 C 0.75703 0.11227 0.75859 0.09977 0.75924 0.09629 C 0.75989 0.08264 0.75989 0.06875 0.76146 0.05532 C 0.76237 0.04791 0.7681 0.04838 0.7707 0.04722 C 0.77304 0.04606 0.77526 0.04398 0.7776 0.04305 C 0.78411 0.04004 0.78073 0.04143 0.78802 0.03889 C 0.78841 0.0368 0.78919 0.03495 0.78919 0.03287 C 0.78919 0.02615 0.78763 0.02338 0.78567 0.01852 C 0.78528 0.03148 0.78633 0.04467 0.78463 0.0574 C 0.78411 0.06041 0.78112 0.05903 0.77995 0.06134 C 0.7789 0.06365 0.77955 0.06713 0.77877 0.06967 C 0.77825 0.07129 0.77721 0.07245 0.77656 0.07384 C 0.77682 0.07847 0.77604 0.08426 0.7776 0.08819 C 0.77916 0.09143 0.78463 0.09213 0.78463 0.09213 C 0.80469 0.08958 0.79765 0.09884 0.80299 0.08194 C 0.80377 0.07986 0.80455 0.07778 0.80534 0.07569 C 0.80469 0.0625 0.80599 0.05324 0.80182 0.04305 C 0.80091 0.04074 0.79961 0.03889 0.79844 0.0368 C 0.79765 0.03403 0.79739 0.03078 0.79609 0.0287 C 0.79531 0.02708 0.79375 0.02778 0.79271 0.02662 C 0.79166 0.02569 0.79127 0.02361 0.79036 0.02245 C 0.78815 0.02014 0.78567 0.01852 0.78346 0.01643 C 0.78099 -0.00047 0.78463 0.01643 0.77656 0.00208 C 0.76302 -0.02176 0.77825 -0.00278 0.76836 -0.01435 C 0.7681 -0.01644 0.76705 -0.01829 0.76732 -0.0206 C 0.76745 -0.02246 0.76849 -0.025 0.76953 -0.02454 C 0.77096 -0.02408 0.77109 -0.0206 0.77187 -0.01852 C 0.77226 -0.0081 0.77239 0.00208 0.77304 0.01227 C 0.7733 0.01666 0.77396 0.0243 0.7776 0.02453 C 0.80651 0.02662 0.83528 0.02592 0.86419 0.02662 L 0.96692 0.02453 C 0.96966 0.0243 0.97122 0.01828 0.97383 0.01643 C 0.97591 0.01481 0.97838 0.01504 0.98073 0.01435 C 0.98424 0.01504 0.98776 0.01528 0.99114 0.01643 C 0.99349 0.01713 0.9957 0.01967 0.99804 0.02037 L 1.00495 0.02245 C 1.0069 0.02315 1.00885 0.02407 1.01067 0.02453 C 1.01341 0.02546 1.01614 0.02592 1.01875 0.02662 C 1.0276 0.02592 1.03659 0.02615 1.04531 0.02453 C 1.04778 0.02407 1.05013 0.02245 1.05221 0.02037 C 1.05325 0.01967 1.05351 0.01666 1.05455 0.01643 C 1.06497 0.01458 1.07539 0.01504 1.08567 0.01435 C 1.09114 0.01296 1.09648 0.0118 1.10195 0.01018 C 1.10351 0.00972 1.10495 0.00787 1.10651 0.0081 C 1.1082 0.00856 1.10963 0.01088 1.11107 0.01227 C 1.12083 0.00648 1.11497 0.00903 1.13541 0.01227 C 1.13737 0.0125 1.13919 0.01365 1.14114 0.01435 C 1.15638 0.01875 1.15143 0.01852 1.1608 0.01852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03704E-6 L 2.08333E-7 7.03704E-6 C 0.03776 -0.00485 -0.0099 0.00232 0.0414 -0.01041 C 0.0526 -0.01296 0.0638 -0.01458 0.07487 -0.01643 C 0.08489 -0.01805 0.09492 -0.01874 0.10495 -0.0206 C 0.11302 -0.02222 0.12109 -0.02523 0.12916 -0.02685 C 0.16028 -0.0324 0.15312 -0.02916 0.1776 -0.03286 C 0.18073 -0.03333 0.18372 -0.03425 0.18685 -0.03495 L 0.19726 -0.03703 L 0.20755 -0.04305 C 0.20872 -0.04374 0.20989 -0.04513 0.21107 -0.04513 L 0.22604 -0.04722 C 0.24427 -0.05439 0.22851 -0.04907 0.25026 -0.05347 C 0.2526 -0.05393 0.25495 -0.05462 0.25716 -0.05555 C 0.25846 -0.05601 0.2595 -0.05717 0.26068 -0.0574 C 0.26914 -0.05925 0.2776 -0.05995 0.28607 -0.06157 C 0.2888 -0.06203 0.2914 -0.06319 0.29414 -0.06365 C 0.2987 -0.06458 0.30338 -0.06504 0.30794 -0.06573 C 0.30429 -0.07546 0.30482 -0.07823 0.29414 -0.0699 C 0.29297 -0.06898 0.29466 -0.0655 0.29531 -0.06365 C 0.2987 -0.05254 0.29922 -0.05277 0.30338 -0.04513 C 0.3026 -0.04166 0.30221 -0.03796 0.30104 -0.03495 C 0.29752 -0.02615 0.28841 -0.0324 0.28489 -0.03286 C 0.29622 -0.04305 0.28099 -0.03194 0.29765 -0.03078 C 0.30456 -0.03032 0.31146 -0.03356 0.31836 -0.03495 C 0.3164 -0.03842 0.31484 -0.04259 0.31263 -0.04513 L 0.30573 -0.05347 C 0.30534 -0.05138 0.3039 -0.04907 0.30456 -0.04722 C 0.30573 -0.04351 0.30846 -0.04189 0.31028 -0.03911 C 0.31159 -0.03703 0.31263 -0.03495 0.3138 -0.03286 C 0.31419 -0.03634 0.31445 -0.03981 0.31497 -0.04305 C 0.31562 -0.0486 0.31732 -0.06527 0.31719 -0.05948 C 0.31679 -0.03217 0.31497 -0.00485 0.3138 0.02246 C 0.31015 0.02177 0.30403 0.02269 0.30104 0.01621 C 0.30026 0.01459 0.30026 0.01227 0.29987 0.01019 C 0.30026 0.00394 0.29948 -0.00277 0.30104 -0.00833 C 0.30182 -0.01087 0.30403 -0.01041 0.30573 -0.01041 C 0.31146 -0.01041 0.31719 -0.00902 0.32304 -0.00833 C 0.32409 -0.00624 0.32526 -0.00393 0.32643 -0.00208 C 0.32747 -0.00046 0.32903 7.03704E-6 0.32995 0.00186 C 0.33958 0.02339 0.33268 0.01135 0.33802 0.02871 C 0.34349 0.047 0.34778 0.04677 0.33919 0.04306 C 0.32708 0.02871 0.33268 0.03334 0.32304 0.02663 C 0.31458 0.01181 0.32812 0.03727 0.31836 -0.01435 L 0.31601 -0.02685 C 0.31562 -0.03356 0.31549 -0.0405 0.31497 -0.04722 C 0.31471 -0.04999 0.31354 -0.05254 0.3138 -0.05555 C 0.3138 -0.05671 0.31745 -0.06851 0.31836 -0.0699 C 0.31927 -0.07106 0.3207 -0.07106 0.32187 -0.07175 C 0.32695 -0.07083 0.33333 -0.07523 0.33333 -0.06365 C 0.33333 -0.06018 0.33255 -0.05671 0.33216 -0.05347 C 0.33268 -0.05323 0.33945 -0.0486 0.34023 -0.05347 C 0.34062 -0.05532 0.33893 -0.05671 0.33802 -0.0574 C 0.33581 -0.05948 0.33333 -0.06018 0.33112 -0.06157 C 0.32995 -0.06226 0.33333 -0.06018 0.3345 -0.05948 L 0.33919 -0.0574 C 0.33997 -0.05601 0.34088 -0.05509 0.3414 -0.05347 C 0.34336 -0.04768 0.34271 -0.04097 0.3414 -0.03495 C 0.34101 -0.0331 0.33997 -0.03217 0.33919 -0.03078 C 0.33724 -0.03148 0.3345 -0.03009 0.33333 -0.03286 C 0.32969 -0.04282 0.33581 -0.04351 0.33802 -0.04513 C 0.33958 -0.04629 0.34101 -0.04791 0.34258 -0.0493 C 0.35521 -0.04421 0.35182 -0.05138 0.35416 -0.03703 C 0.35443 -0.03495 0.35495 -0.03286 0.35534 -0.03078 C 0.35456 -0.028 0.35429 -0.02453 0.35299 -0.02268 C 0.35182 -0.02083 0.34987 -0.02175 0.34831 -0.0206 C 0.33021 -0.00624 0.3526 -0.02013 0.33802 -0.01249 C 0.33568 -0.0111 0.33112 -0.00833 0.33112 -0.00833 L 0.36679 -0.00416 C 0.36914 -0.00393 0.37331 0.00186 0.3737 -0.00208 C 0.37643 -0.02546 0.37239 -0.05046 0.37487 -0.07384 C 0.37539 -0.07823 0.37956 -0.07661 0.38177 -0.078 L 0.38528 -0.08009 C 0.38802 -0.07939 0.39062 -0.0787 0.39336 -0.078 C 0.39531 -0.07731 0.39778 -0.07847 0.39909 -0.07592 C 0.4 -0.07453 0.39687 -0.07453 0.3957 -0.07384 L 0.39219 -0.05555 L 0.39101 -0.0493 C 0.39179 -0.04444 0.39088 -0.03703 0.39336 -0.03495 C 0.39726 -0.03171 0.40286 -0.04212 0.40612 -0.03703 C 0.40768 -0.03448 0.40469 -0.01458 0.40377 -0.00833 C 0.40143 -0.00902 0.39896 -0.00856 0.39687 -0.01041 C 0.39453 -0.01203 0.3931 -0.0162 0.39101 -0.01851 C 0.38958 -0.02013 0.38802 -0.02129 0.38646 -0.02268 C 0.38476 -0.02708 0.38281 -0.03171 0.38177 -0.03703 C 0.38086 -0.04235 0.38047 -0.04814 0.37956 -0.05347 L 0.37838 -0.05948 C 0.37877 -0.06365 0.37734 -0.07036 0.37956 -0.07175 C 0.38763 -0.07708 0.39232 -0.06967 0.39909 -0.06782 C 0.4026 -0.06689 0.40612 -0.06643 0.4095 -0.06573 C 0.40872 -0.06365 0.40807 -0.06157 0.40716 -0.05948 C 0.40651 -0.0581 0.40547 -0.05717 0.40495 -0.05555 C 0.40351 -0.05161 0.4026 -0.04722 0.40143 -0.04305 C 0.40247 -0.00972 0.39844 -0.01411 0.40612 0.00186 C 0.40677 0.00348 0.40742 0.0051 0.40833 0.00602 C 0.40937 0.00718 0.41068 0.00741 0.41185 0.00811 C 0.41224 0.00602 0.41341 0.00394 0.41302 0.00186 C 0.41211 -0.00277 0.41002 -0.00624 0.40833 -0.01041 C 0.4039 -0.02129 0.40521 -0.01874 0.40026 -0.02476 C 0.39453 -0.04004 0.39674 -0.0324 0.39336 -0.04722 C 0.39297 -0.05138 0.39219 -0.05532 0.39219 -0.05948 C 0.39219 -0.06226 0.39271 -0.06527 0.39336 -0.06782 C 0.39557 -0.07569 0.40273 -0.07314 0.40612 -0.07384 C 0.39804 -0.07523 0.38984 -0.07569 0.38177 -0.078 C 0.37799 -0.07916 0.3763 -0.08657 0.37956 -0.09235 C 0.38086 -0.0949 0.38333 -0.09398 0.38528 -0.09444 C 0.39179 -0.09606 0.39831 -0.09722 0.40495 -0.0986 C 0.40716 -0.09791 0.40976 -0.0986 0.41185 -0.09652 C 0.41289 -0.09536 0.41263 -0.09235 0.41302 -0.09027 C 0.41341 -0.08749 0.41354 -0.08472 0.41419 -0.08217 C 0.41549 -0.07638 0.41771 -0.07152 0.41875 -0.06573 C 0.41914 -0.06365 0.4194 -0.06157 0.41992 -0.05948 C 0.42057 -0.0574 0.42161 -0.05555 0.42226 -0.05347 C 0.42383 -0.04745 0.42304 -0.0456 0.42448 -0.03911 C 0.42552 -0.03472 0.42682 -0.03078 0.42799 -0.02685 C 0.43034 -0.00161 0.42747 -0.02523 0.43138 -0.00624 C 0.43203 -0.0037 0.43372 7.03704E-6 0.43255 0.00186 C 0.43164 0.00371 0.43099 -0.00208 0.43034 -0.00416 C 0.42344 -0.02592 0.42969 -0.00879 0.42448 -0.02268 C 0.4237 -0.03518 0.42096 -0.07083 0.42448 -0.078 C 0.4289 -0.0868 0.43763 -0.08078 0.44414 -0.08217 C 0.44922 -0.08518 0.45456 -0.08911 0.46028 -0.08217 C 0.46224 -0.07962 0.46054 -0.07314 0.45911 -0.0699 C 0.45755 -0.0662 0.45456 -0.0655 0.45221 -0.06365 C 0.45 -0.06203 0.44752 -0.0611 0.44531 -0.05948 C 0.43984 -0.05555 0.43906 -0.05416 0.43489 -0.0493 C 0.43528 -0.04583 0.43502 -0.04212 0.43607 -0.03911 C 0.43672 -0.0368 0.43841 -0.03657 0.43945 -0.03495 C 0.44375 -0.02893 0.43997 -0.03101 0.44648 -0.02476 C 0.44831 -0.02291 0.45026 -0.02198 0.45221 -0.0206 L 0.45794 -0.01041 L 0.46146 -0.00416 C 0.46185 -0.00763 0.46263 -0.01087 0.46263 -0.01435 C 0.46263 -0.01735 0.46198 -0.0199 0.46146 -0.02268 C 0.46041 -0.02823 0.45911 -0.03356 0.45794 -0.03911 C 0.45755 -0.04097 0.45742 -0.04328 0.45677 -0.04513 C 0.45625 -0.04745 0.45534 -0.0493 0.45456 -0.05138 C 0.45416 -0.05347 0.45312 -0.05532 0.45338 -0.0574 C 0.4539 -0.06134 0.45508 -0.06527 0.45677 -0.06782 C 0.45833 -0.0699 0.46068 -0.06944 0.46263 -0.0699 C 0.4707 -0.07083 0.47877 -0.07106 0.48685 -0.07175 C 0.48385 -0.07106 0.47851 -0.0706 0.47526 -0.06782 C 0.47409 -0.06666 0.47291 -0.06527 0.47187 -0.06365 C 0.47096 -0.06249 0.47031 -0.06087 0.46953 -0.05948 C 0.46992 -0.04583 0.46966 -0.03217 0.4707 -0.01851 C 0.47083 -0.0162 0.47239 -0.01458 0.47291 -0.01249 C 0.47539 -0.0037 0.47213 -0.00763 0.4776 -0.00208 C 0.47903 -0.00069 0.48398 0.00186 0.48216 0.00186 C 0.47982 0.00186 0.4776 -0.00069 0.47526 -0.00208 L 0.47187 -0.00416 C 0.47005 -0.01365 0.46914 -0.01573 0.47187 -0.0287 C 0.47226 -0.03101 0.47409 -0.03171 0.47526 -0.03286 C 0.47682 -0.03448 0.47838 -0.03541 0.47995 -0.03703 C 0.48112 -0.03819 0.48203 -0.04004 0.48333 -0.0412 C 0.48476 -0.04212 0.48646 -0.04235 0.48802 -0.04305 C 0.48919 -0.04374 0.49023 -0.04444 0.4914 -0.04513 C 0.49596 -0.04282 0.50065 -0.04467 0.50065 -0.03495 C 0.50065 -0.03286 0.49987 -0.03078 0.49948 -0.0287 C 0.49622 -0.03009 0.48802 -0.03171 0.4845 -0.03703 C 0.48242 -0.04004 0.4819 -0.04513 0.48099 -0.0493 C 0.4875 -0.05208 0.49206 -0.05509 0.49948 -0.0493 C 0.50208 -0.04722 0.50416 -0.03703 0.50416 -0.03703 C 0.50456 -0.03425 0.50508 -0.03148 0.50534 -0.0287 C 0.5069 -0.00972 0.50547 -0.00323 0.50755 -0.01851 C 0.50794 -0.03842 0.50156 -0.06296 0.50872 -0.078 C 0.51419 -0.08958 0.52578 -0.07615 0.53411 -0.07384 C 0.53528 -0.0736 0.53177 -0.07245 0.53073 -0.07175 L 0.52487 -0.06157 L 0.52252 -0.0574 C 0.52187 -0.05347 0.51966 -0.0493 0.52031 -0.04513 C 0.5207 -0.04235 0.52148 -0.03263 0.5237 -0.03078 C 0.52617 -0.02893 0.52916 -0.02962 0.53177 -0.0287 C 0.53372 -0.02823 0.54609 -0.0243 0.55026 -0.02268 C 0.55182 -0.02198 0.55338 -0.02129 0.55495 -0.0206 C 0.55534 -0.01851 0.55625 -0.01666 0.55599 -0.01435 C 0.55586 -0.01134 0.55534 -0.00485 0.55377 -0.00624 C 0.55156 -0.0081 0.55221 -0.01435 0.55143 -0.01851 L 0.54791 -0.03703 L 0.54687 -0.04513 C 0.54726 -0.06087 0.54726 -0.07661 0.54791 -0.09235 C 0.54804 -0.09444 0.54909 -0.10069 0.54909 -0.0986 C 0.54909 -0.0912 0.54752 -0.08981 0.5457 -0.08425 C 0.54401 -0.07939 0.54271 -0.07453 0.54101 -0.0699 C 0.54036 -0.06759 0.53932 -0.06573 0.5388 -0.06365 C 0.53815 -0.0618 0.53815 -0.05948 0.53763 -0.0574 C 0.53659 -0.05393 0.53528 -0.05069 0.53411 -0.04722 C 0.5306 -0.01527 0.53554 -0.05046 0.53073 -0.03286 C 0.52995 -0.03032 0.53099 -0.02569 0.52956 -0.02476 C 0.52565 -0.02175 0.52109 -0.02337 0.51679 -0.02268 C 0.52474 -0.00856 0.52187 -0.01527 0.52604 -0.00416 C 0.53164 -0.01087 0.52956 -0.00532 0.52721 -0.01249 C 0.52656 -0.01435 0.52643 -0.01643 0.52604 -0.01851 C 0.52721 -0.02708 0.5289 -0.03101 0.5237 -0.03911 C 0.52226 -0.04143 0.51992 -0.0405 0.51797 -0.0412 C 0.52148 -0.04235 0.52487 -0.04421 0.52838 -0.04513 C 0.53177 -0.04629 0.53541 -0.04583 0.5388 -0.04722 C 0.54349 -0.0493 0.54791 -0.053 0.5526 -0.05555 C 0.5556 -0.05717 0.55872 -0.0581 0.56185 -0.05948 C 0.56406 -0.06064 0.58112 -0.06967 0.58372 -0.07175 C 0.5862 -0.07384 0.59062 -0.08009 0.59062 -0.08009 C 0.58906 -0.08078 0.58763 -0.08263 0.58607 -0.08217 C 0.58242 -0.08101 0.57565 -0.07592 0.57565 -0.07592 C 0.57604 -0.06643 0.57357 -0.05485 0.57682 -0.04722 C 0.5789 -0.04235 0.58385 -0.05115 0.58724 -0.0493 C 0.58867 -0.04837 0.58802 -0.04374 0.58841 -0.0412 C 0.58802 -0.03657 0.58776 -0.02291 0.58489 -0.01851 C 0.58333 -0.0162 0.58099 -0.01573 0.57916 -0.01435 C 0.57291 -0.01573 0.5664 -0.01458 0.56068 -0.01851 C 0.55872 -0.0199 0.55911 -0.02523 0.55833 -0.0287 C 0.55312 -0.05439 0.55976 -0.02615 0.55143 -0.05948 C 0.55182 -0.06226 0.55104 -0.06666 0.5526 -0.06782 C 0.5539 -0.06874 0.56419 -0.06411 0.5664 -0.06365 C 0.57031 -0.06273 0.57409 -0.06249 0.57799 -0.06157 C 0.57995 -0.0611 0.58177 -0.06018 0.58372 -0.05948 C 0.58646 -0.05879 0.58906 -0.0581 0.59179 -0.0574 C 0.59414 -0.04513 0.59258 -0.05786 0.59062 -0.03911 C 0.58997 -0.03171 0.58984 -0.02407 0.58945 -0.01643 C 0.58984 -0.00694 0.58971 0.00278 0.59062 0.01227 C 0.59088 0.01413 0.59193 0.0169 0.59297 0.01621 C 0.59427 0.01575 0.59453 0.01227 0.59531 0.01019 C 0.59453 0.00672 0.59362 0.00348 0.59297 7.03704E-6 C 0.59245 -0.00347 0.59258 -0.00717 0.59179 -0.01041 C 0.59101 -0.01342 0.58945 -0.01573 0.58841 -0.01851 C 0.58659 -0.02314 0.58385 -0.03148 0.58255 -0.03703 C 0.58216 -0.03888 0.58177 -0.0412 0.58138 -0.04305 C 0.58229 -0.0574 0.5819 -0.06064 0.58372 -0.07175 C 0.58437 -0.07592 0.58607 -0.08425 0.58607 -0.08425 C 0.58034 -0.08472 0.56302 -0.0861 0.56875 -0.0861 C 0.59297 -0.0861 0.61719 -0.08564 0.6414 -0.08425 C 0.64297 -0.08402 0.63841 -0.08263 0.63685 -0.08217 C 0.63489 -0.08124 0.63294 -0.08101 0.63099 -0.08009 C 0.62903 -0.07893 0.62721 -0.07731 0.62526 -0.07592 C 0.62409 -0.07523 0.62291 -0.07453 0.62187 -0.07384 C 0.61797 -0.06365 0.61836 -0.0655 0.61484 -0.0493 C 0.61432 -0.04675 0.61406 -0.04374 0.61367 -0.0412 C 0.61341 -0.03356 0.6164 -0.02175 0.61263 -0.01851 C 0.59349 -0.00277 0.5987 -0.0287 0.59987 -0.03703 C 0.60534 -0.03564 0.6112 -0.03749 0.61601 -0.03286 C 0.61862 -0.03055 0.61823 -0.02337 0.61953 -0.01851 C 0.62057 -0.01435 0.62187 -0.01041 0.62291 -0.00624 C 0.6237 -0.00833 0.62513 -0.00995 0.62526 -0.01249 C 0.62565 -0.02198 0.62383 -0.04143 0.62187 -0.05138 C 0.62096 -0.05555 0.61953 -0.05948 0.61836 -0.06365 C 0.61914 -0.06851 0.61797 -0.07638 0.6207 -0.078 C 0.64219 -0.09073 0.64219 -0.08171 0.63685 -0.0699 C 0.63607 -0.06828 0.63528 -0.06712 0.6345 -0.06573 C 0.63125 -0.05138 0.62916 -0.04629 0.63333 -0.02685 C 0.63476 -0.02036 0.63828 -0.0162 0.6414 -0.01249 C 0.64349 -0.00995 0.64609 -0.00972 0.64831 -0.00833 C 0.64713 -0.00277 0.64765 0.00487 0.64492 0.00811 C 0.63476 0.02038 0.62604 0.01251 0.61601 0.00811 C 0.61679 0.00672 0.61732 0.00348 0.61836 0.00394 C 0.66914 0.02454 0.62005 0.01528 0.65521 0.02038 C 0.65456 0.01297 0.65469 0.00487 0.65299 -0.00208 C 0.65156 -0.00786 0.64818 -0.01134 0.64609 -0.01643 C 0.64505 -0.01898 0.64453 -0.02198 0.64375 -0.02476 C 0.64336 -0.02939 0.64336 -0.03448 0.64258 -0.03911 C 0.64219 -0.04189 0.64023 -0.04421 0.64023 -0.04722 C 0.64023 -0.04976 0.64114 -0.05323 0.64258 -0.05347 C 0.66054 -0.05671 0.67877 -0.05601 0.69674 -0.0574 C 0.69388 -0.07291 0.6957 -0.06967 0.67721 -0.06573 C 0.67604 -0.0655 0.67643 -0.06157 0.67604 -0.05948 C 0.6776 -0.05601 0.67825 -0.04999 0.6806 -0.0493 C 0.69271 -0.04606 0.69114 -0.05717 0.69219 -0.0699 C 0.69479 -0.06874 0.69935 -0.06712 0.70143 -0.06365 C 0.70234 -0.06203 0.70221 -0.05948 0.7026 -0.0574 C 0.70026 -0.05208 0.69896 -0.04467 0.6957 -0.0412 C 0.68854 -0.03333 0.67031 -0.0206 0.65872 -0.01249 L 0.66679 -0.01041 C 0.66992 -0.00972 0.67304 -0.00995 0.67604 -0.00833 C 0.67708 -0.00763 0.6776 -0.00555 0.67838 -0.00416 C 0.67877 -0.00138 0.67877 0.0014 0.67956 0.00394 C 0.67995 0.00579 0.68125 0.00973 0.68177 0.00811 C 0.68359 0.00348 0.68333 -0.00277 0.68411 -0.00833 C 0.68489 -0.02476 0.68568 -0.0412 0.68646 -0.0574 C 0.68789 -0.08935 0.68581 -0.07685 0.68867 -0.09235 L 0.70482 -0.08819 C 0.70677 -0.08773 0.71015 -0.08958 0.71068 -0.0861 C 0.71393 -0.06203 0.71393 -0.03703 0.71523 -0.01249 C 0.71549 -0.00902 0.71471 -0.01921 0.71406 -0.02268 C 0.71198 -0.03495 0.7095 -0.04722 0.70716 -0.05948 C 0.70859 -0.09606 0.70312 -0.09027 0.72565 -0.09027 C 0.72682 -0.09027 0.72799 -0.08888 0.72916 -0.08819 C 0.72877 -0.08541 0.72838 -0.08263 0.72799 -0.08009 C 0.72721 -0.07592 0.72565 -0.06782 0.72565 -0.06782 C 0.72604 -0.06087 0.72591 -0.05393 0.72682 -0.04722 C 0.72747 -0.04259 0.73099 -0.03009 0.73255 -0.02476 C 0.73216 -0.028 0.73216 -0.03171 0.73138 -0.03495 C 0.73099 -0.0368 0.72916 -0.03703 0.72916 -0.03911 C 0.72877 -0.04513 0.72982 -0.05138 0.73021 -0.0574 C 0.73568 -0.04791 0.72969 -0.05972 0.73372 -0.04722 C 0.73463 -0.04421 0.7362 -0.04189 0.73724 -0.03911 C 0.73854 -0.03518 0.73945 -0.03078 0.74062 -0.02685 C 0.74635 -0.00786 0.74414 -0.01874 0.74635 -0.00624 C 0.74752 -0.00694 0.74948 -0.00624 0.74987 -0.00833 C 0.75052 -0.01087 0.74948 -0.01411 0.7487 -0.01643 C 0.74635 -0.02384 0.74388 -0.03078 0.74062 -0.03703 C 0.73841 -0.0412 0.73554 -0.04444 0.73255 -0.04722 C 0.72812 -0.05138 0.72344 -0.05439 0.71875 -0.0574 C 0.71588 -0.05948 0.7095 -0.06203 0.70599 -0.06365 C 0.72396 -0.07569 0.70703 -0.0655 0.73489 -0.07592 C 0.74114 -0.07823 0.74713 -0.08148 0.75338 -0.08425 C 0.75703 -0.06411 0.75273 -0.09166 0.75338 -0.07175 C 0.75364 -0.06226 0.75377 -0.05208 0.7556 -0.04305 C 0.75625 -0.04027 0.75872 -0.0405 0.76028 -0.03911 C 0.76224 -0.03703 0.76406 -0.03495 0.76601 -0.03286 C 0.7664 -0.03078 0.76797 -0.02847 0.76719 -0.02685 C 0.76484 -0.02129 0.76146 -0.01759 0.75794 -0.01435 C 0.75677 -0.01342 0.7595 -0.01851 0.76028 -0.0206 C 0.73932 -0.07268 0.7595 -0.03634 0.73724 -0.05347 C 0.73607 -0.05416 0.73945 -0.05532 0.74062 -0.05555 L 0.87682 -0.0699 C 0.88203 -0.06735 0.88932 -0.06411 0.89414 -0.06365 C 0.91432 -0.06203 0.89687 -0.06898 0.91719 -0.0699 C 0.95833 -0.07175 0.99948 -0.07106 1.04062 -0.07175 C 1.06771 -0.06874 1.07721 -0.06944 1.10182 -0.06157 C 1.10234 -0.06134 1.1026 -0.06018 1.10299 -0.0594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2483" y="457200"/>
            <a:ext cx="4067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কেন প্রয়োজন?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00407"/>
            <a:ext cx="5807082" cy="2748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756" y="5638800"/>
            <a:ext cx="711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সুস্থ জীবনের জন্য খাদ্য প্রয়োজন।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283975"/>
            <a:ext cx="4050781" cy="33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0610" y="657052"/>
            <a:ext cx="9630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বয়সী মানুষের খাদ্য চাহিদা কি একই?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6" y="1952076"/>
            <a:ext cx="2389414" cy="23968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86" y="1738573"/>
            <a:ext cx="2828755" cy="2357296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33" y="1865872"/>
            <a:ext cx="2286000" cy="231345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47" y="1881268"/>
            <a:ext cx="2281539" cy="215291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06186" y="5212957"/>
            <a:ext cx="417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 এক রকম নয়।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4343</TotalTime>
  <Words>330</Words>
  <Application>Microsoft Office PowerPoint</Application>
  <PresentationFormat>Widescreen</PresentationFormat>
  <Paragraphs>53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416</cp:revision>
  <dcterms:created xsi:type="dcterms:W3CDTF">2006-08-16T00:00:00Z</dcterms:created>
  <dcterms:modified xsi:type="dcterms:W3CDTF">2021-09-01T15:31:29Z</dcterms:modified>
</cp:coreProperties>
</file>