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9" r:id="rId12"/>
    <p:sldId id="265" r:id="rId13"/>
    <p:sldId id="266" r:id="rId14"/>
    <p:sldId id="267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ying-Birds1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7696200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54864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গ ত ম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5730" y="0"/>
            <a:ext cx="1905000" cy="990600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52400" y="5410200"/>
            <a:ext cx="2514599" cy="91440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অনাড়ম্বর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52400" y="3048000"/>
            <a:ext cx="2514600" cy="9144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পর্দা ঠেলে উপার্জন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52400" y="1143000"/>
            <a:ext cx="2514600" cy="91440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236029" y="5410200"/>
            <a:ext cx="2759528" cy="91440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জাঁকজমকহীন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6172200" y="3048000"/>
            <a:ext cx="2743200" cy="9144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নারীদের রোজগার করা বুঝাচ্ছে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6236029" y="1035271"/>
            <a:ext cx="2759529" cy="91440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অল্পবয়সী সন্তান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86200" y="1295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886200" y="3325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966051" y="5715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7358" y="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514599"/>
            <a:ext cx="6781800" cy="14465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Arial" charset="0"/>
              <a:buChar char="•"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গৃহকর্মে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য়োজিত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 প্রতি মমত্ববোধের স্বরূপ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1529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371600" y="457200"/>
            <a:ext cx="6248400" cy="990600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IN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লগত </a:t>
            </a:r>
            <a:r>
              <a:rPr lang="bn-BD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কাজ </a:t>
            </a:r>
            <a:endParaRPr lang="en-US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28600" y="1066800"/>
            <a:ext cx="8763000" cy="4495800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ছটা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বেলা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সাড়ে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দশটা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অবদি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কাশির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152400" y="457200"/>
            <a:ext cx="8001000" cy="1219200"/>
          </a:xfrm>
          <a:prstGeom prst="irregularSeal2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40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04800" y="1752600"/>
            <a:ext cx="8610600" cy="4876800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মানিক বন্দ্যোপাধ্যায়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তিনি কোন জেলায় জন্ম গ্রহণ করেন?</a:t>
            </a:r>
          </a:p>
          <a:p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 তাঁর পিতার নাম কী?</a:t>
            </a:r>
          </a:p>
          <a:p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৪। তিনি পেশায় কী?</a:t>
            </a:r>
          </a:p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৫। ‘অনাড়ম্বর’ </a:t>
            </a:r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 অর্থ কী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762000" y="533400"/>
            <a:ext cx="7239000" cy="1524000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457200" y="2590800"/>
            <a:ext cx="8458200" cy="1905000"/>
          </a:xfrm>
          <a:prstGeom prst="star7">
            <a:avLst>
              <a:gd name="adj" fmla="val 50000"/>
              <a:gd name="hf" fmla="val 102572"/>
              <a:gd name="vf" fmla="val 10521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* মানিক বন্দ্যোপাধ্যায় সম্পর্কে একটি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অনুচ্ছেদ লেখ</a:t>
            </a:r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95400"/>
            <a:ext cx="5143500" cy="541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2143817" y="3244334"/>
            <a:ext cx="3151825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44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44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6448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78775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কল্লোল চক্র বর্তী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সিনিয়র শিক্ষক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রামকৃষ্ণপুর কেকে আর কে উচ্চ বিদ্যালয়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হোমনা-কুমিল্লা।  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0160406_115654-1-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752600"/>
            <a:ext cx="1981200" cy="175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00200"/>
            <a:ext cx="72484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বাংলা প্রথম পত্র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দশমঃশ্রেণি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সময়ঃ ৫০ মিনিট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0৯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-২০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২১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2895600" cy="37338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219200"/>
            <a:ext cx="2819400" cy="3581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9" name="Picture 2" descr="D:\Black Log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533400" y="685800"/>
            <a:ext cx="6553200" cy="1143000"/>
          </a:xfrm>
          <a:prstGeom prst="flowChartInternal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528484" y="2438400"/>
            <a:ext cx="6553200" cy="1981200"/>
          </a:xfrm>
          <a:prstGeom prst="flowChartTermina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মমতাদি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914400" y="0"/>
            <a:ext cx="7162800" cy="990600"/>
          </a:xfrm>
          <a:prstGeom prst="cloud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Internal Storage 2"/>
          <p:cNvSpPr/>
          <p:nvPr/>
        </p:nvSpPr>
        <p:spPr>
          <a:xfrm>
            <a:off x="76200" y="1295400"/>
            <a:ext cx="8001000" cy="4419600"/>
          </a:xfrm>
          <a:prstGeom prst="flowChartInternalStorag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মানিক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বন্দ্যোপাধ্যায়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পারবে</a:t>
            </a:r>
          </a:p>
          <a:p>
            <a:pPr marL="285750" indent="-285750">
              <a:buFont typeface="Arial" charset="0"/>
              <a:buChar char="•"/>
            </a:pP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গৃহকর্মে নয়োজিত মানুষের প্রতি মমত্ববোধের স্বরূপ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পারবে</a:t>
            </a: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ছটা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বেলা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সাড়ে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দশটা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অবদি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কাশির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ক র।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403443" y="76200"/>
            <a:ext cx="6477000" cy="761999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3048000" y="3657600"/>
            <a:ext cx="3352800" cy="685800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নিক বন্দ্যোপাধ্যায়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400800" y="990600"/>
            <a:ext cx="2590800" cy="2362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১৯০৮ 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খ্রিস্টাব্দ। 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00800" y="3810000"/>
            <a:ext cx="2590800" cy="2362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বিহারের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সাওতাল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পরগনা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4775" y="3962400"/>
            <a:ext cx="2590800" cy="23622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মাতার নাম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নীরদাসুন্দরী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4419600"/>
            <a:ext cx="2590800" cy="2362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পিতার নাম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bn-BD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হরিহর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বন্দ্যোপাধ্যায়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" y="1066800"/>
            <a:ext cx="2743200" cy="21780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bn-BD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৩ ডিসেম্বর, ১৯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৫৬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খ্রিষ্টাব্দ।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r="27465" b="7265"/>
          <a:stretch/>
        </p:blipFill>
        <p:spPr>
          <a:xfrm>
            <a:off x="3428189" y="838200"/>
            <a:ext cx="2592421" cy="27432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152401"/>
            <a:ext cx="838200" cy="914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514600"/>
            <a:ext cx="2743200" cy="1905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তাঁর রচিত  গ্রন্থসমূহ 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806802" y="4724400"/>
            <a:ext cx="2667000" cy="17526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904614" y="990600"/>
            <a:ext cx="2514600" cy="1676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পুতুল নাচের ইতিকথা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62000" y="1219200"/>
            <a:ext cx="2514600" cy="15240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চতুষ্কোণ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09947" y="4800600"/>
            <a:ext cx="2667000" cy="1600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সহরতলী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140302" y="2895600"/>
            <a:ext cx="2667000" cy="1752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জননী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00" y="3048000"/>
            <a:ext cx="2514600" cy="16002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অহিংস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00400" y="164805"/>
            <a:ext cx="2514600" cy="1524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পদ্মা নদীর মাঝি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514600"/>
            <a:ext cx="6248400" cy="12618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52400"/>
            <a:ext cx="838200" cy="109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8503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91</TotalTime>
  <Words>236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Kallol</cp:lastModifiedBy>
  <cp:revision>56</cp:revision>
  <dcterms:created xsi:type="dcterms:W3CDTF">2006-08-16T00:00:00Z</dcterms:created>
  <dcterms:modified xsi:type="dcterms:W3CDTF">2021-09-01T15:18:58Z</dcterms:modified>
</cp:coreProperties>
</file>