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7" r:id="rId19"/>
    <p:sldId id="278" r:id="rId20"/>
    <p:sldId id="279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3999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পূরুষে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বিদেশী পূরুষে রাজপুত বীর চিনিল নিকটে এসে ,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এ যে বাদশাহ স্বয়ং বাবুর পর্যটকের বেশে ।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ভাবিতে লাগিল ,  ‘হরিতে ইহার প্রাণ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পথে পথে আমি করিতেছি সন্ধান ?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বাবুরের পায়ে পড়ি সে তখন লুটে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কহিল সঁপিয়া গুপ্ত কৃপাণ বাবুরের করপুটে,-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‘জাঁহাপনা, এই ছুরিখানা দিয়ে আপনার প্রাণবধ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করিতে আসিয়া একি দেখিলাম! ভারতের রাজপদ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সাজে আপনারে , অন্য কারেও নয়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সাজে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কারেও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নয়’-কার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বলছিলেন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4" name="Picture 3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বীরভোগ্যা এ বসুধা এ কথা সবাই কয়,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ভারত-ভূমির যোগ্য পালক যেবা ,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তাহারে ছাড়িয়া, এ ভূমি অন্য কাহারে করিবে সেবা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কেটেছে আমার প্রতিহিংসার অন্ধ মোহের ঘোর ,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সঁপিতে জীবন , করুন এখন দন্ডবিধান মোর ।’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রাজপথ হতে উঠায়ে যুবকটিরে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কহিল বাবুর ধীরে,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‘বড়ই কঠিন জীবন দেওয়া যে জীবন নেওয়ার চেয়ে;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 না কি ভাই ? ধন্য হলাম আজিকে তোমারে পেয়ে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আজি হতে মোর শরীর রক্ষী হও;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প্রাণ-রক্ষকই হইলে আমার, প্রাণের ঘাতক নও ।’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‘সঁপিনু জীবন, করুন এখন দন্ডবিধান মোর ।’- কে , কাহাকে এ কথাটি কেন বলেছেন ?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46474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 ‘বীরভোগ্যা এ বসুধা’ – এ কথার অর্থ কী ?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বীরপূরুষরাই এ পৃথিবীতে মর্যাদা পেয়ে থাকেন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  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বীরপূরুষগণই পৃথিবীতে কীর্তি স্থাপন করে থাকেন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গ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বীরগণ পৃথিবীকে বেশী ভোগ করে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ঘ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এ পৃথিবীতে বীরের অধিকারই স্বীকৃত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‘বাবুরের মহত্ব’ কবিতায় ফুটে উঠেছে  বাবুরের –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ক্ষমতাশীলতা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ii.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বীরত্ব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মহানুভবতা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 </a:t>
            </a:r>
            <a:endParaRPr lang="bn-BD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ঘ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,     ii  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iii    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1828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5562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1"/>
            <a:ext cx="91440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নীচের উদ্দীপকটি পড়;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০৩ ও ০৪ নং প্রশ্নের উত্তর দাও 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অভিজিতের বড় কাকা বলেন, মহৎ কাজ করা দ্বারা ভীষণ শত্রুর হৃদয়ও জয় করা যায় । কারন শত্রু যতই শক্তিশালী হোক না কেন ভালো ব্যবহারের কাছে নতিস্বীকার করতে বাধ্য । এসব মহৎ ব্যবহারের দ্বারা শত্রুকে মিত্রে পরিনত করার নজির পৃথিবীতে বহু আছে । তাঁরা তাঁদের মহত্ব দ্বারা শত্রু কেন , পৃথিবীকে জয় করতেও সক্ষম হয়েছেন । 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মহৎ আচরণ কিভাবে শত্রুকে পরাজিত করে ? </a:t>
            </a:r>
          </a:p>
          <a:p>
            <a:pPr lvl="1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মহৎ আচরণের কাছে সবাই নতিস্বীকার করে বলে </a:t>
            </a:r>
          </a:p>
          <a:p>
            <a:pPr lvl="1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মহৎ আচরণ মানুষের পরম ধর্ম বলে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মহৎ মানুষ ধার্মিক বলে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মহৎ আচরণে ঈশ্বরও খুশি হয় বলে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প্রশ্নঃ-০৪-উদ্দীপকের সাথে কোন কবিতার সাদৃশ্য আছে ?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খাঁটি সোনা   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অভিযাত্রা  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বাবুরের মহত্ব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রুপাই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362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5715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52600"/>
            <a:ext cx="1981200" cy="1981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কাজ-০১ </a:t>
            </a:r>
          </a:p>
        </p:txBody>
      </p:sp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427809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“বাঁচিতে চাই না আর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 আমার সঁপিলাম,পীর,পুত পদে আপনার ।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ইব্রাহীমের গুপ্তঘাতক আমি ছাড়া কেউ নয়,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 অসিখানা এ বুকে হানুন সত্যের হোক জয়।”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কাজ-০৩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98598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বাবুরের আসল নাম কি ?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‘বড়ই কঠিন জীবন নেওয়া যে জীবন নেয়ার চেয়ে’-কেন?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উদ্দীপকে উল্লিখিত ইব্রাহীমের গুপ্তঘাতকের সাথে ‘বাবুরের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মহত্ব’ কবিতার বর্নিত রাজপুত বীরের সাদৃশ্যপূর্ণ দিকটি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 কর ।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উদ্দীপকটি ‘বাবুরের মহত্ব’ কবিতার সমগ্র ভাব প্রকাশে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কতটুকু সক্ষম তা যুক্তি সহকারে বুঝিয়ে বল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পদ্যাংশ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তারিখঃ০১-০৯-২০২১ইং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59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912"/>
            <a:ext cx="4191000" cy="533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1600"/>
            <a:ext cx="4800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51706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13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মহত্ব</a:t>
            </a:r>
            <a:r>
              <a:rPr lang="en-US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1"/>
            <a:ext cx="9144000" cy="502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কবিতার নির্ধারিত অংশ প্রমিথ উচ্চারণে আবৃতি করতে পারবে । 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নুতন শব্দের অর্থসহ বাক্য তৈরী করতে পারবে ।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‘কিভাবে প্রাণ ঘাতকই প্রাণ রক্ষক হয়’-তা শিক্ষার্থীরা জানতে পারবে ।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‘বাবুরের মহত্ব’ কবিতার সারমর্ম  জানতে পারবে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শব্দের অর্থ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পর্যটক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066800"/>
            <a:ext cx="30480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ভ্রমণকারী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438400"/>
            <a:ext cx="30480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লুকানো তলোয়ার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886200"/>
            <a:ext cx="2438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5486400"/>
            <a:ext cx="27432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শাস্তি প্রদান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0" y="5638800"/>
            <a:ext cx="25908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দন্ডবিধান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0" y="3886200"/>
            <a:ext cx="2743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বসুধা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0" y="2362200"/>
            <a:ext cx="2743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গুপ্ত কৃপাণ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600" y="1295400"/>
            <a:ext cx="12832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81400" y="2438400"/>
            <a:ext cx="12832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86200" y="5715000"/>
            <a:ext cx="12832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4038600"/>
            <a:ext cx="1283208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710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47</cp:revision>
  <dcterms:created xsi:type="dcterms:W3CDTF">2006-08-16T00:00:00Z</dcterms:created>
  <dcterms:modified xsi:type="dcterms:W3CDTF">2021-09-01T15:25:07Z</dcterms:modified>
</cp:coreProperties>
</file>