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0" r:id="rId4"/>
  </p:sldMasterIdLst>
  <p:notesMasterIdLst>
    <p:notesMasterId r:id="rId28"/>
  </p:notesMasterIdLst>
  <p:handoutMasterIdLst>
    <p:handoutMasterId r:id="rId29"/>
  </p:handoutMasterIdLst>
  <p:sldIdLst>
    <p:sldId id="271" r:id="rId5"/>
    <p:sldId id="270" r:id="rId6"/>
    <p:sldId id="272" r:id="rId7"/>
    <p:sldId id="274" r:id="rId8"/>
    <p:sldId id="275" r:id="rId9"/>
    <p:sldId id="276" r:id="rId10"/>
    <p:sldId id="304" r:id="rId11"/>
    <p:sldId id="278" r:id="rId12"/>
    <p:sldId id="277" r:id="rId13"/>
    <p:sldId id="290" r:id="rId14"/>
    <p:sldId id="279" r:id="rId15"/>
    <p:sldId id="288" r:id="rId16"/>
    <p:sldId id="294" r:id="rId17"/>
    <p:sldId id="300" r:id="rId18"/>
    <p:sldId id="287" r:id="rId19"/>
    <p:sldId id="281" r:id="rId20"/>
    <p:sldId id="297" r:id="rId21"/>
    <p:sldId id="289" r:id="rId22"/>
    <p:sldId id="284" r:id="rId23"/>
    <p:sldId id="285" r:id="rId24"/>
    <p:sldId id="292" r:id="rId25"/>
    <p:sldId id="291" r:id="rId26"/>
    <p:sldId id="293" r:id="rId27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41716"/>
    <a:srgbClr val="662E26"/>
    <a:srgbClr val="31181B"/>
    <a:srgbClr val="008000"/>
    <a:srgbClr val="C8802B"/>
    <a:srgbClr val="FFB501"/>
    <a:srgbClr val="E86C17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16DA210-FB5B-4158-B5E0-FEB733F419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31" autoAdjust="0"/>
  </p:normalViewPr>
  <p:slideViewPr>
    <p:cSldViewPr snapToGrid="0">
      <p:cViewPr>
        <p:scale>
          <a:sx n="39" d="100"/>
          <a:sy n="39" d="100"/>
        </p:scale>
        <p:origin x="1932" y="666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8707C-A36D-4310-9FF3-6A7A9D88631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CDC69-B42D-4533-B94C-CD0F99DF984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4800" dirty="0" err="1">
              <a:solidFill>
                <a:schemeClr val="tx1"/>
              </a:solidFill>
            </a:rPr>
            <a:t>সাহিত্য</a:t>
          </a:r>
          <a:endParaRPr lang="en-US" sz="4800" dirty="0">
            <a:solidFill>
              <a:schemeClr val="tx1"/>
            </a:solidFill>
          </a:endParaRPr>
        </a:p>
      </dgm:t>
    </dgm:pt>
    <dgm:pt modelId="{C060CA74-F378-4CA3-8A27-4FF22A230BE2}" type="parTrans" cxnId="{7ED971E5-8E02-4203-9C72-1CEE0569D4A6}">
      <dgm:prSet/>
      <dgm:spPr/>
      <dgm:t>
        <a:bodyPr/>
        <a:lstStyle/>
        <a:p>
          <a:endParaRPr lang="en-US"/>
        </a:p>
      </dgm:t>
    </dgm:pt>
    <dgm:pt modelId="{F042D2B7-906A-4A5A-8E22-F93BA1FDFA77}" type="sibTrans" cxnId="{7ED971E5-8E02-4203-9C72-1CEE0569D4A6}">
      <dgm:prSet/>
      <dgm:spPr/>
      <dgm:t>
        <a:bodyPr/>
        <a:lstStyle/>
        <a:p>
          <a:endParaRPr lang="en-US"/>
        </a:p>
      </dgm:t>
    </dgm:pt>
    <dgm:pt modelId="{2A5DE31F-733A-4BC7-B6B3-ACF32C9B7855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লোককাহিনি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কিসসা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06B9CB-2772-41D9-A93B-6B5721964F78}" type="parTrans" cxnId="{A192B6A8-D51B-4376-8867-9942DEA30B99}">
      <dgm:prSet/>
      <dgm:spPr/>
      <dgm:t>
        <a:bodyPr/>
        <a:lstStyle/>
        <a:p>
          <a:endParaRPr lang="en-US"/>
        </a:p>
      </dgm:t>
    </dgm:pt>
    <dgm:pt modelId="{69AD8E08-AFFC-43D1-A4FA-3584BA9F4F03}" type="sibTrans" cxnId="{A192B6A8-D51B-4376-8867-9942DEA30B99}">
      <dgm:prSet/>
      <dgm:spPr/>
      <dgm:t>
        <a:bodyPr/>
        <a:lstStyle/>
        <a:p>
          <a:endParaRPr lang="en-US"/>
        </a:p>
      </dgm:t>
    </dgm:pt>
    <dgm:pt modelId="{9462A6AB-F175-4009-A377-18D57325DD7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লোকগীতি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7BEC23-8930-4057-B704-E6D5B13833B6}" type="parTrans" cxnId="{020928A8-B95E-47DD-A584-A339751ECCE3}">
      <dgm:prSet/>
      <dgm:spPr/>
      <dgm:t>
        <a:bodyPr/>
        <a:lstStyle/>
        <a:p>
          <a:endParaRPr lang="en-US"/>
        </a:p>
      </dgm:t>
    </dgm:pt>
    <dgm:pt modelId="{5557DFFA-1CB6-4841-8C66-467C97FDC932}" type="sibTrans" cxnId="{020928A8-B95E-47DD-A584-A339751ECCE3}">
      <dgm:prSet/>
      <dgm:spPr/>
      <dgm:t>
        <a:bodyPr/>
        <a:lstStyle/>
        <a:p>
          <a:endParaRPr lang="en-US"/>
        </a:p>
      </dgm:t>
    </dgm:pt>
    <dgm:pt modelId="{AAD4DE07-BEF2-4DC4-9A0A-0CE955E69BB1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লোকচিকিৎসা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F6E320-CA0E-4AAC-80E7-86D3E927C48F}" type="parTrans" cxnId="{013F7A9A-192F-49D2-92A3-3588757F3246}">
      <dgm:prSet/>
      <dgm:spPr/>
      <dgm:t>
        <a:bodyPr/>
        <a:lstStyle/>
        <a:p>
          <a:endParaRPr lang="en-US"/>
        </a:p>
      </dgm:t>
    </dgm:pt>
    <dgm:pt modelId="{66E71871-5D3A-4A74-8290-7BB783569EF6}" type="sibTrans" cxnId="{013F7A9A-192F-49D2-92A3-3588757F3246}">
      <dgm:prSet/>
      <dgm:spPr/>
      <dgm:t>
        <a:bodyPr/>
        <a:lstStyle/>
        <a:p>
          <a:endParaRPr lang="en-US"/>
        </a:p>
      </dgm:t>
    </dgm:pt>
    <dgm:pt modelId="{A1A1B2A2-8FCF-498C-8CA3-2D386F47C6DF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লোকক্রীড়া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16CEBE-5B30-46CD-BF42-9637681A6A23}" type="parTrans" cxnId="{177ABE4D-5BCA-4A75-9460-2A5920EF37E6}">
      <dgm:prSet/>
      <dgm:spPr/>
      <dgm:t>
        <a:bodyPr/>
        <a:lstStyle/>
        <a:p>
          <a:endParaRPr lang="en-US"/>
        </a:p>
      </dgm:t>
    </dgm:pt>
    <dgm:pt modelId="{CB4E4BF9-249F-4895-8A5E-EEAE84332308}" type="sibTrans" cxnId="{177ABE4D-5BCA-4A75-9460-2A5920EF37E6}">
      <dgm:prSet/>
      <dgm:spPr/>
      <dgm:t>
        <a:bodyPr/>
        <a:lstStyle/>
        <a:p>
          <a:endParaRPr lang="en-US"/>
        </a:p>
      </dgm:t>
    </dgm:pt>
    <dgm:pt modelId="{A5063FD5-33FB-4082-BA9E-81CDEEB4D4B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লোকসঙ্গীত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2B16F7-4B7E-473C-9A31-4999319DB95C}" type="parTrans" cxnId="{88416780-DB8C-4688-8D74-83BC6FF281D9}">
      <dgm:prSet/>
      <dgm:spPr/>
      <dgm:t>
        <a:bodyPr/>
        <a:lstStyle/>
        <a:p>
          <a:endParaRPr lang="en-US"/>
        </a:p>
      </dgm:t>
    </dgm:pt>
    <dgm:pt modelId="{793A364F-BD4B-463D-900A-EB094A583ED6}" type="sibTrans" cxnId="{88416780-DB8C-4688-8D74-83BC6FF281D9}">
      <dgm:prSet/>
      <dgm:spPr/>
      <dgm:t>
        <a:bodyPr/>
        <a:lstStyle/>
        <a:p>
          <a:endParaRPr lang="en-US"/>
        </a:p>
      </dgm:t>
    </dgm:pt>
    <dgm:pt modelId="{E89262E5-EF3A-4470-84C2-5B9B4A15050E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প্রবাদ-প্রবচন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7C2D35-D8F0-4577-A756-EF6B48C983F6}" type="parTrans" cxnId="{9349AA83-5AED-43C1-B041-F795DF7834C6}">
      <dgm:prSet/>
      <dgm:spPr/>
      <dgm:t>
        <a:bodyPr/>
        <a:lstStyle/>
        <a:p>
          <a:endParaRPr lang="en-US"/>
        </a:p>
      </dgm:t>
    </dgm:pt>
    <dgm:pt modelId="{1985A2D9-8AA3-4FDE-ADFA-5D87D9079C75}" type="sibTrans" cxnId="{9349AA83-5AED-43C1-B041-F795DF7834C6}">
      <dgm:prSet/>
      <dgm:spPr/>
      <dgm:t>
        <a:bodyPr/>
        <a:lstStyle/>
        <a:p>
          <a:endParaRPr lang="en-US"/>
        </a:p>
      </dgm:t>
    </dgm:pt>
    <dgm:pt modelId="{737A18F1-42C1-4182-9E2F-6DF672DCBD53}" type="pres">
      <dgm:prSet presAssocID="{CCF8707C-A36D-4310-9FF3-6A7A9D88631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A19EE6-86A2-42F3-9AC1-08EDEA1C4CF8}" type="pres">
      <dgm:prSet presAssocID="{C19CDC69-B42D-4533-B94C-CD0F99DF984D}" presName="Parent" presStyleLbl="node0" presStyleIdx="0" presStyleCnt="1" custScaleX="113037" custLinFactNeighborY="-453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B062A10-1353-404B-8342-B5FC8F559E94}" type="pres">
      <dgm:prSet presAssocID="{2A5DE31F-733A-4BC7-B6B3-ACF32C9B7855}" presName="Accent1" presStyleCnt="0"/>
      <dgm:spPr/>
    </dgm:pt>
    <dgm:pt modelId="{876B7CFA-F01D-4B5C-AD7E-C1778D35DD10}" type="pres">
      <dgm:prSet presAssocID="{2A5DE31F-733A-4BC7-B6B3-ACF32C9B7855}" presName="Accent" presStyleLbl="bgShp" presStyleIdx="0" presStyleCnt="6"/>
      <dgm:spPr/>
    </dgm:pt>
    <dgm:pt modelId="{C0AE3196-89F4-4693-B85F-56849AC13188}" type="pres">
      <dgm:prSet presAssocID="{2A5DE31F-733A-4BC7-B6B3-ACF32C9B7855}" presName="Child1" presStyleLbl="node1" presStyleIdx="0" presStyleCnt="6" custScaleX="135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B3689-DA42-4A6F-B28E-7718F132B76C}" type="pres">
      <dgm:prSet presAssocID="{9462A6AB-F175-4009-A377-18D57325DD71}" presName="Accent2" presStyleCnt="0"/>
      <dgm:spPr/>
    </dgm:pt>
    <dgm:pt modelId="{B6B59EE9-B534-4777-A734-652774D637B3}" type="pres">
      <dgm:prSet presAssocID="{9462A6AB-F175-4009-A377-18D57325DD71}" presName="Accent" presStyleLbl="bgShp" presStyleIdx="1" presStyleCnt="6"/>
      <dgm:spPr/>
    </dgm:pt>
    <dgm:pt modelId="{08A64A7B-5341-4A60-95AA-947D13691183}" type="pres">
      <dgm:prSet presAssocID="{9462A6AB-F175-4009-A377-18D57325DD71}" presName="Child2" presStyleLbl="node1" presStyleIdx="1" presStyleCnt="6" custScaleX="124643" custLinFactNeighborX="17955" custLinFactNeighborY="11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87997-DD44-4EEF-BD02-47C2FC4B0E03}" type="pres">
      <dgm:prSet presAssocID="{AAD4DE07-BEF2-4DC4-9A0A-0CE955E69BB1}" presName="Accent3" presStyleCnt="0"/>
      <dgm:spPr/>
    </dgm:pt>
    <dgm:pt modelId="{650DC299-8367-4B5C-9965-6F15BFC7643B}" type="pres">
      <dgm:prSet presAssocID="{AAD4DE07-BEF2-4DC4-9A0A-0CE955E69BB1}" presName="Accent" presStyleLbl="bgShp" presStyleIdx="2" presStyleCnt="6"/>
      <dgm:spPr/>
    </dgm:pt>
    <dgm:pt modelId="{CFB687E6-A2C3-42C2-B547-796C65BA2AF9}" type="pres">
      <dgm:prSet presAssocID="{AAD4DE07-BEF2-4DC4-9A0A-0CE955E69BB1}" presName="Child3" presStyleLbl="node1" presStyleIdx="2" presStyleCnt="6" custScaleX="127390" custLinFactNeighborX="17467" custLinFactNeighborY="-10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5850F-89DB-495B-A645-68E4026B23E7}" type="pres">
      <dgm:prSet presAssocID="{A1A1B2A2-8FCF-498C-8CA3-2D386F47C6DF}" presName="Accent4" presStyleCnt="0"/>
      <dgm:spPr/>
    </dgm:pt>
    <dgm:pt modelId="{1A7F2B82-532D-4A38-B9A1-CCACDC0BAA2B}" type="pres">
      <dgm:prSet presAssocID="{A1A1B2A2-8FCF-498C-8CA3-2D386F47C6DF}" presName="Accent" presStyleLbl="bgShp" presStyleIdx="3" presStyleCnt="6"/>
      <dgm:spPr/>
    </dgm:pt>
    <dgm:pt modelId="{1CAF472F-5EA5-4CF2-A103-091F0A3CA994}" type="pres">
      <dgm:prSet presAssocID="{A1A1B2A2-8FCF-498C-8CA3-2D386F47C6DF}" presName="Child4" presStyleLbl="node1" presStyleIdx="3" presStyleCnt="6" custScaleX="141668" custLinFactNeighborY="-9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E5705-9234-4D30-B4F9-130619AF79CF}" type="pres">
      <dgm:prSet presAssocID="{A5063FD5-33FB-4082-BA9E-81CDEEB4D4BF}" presName="Accent5" presStyleCnt="0"/>
      <dgm:spPr/>
    </dgm:pt>
    <dgm:pt modelId="{04C452D8-E9C9-4734-A3C0-65AB5AE32728}" type="pres">
      <dgm:prSet presAssocID="{A5063FD5-33FB-4082-BA9E-81CDEEB4D4BF}" presName="Accent" presStyleLbl="bgShp" presStyleIdx="4" presStyleCnt="6"/>
      <dgm:spPr/>
    </dgm:pt>
    <dgm:pt modelId="{11845FB0-7B1E-4380-A4C6-DAC75FEF13FB}" type="pres">
      <dgm:prSet presAssocID="{A5063FD5-33FB-4082-BA9E-81CDEEB4D4BF}" presName="Child5" presStyleLbl="node1" presStyleIdx="4" presStyleCnt="6" custScaleX="125932" custLinFactNeighborX="-16373" custLinFactNeighborY="-10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6F5F3-DC3D-4921-88EA-7DE08457FC64}" type="pres">
      <dgm:prSet presAssocID="{E89262E5-EF3A-4470-84C2-5B9B4A15050E}" presName="Accent6" presStyleCnt="0"/>
      <dgm:spPr/>
    </dgm:pt>
    <dgm:pt modelId="{3A3532CD-D0FD-4B8C-8972-D9126C53DEDB}" type="pres">
      <dgm:prSet presAssocID="{E89262E5-EF3A-4470-84C2-5B9B4A15050E}" presName="Accent" presStyleLbl="bgShp" presStyleIdx="5" presStyleCnt="6"/>
      <dgm:spPr/>
    </dgm:pt>
    <dgm:pt modelId="{29C6E316-D9D7-4BA0-BF78-5CEF32E01591}" type="pres">
      <dgm:prSet presAssocID="{E89262E5-EF3A-4470-84C2-5B9B4A15050E}" presName="Child6" presStyleLbl="node1" presStyleIdx="5" presStyleCnt="6" custScaleX="124793" custLinFactNeighborX="-167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7ABE4D-5BCA-4A75-9460-2A5920EF37E6}" srcId="{C19CDC69-B42D-4533-B94C-CD0F99DF984D}" destId="{A1A1B2A2-8FCF-498C-8CA3-2D386F47C6DF}" srcOrd="3" destOrd="0" parTransId="{0416CEBE-5B30-46CD-BF42-9637681A6A23}" sibTransId="{CB4E4BF9-249F-4895-8A5E-EEAE84332308}"/>
    <dgm:cxn modelId="{A192B6A8-D51B-4376-8867-9942DEA30B99}" srcId="{C19CDC69-B42D-4533-B94C-CD0F99DF984D}" destId="{2A5DE31F-733A-4BC7-B6B3-ACF32C9B7855}" srcOrd="0" destOrd="0" parTransId="{B906B9CB-2772-41D9-A93B-6B5721964F78}" sibTransId="{69AD8E08-AFFC-43D1-A4FA-3584BA9F4F03}"/>
    <dgm:cxn modelId="{E1C3DB60-8725-498C-B8E9-10F02999E750}" type="presOf" srcId="{C19CDC69-B42D-4533-B94C-CD0F99DF984D}" destId="{CFA19EE6-86A2-42F3-9AC1-08EDEA1C4CF8}" srcOrd="0" destOrd="0" presId="urn:microsoft.com/office/officeart/2011/layout/HexagonRadial"/>
    <dgm:cxn modelId="{020928A8-B95E-47DD-A584-A339751ECCE3}" srcId="{C19CDC69-B42D-4533-B94C-CD0F99DF984D}" destId="{9462A6AB-F175-4009-A377-18D57325DD71}" srcOrd="1" destOrd="0" parTransId="{007BEC23-8930-4057-B704-E6D5B13833B6}" sibTransId="{5557DFFA-1CB6-4841-8C66-467C97FDC932}"/>
    <dgm:cxn modelId="{C534C4EC-7E59-4627-8C1F-53357F352035}" type="presOf" srcId="{9462A6AB-F175-4009-A377-18D57325DD71}" destId="{08A64A7B-5341-4A60-95AA-947D13691183}" srcOrd="0" destOrd="0" presId="urn:microsoft.com/office/officeart/2011/layout/HexagonRadial"/>
    <dgm:cxn modelId="{013F7A9A-192F-49D2-92A3-3588757F3246}" srcId="{C19CDC69-B42D-4533-B94C-CD0F99DF984D}" destId="{AAD4DE07-BEF2-4DC4-9A0A-0CE955E69BB1}" srcOrd="2" destOrd="0" parTransId="{0FF6E320-CA0E-4AAC-80E7-86D3E927C48F}" sibTransId="{66E71871-5D3A-4A74-8290-7BB783569EF6}"/>
    <dgm:cxn modelId="{9349AA83-5AED-43C1-B041-F795DF7834C6}" srcId="{C19CDC69-B42D-4533-B94C-CD0F99DF984D}" destId="{E89262E5-EF3A-4470-84C2-5B9B4A15050E}" srcOrd="5" destOrd="0" parTransId="{5F7C2D35-D8F0-4577-A756-EF6B48C983F6}" sibTransId="{1985A2D9-8AA3-4FDE-ADFA-5D87D9079C75}"/>
    <dgm:cxn modelId="{445B3C43-73FF-415B-8561-6FD536A39CEC}" type="presOf" srcId="{2A5DE31F-733A-4BC7-B6B3-ACF32C9B7855}" destId="{C0AE3196-89F4-4693-B85F-56849AC13188}" srcOrd="0" destOrd="0" presId="urn:microsoft.com/office/officeart/2011/layout/HexagonRadial"/>
    <dgm:cxn modelId="{28FAA7F5-D5E3-4434-9B3F-53CE29B85907}" type="presOf" srcId="{AAD4DE07-BEF2-4DC4-9A0A-0CE955E69BB1}" destId="{CFB687E6-A2C3-42C2-B547-796C65BA2AF9}" srcOrd="0" destOrd="0" presId="urn:microsoft.com/office/officeart/2011/layout/HexagonRadial"/>
    <dgm:cxn modelId="{7ED971E5-8E02-4203-9C72-1CEE0569D4A6}" srcId="{CCF8707C-A36D-4310-9FF3-6A7A9D886314}" destId="{C19CDC69-B42D-4533-B94C-CD0F99DF984D}" srcOrd="0" destOrd="0" parTransId="{C060CA74-F378-4CA3-8A27-4FF22A230BE2}" sibTransId="{F042D2B7-906A-4A5A-8E22-F93BA1FDFA77}"/>
    <dgm:cxn modelId="{73CA617F-8517-4447-98E5-3C3CD7A14695}" type="presOf" srcId="{A1A1B2A2-8FCF-498C-8CA3-2D386F47C6DF}" destId="{1CAF472F-5EA5-4CF2-A103-091F0A3CA994}" srcOrd="0" destOrd="0" presId="urn:microsoft.com/office/officeart/2011/layout/HexagonRadial"/>
    <dgm:cxn modelId="{51D1DAC7-3487-4B86-804F-068B357C0D99}" type="presOf" srcId="{A5063FD5-33FB-4082-BA9E-81CDEEB4D4BF}" destId="{11845FB0-7B1E-4380-A4C6-DAC75FEF13FB}" srcOrd="0" destOrd="0" presId="urn:microsoft.com/office/officeart/2011/layout/HexagonRadial"/>
    <dgm:cxn modelId="{1F3DA61D-BDF0-4048-A241-453CDF8BD348}" type="presOf" srcId="{CCF8707C-A36D-4310-9FF3-6A7A9D886314}" destId="{737A18F1-42C1-4182-9E2F-6DF672DCBD53}" srcOrd="0" destOrd="0" presId="urn:microsoft.com/office/officeart/2011/layout/HexagonRadial"/>
    <dgm:cxn modelId="{88416780-DB8C-4688-8D74-83BC6FF281D9}" srcId="{C19CDC69-B42D-4533-B94C-CD0F99DF984D}" destId="{A5063FD5-33FB-4082-BA9E-81CDEEB4D4BF}" srcOrd="4" destOrd="0" parTransId="{C22B16F7-4B7E-473C-9A31-4999319DB95C}" sibTransId="{793A364F-BD4B-463D-900A-EB094A583ED6}"/>
    <dgm:cxn modelId="{7C8A1507-03E2-4B1F-A978-22091A67C477}" type="presOf" srcId="{E89262E5-EF3A-4470-84C2-5B9B4A15050E}" destId="{29C6E316-D9D7-4BA0-BF78-5CEF32E01591}" srcOrd="0" destOrd="0" presId="urn:microsoft.com/office/officeart/2011/layout/HexagonRadial"/>
    <dgm:cxn modelId="{DEF4B138-791E-40AB-8344-634EFAFA37EC}" type="presParOf" srcId="{737A18F1-42C1-4182-9E2F-6DF672DCBD53}" destId="{CFA19EE6-86A2-42F3-9AC1-08EDEA1C4CF8}" srcOrd="0" destOrd="0" presId="urn:microsoft.com/office/officeart/2011/layout/HexagonRadial"/>
    <dgm:cxn modelId="{1D89EC9B-7A54-4F38-83A0-790BD3210E30}" type="presParOf" srcId="{737A18F1-42C1-4182-9E2F-6DF672DCBD53}" destId="{EB062A10-1353-404B-8342-B5FC8F559E94}" srcOrd="1" destOrd="0" presId="urn:microsoft.com/office/officeart/2011/layout/HexagonRadial"/>
    <dgm:cxn modelId="{E565F968-42D9-4344-852F-912AED00F2FE}" type="presParOf" srcId="{EB062A10-1353-404B-8342-B5FC8F559E94}" destId="{876B7CFA-F01D-4B5C-AD7E-C1778D35DD10}" srcOrd="0" destOrd="0" presId="urn:microsoft.com/office/officeart/2011/layout/HexagonRadial"/>
    <dgm:cxn modelId="{4F353A08-4D77-4796-8920-709B9CFD4344}" type="presParOf" srcId="{737A18F1-42C1-4182-9E2F-6DF672DCBD53}" destId="{C0AE3196-89F4-4693-B85F-56849AC13188}" srcOrd="2" destOrd="0" presId="urn:microsoft.com/office/officeart/2011/layout/HexagonRadial"/>
    <dgm:cxn modelId="{8C18A0D1-2284-4B67-800E-3B9A7B8AC1FE}" type="presParOf" srcId="{737A18F1-42C1-4182-9E2F-6DF672DCBD53}" destId="{E61B3689-DA42-4A6F-B28E-7718F132B76C}" srcOrd="3" destOrd="0" presId="urn:microsoft.com/office/officeart/2011/layout/HexagonRadial"/>
    <dgm:cxn modelId="{03D51EB4-D2F9-4244-90DB-295FD9F72A4B}" type="presParOf" srcId="{E61B3689-DA42-4A6F-B28E-7718F132B76C}" destId="{B6B59EE9-B534-4777-A734-652774D637B3}" srcOrd="0" destOrd="0" presId="urn:microsoft.com/office/officeart/2011/layout/HexagonRadial"/>
    <dgm:cxn modelId="{7FD98E18-B2CE-4E76-AF22-2A1D9B4F72EE}" type="presParOf" srcId="{737A18F1-42C1-4182-9E2F-6DF672DCBD53}" destId="{08A64A7B-5341-4A60-95AA-947D13691183}" srcOrd="4" destOrd="0" presId="urn:microsoft.com/office/officeart/2011/layout/HexagonRadial"/>
    <dgm:cxn modelId="{41F9BC20-3697-4DFD-8AD9-7DF68BF62A43}" type="presParOf" srcId="{737A18F1-42C1-4182-9E2F-6DF672DCBD53}" destId="{36A87997-DD44-4EEF-BD02-47C2FC4B0E03}" srcOrd="5" destOrd="0" presId="urn:microsoft.com/office/officeart/2011/layout/HexagonRadial"/>
    <dgm:cxn modelId="{D866B113-43D0-4832-B3BD-B5DC2778833C}" type="presParOf" srcId="{36A87997-DD44-4EEF-BD02-47C2FC4B0E03}" destId="{650DC299-8367-4B5C-9965-6F15BFC7643B}" srcOrd="0" destOrd="0" presId="urn:microsoft.com/office/officeart/2011/layout/HexagonRadial"/>
    <dgm:cxn modelId="{353D83B9-08F1-47B8-BB95-C1AAF16852D4}" type="presParOf" srcId="{737A18F1-42C1-4182-9E2F-6DF672DCBD53}" destId="{CFB687E6-A2C3-42C2-B547-796C65BA2AF9}" srcOrd="6" destOrd="0" presId="urn:microsoft.com/office/officeart/2011/layout/HexagonRadial"/>
    <dgm:cxn modelId="{374648D3-DF9E-4C59-8222-006B33FDF9C2}" type="presParOf" srcId="{737A18F1-42C1-4182-9E2F-6DF672DCBD53}" destId="{D265850F-89DB-495B-A645-68E4026B23E7}" srcOrd="7" destOrd="0" presId="urn:microsoft.com/office/officeart/2011/layout/HexagonRadial"/>
    <dgm:cxn modelId="{962F881E-2E32-4469-8052-860BB79BC321}" type="presParOf" srcId="{D265850F-89DB-495B-A645-68E4026B23E7}" destId="{1A7F2B82-532D-4A38-B9A1-CCACDC0BAA2B}" srcOrd="0" destOrd="0" presId="urn:microsoft.com/office/officeart/2011/layout/HexagonRadial"/>
    <dgm:cxn modelId="{A69F5A97-6B63-49D0-83F0-6183F0E9317B}" type="presParOf" srcId="{737A18F1-42C1-4182-9E2F-6DF672DCBD53}" destId="{1CAF472F-5EA5-4CF2-A103-091F0A3CA994}" srcOrd="8" destOrd="0" presId="urn:microsoft.com/office/officeart/2011/layout/HexagonRadial"/>
    <dgm:cxn modelId="{52AD9B33-89F4-478D-9BBD-A3BAECB14A05}" type="presParOf" srcId="{737A18F1-42C1-4182-9E2F-6DF672DCBD53}" destId="{AD8E5705-9234-4D30-B4F9-130619AF79CF}" srcOrd="9" destOrd="0" presId="urn:microsoft.com/office/officeart/2011/layout/HexagonRadial"/>
    <dgm:cxn modelId="{B0B34284-4E20-43B7-ADD7-DBC71DA706D7}" type="presParOf" srcId="{AD8E5705-9234-4D30-B4F9-130619AF79CF}" destId="{04C452D8-E9C9-4734-A3C0-65AB5AE32728}" srcOrd="0" destOrd="0" presId="urn:microsoft.com/office/officeart/2011/layout/HexagonRadial"/>
    <dgm:cxn modelId="{3906B218-7B0F-4EF9-8A05-11FE4723EC63}" type="presParOf" srcId="{737A18F1-42C1-4182-9E2F-6DF672DCBD53}" destId="{11845FB0-7B1E-4380-A4C6-DAC75FEF13FB}" srcOrd="10" destOrd="0" presId="urn:microsoft.com/office/officeart/2011/layout/HexagonRadial"/>
    <dgm:cxn modelId="{8F725B2C-9509-4456-A784-D65890F49D30}" type="presParOf" srcId="{737A18F1-42C1-4182-9E2F-6DF672DCBD53}" destId="{BA06F5F3-DC3D-4921-88EA-7DE08457FC64}" srcOrd="11" destOrd="0" presId="urn:microsoft.com/office/officeart/2011/layout/HexagonRadial"/>
    <dgm:cxn modelId="{1FDDA98F-1DBD-4676-87E0-5272C7B47017}" type="presParOf" srcId="{BA06F5F3-DC3D-4921-88EA-7DE08457FC64}" destId="{3A3532CD-D0FD-4B8C-8972-D9126C53DEDB}" srcOrd="0" destOrd="0" presId="urn:microsoft.com/office/officeart/2011/layout/HexagonRadial"/>
    <dgm:cxn modelId="{8CB2B223-5417-45D7-A355-9091895E1465}" type="presParOf" srcId="{737A18F1-42C1-4182-9E2F-6DF672DCBD53}" destId="{29C6E316-D9D7-4BA0-BF78-5CEF32E01591}" srcOrd="12" destOrd="0" presId="urn:microsoft.com/office/officeart/2011/layout/HexagonRadial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19EE6-86A2-42F3-9AC1-08EDEA1C4CF8}">
      <dsp:nvSpPr>
        <dsp:cNvPr id="0" name=""/>
        <dsp:cNvSpPr/>
      </dsp:nvSpPr>
      <dsp:spPr>
        <a:xfrm>
          <a:off x="4486939" y="1883558"/>
          <a:ext cx="2848254" cy="2179688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solidFill>
                <a:schemeClr val="tx1"/>
              </a:solidFill>
            </a:rPr>
            <a:t>সাহিত্য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4931872" y="2224053"/>
        <a:ext cx="1958388" cy="1498698"/>
      </dsp:txXfrm>
    </dsp:sp>
    <dsp:sp modelId="{B6B59EE9-B534-4777-A734-652774D637B3}">
      <dsp:nvSpPr>
        <dsp:cNvPr id="0" name=""/>
        <dsp:cNvSpPr/>
      </dsp:nvSpPr>
      <dsp:spPr>
        <a:xfrm>
          <a:off x="6229039" y="939595"/>
          <a:ext cx="950695" cy="819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E3196-89F4-4693-B85F-56849AC13188}">
      <dsp:nvSpPr>
        <dsp:cNvPr id="0" name=""/>
        <dsp:cNvSpPr/>
      </dsp:nvSpPr>
      <dsp:spPr>
        <a:xfrm>
          <a:off x="4511650" y="0"/>
          <a:ext cx="2808209" cy="1786398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লোককাহিনি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কিসসা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5792" y="257089"/>
        <a:ext cx="1999925" cy="1272220"/>
      </dsp:txXfrm>
    </dsp:sp>
    <dsp:sp modelId="{650DC299-8367-4B5C-9965-6F15BFC7643B}">
      <dsp:nvSpPr>
        <dsp:cNvPr id="0" name=""/>
        <dsp:cNvSpPr/>
      </dsp:nvSpPr>
      <dsp:spPr>
        <a:xfrm>
          <a:off x="7338575" y="2470969"/>
          <a:ext cx="950695" cy="819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64A7B-5341-4A60-95AA-947D13691183}">
      <dsp:nvSpPr>
        <dsp:cNvPr id="0" name=""/>
        <dsp:cNvSpPr/>
      </dsp:nvSpPr>
      <dsp:spPr>
        <a:xfrm>
          <a:off x="6893394" y="1119030"/>
          <a:ext cx="2573778" cy="1786398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লোকগীতি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8000" y="1385976"/>
        <a:ext cx="1804566" cy="1252506"/>
      </dsp:txXfrm>
    </dsp:sp>
    <dsp:sp modelId="{1A7F2B82-532D-4A38-B9A1-CCACDC0BAA2B}">
      <dsp:nvSpPr>
        <dsp:cNvPr id="0" name=""/>
        <dsp:cNvSpPr/>
      </dsp:nvSpPr>
      <dsp:spPr>
        <a:xfrm>
          <a:off x="6567819" y="4199603"/>
          <a:ext cx="950695" cy="819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687E6-A2C3-42C2-B547-796C65BA2AF9}">
      <dsp:nvSpPr>
        <dsp:cNvPr id="0" name=""/>
        <dsp:cNvSpPr/>
      </dsp:nvSpPr>
      <dsp:spPr>
        <a:xfrm>
          <a:off x="6854955" y="3065419"/>
          <a:ext cx="2630501" cy="1786398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লোকচিকিৎসা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44288" y="3329819"/>
        <a:ext cx="1851835" cy="1257598"/>
      </dsp:txXfrm>
    </dsp:sp>
    <dsp:sp modelId="{04C452D8-E9C9-4734-A3C0-65AB5AE32728}">
      <dsp:nvSpPr>
        <dsp:cNvPr id="0" name=""/>
        <dsp:cNvSpPr/>
      </dsp:nvSpPr>
      <dsp:spPr>
        <a:xfrm>
          <a:off x="4655878" y="4379042"/>
          <a:ext cx="950695" cy="819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F472F-5EA5-4CF2-A103-091F0A3CA994}">
      <dsp:nvSpPr>
        <dsp:cNvPr id="0" name=""/>
        <dsp:cNvSpPr/>
      </dsp:nvSpPr>
      <dsp:spPr>
        <a:xfrm>
          <a:off x="4453089" y="4185822"/>
          <a:ext cx="2925331" cy="1786398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লোকক্রীড়া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66991" y="4438578"/>
        <a:ext cx="2097527" cy="1280886"/>
      </dsp:txXfrm>
    </dsp:sp>
    <dsp:sp modelId="{3A3532CD-D0FD-4B8C-8972-D9126C53DEDB}">
      <dsp:nvSpPr>
        <dsp:cNvPr id="0" name=""/>
        <dsp:cNvSpPr/>
      </dsp:nvSpPr>
      <dsp:spPr>
        <a:xfrm>
          <a:off x="3528172" y="2848282"/>
          <a:ext cx="950695" cy="81915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45FB0-7B1E-4380-A4C6-DAC75FEF13FB}">
      <dsp:nvSpPr>
        <dsp:cNvPr id="0" name=""/>
        <dsp:cNvSpPr/>
      </dsp:nvSpPr>
      <dsp:spPr>
        <a:xfrm>
          <a:off x="2374904" y="3081332"/>
          <a:ext cx="2600395" cy="1786398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লোকসঙ্গীত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61728" y="3347069"/>
        <a:ext cx="1826747" cy="1254924"/>
      </dsp:txXfrm>
    </dsp:sp>
    <dsp:sp modelId="{29C6E316-D9D7-4BA0-BF78-5CEF32E01591}">
      <dsp:nvSpPr>
        <dsp:cNvPr id="0" name=""/>
        <dsp:cNvSpPr/>
      </dsp:nvSpPr>
      <dsp:spPr>
        <a:xfrm>
          <a:off x="2378714" y="1096296"/>
          <a:ext cx="2576876" cy="1786398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প্রবাদ-প্রবচন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63578" y="1363100"/>
        <a:ext cx="1807148" cy="1252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D99DDC6-3677-4AB9-8AB2-2534A3DB26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84C2BF-959E-472E-AF43-C24FA1DD2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2DB19-16AB-405C-8231-EFCBE3D34415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4ECDB88-B94E-46C7-9304-BE5A760453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8B22BB-5A72-4AF2-8DB3-AF8F33565A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66E14-224D-4581-AD6C-48D543D5D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4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F1F5-9B7E-4B06-A83E-C17A7A8546AC}" type="datetimeFigureOut">
              <a:rPr lang="en-US" noProof="0" smtClean="0"/>
              <a:pPr/>
              <a:t>9/1/2021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C445-1181-4631-964C-4D0584CE199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846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242851"/>
            <a:ext cx="8743882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26" y="4243845"/>
            <a:ext cx="3000180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2590078"/>
            <a:ext cx="874388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883924" y="2590078"/>
            <a:ext cx="300018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316" y="2733709"/>
            <a:ext cx="7940531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316" y="4394045"/>
            <a:ext cx="794053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9268F-40CA-4704-888D-97ECB703DEE1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teacher. Karim Ullah High School.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3963" y="2750337"/>
            <a:ext cx="1142590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76CFE62-F1C8-4E59-8F99-0D04722B851E}"/>
              </a:ext>
            </a:extLst>
          </p:cNvPr>
          <p:cNvSpPr/>
          <p:nvPr userDrawn="1"/>
        </p:nvSpPr>
        <p:spPr>
          <a:xfrm>
            <a:off x="0" y="6674831"/>
            <a:ext cx="118872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B6C089-1AD0-4BAC-BA16-C013F5D65982}"/>
              </a:ext>
            </a:extLst>
          </p:cNvPr>
          <p:cNvSpPr/>
          <p:nvPr userDrawn="1"/>
        </p:nvSpPr>
        <p:spPr>
          <a:xfrm rot="5400000">
            <a:off x="8430122" y="3400921"/>
            <a:ext cx="6858001" cy="5616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36ABDA9-56F0-4BD5-957A-9265E295E053}"/>
              </a:ext>
            </a:extLst>
          </p:cNvPr>
          <p:cNvSpPr/>
          <p:nvPr userDrawn="1"/>
        </p:nvSpPr>
        <p:spPr>
          <a:xfrm>
            <a:off x="0" y="6"/>
            <a:ext cx="118872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 descr="Birds on tree stump">
            <a:extLst>
              <a:ext uri="{FF2B5EF4-FFF2-40B4-BE49-F238E27FC236}">
                <a16:creationId xmlns="" xmlns:a16="http://schemas.microsoft.com/office/drawing/2014/main" id="{C8A90C74-5B47-4CE7-820B-219FDAF12B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2540623"/>
            <a:ext cx="3685351" cy="31580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D71C06E-7F98-4A1B-A1AC-579247DEFA9F}"/>
              </a:ext>
            </a:extLst>
          </p:cNvPr>
          <p:cNvSpPr/>
          <p:nvPr userDrawn="1"/>
        </p:nvSpPr>
        <p:spPr>
          <a:xfrm rot="5400000">
            <a:off x="-3400547" y="3400549"/>
            <a:ext cx="6858000" cy="5690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842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176867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5929622"/>
            <a:ext cx="1562922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321183" y="4567988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7" y="4711622"/>
            <a:ext cx="9373513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317" y="609603"/>
            <a:ext cx="9373513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11" y="5169589"/>
            <a:ext cx="9373516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013A-31B9-4843-B29A-C9EB915D24AE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1222" y="4711315"/>
            <a:ext cx="1125297" cy="1090789"/>
          </a:xfrm>
        </p:spPr>
        <p:txBody>
          <a:bodyPr/>
          <a:lstStyle/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0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176867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5929622"/>
            <a:ext cx="1562922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4567988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321183" y="4567988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8" y="609597"/>
            <a:ext cx="9373511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17" y="4711621"/>
            <a:ext cx="9373513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CE9B-BA57-419F-960E-85980EE6C020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1222" y="4711621"/>
            <a:ext cx="1125297" cy="1090789"/>
          </a:xfrm>
        </p:spPr>
        <p:txBody>
          <a:bodyPr/>
          <a:lstStyle/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452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176867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5929622"/>
            <a:ext cx="156292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" y="4567988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321183" y="4567988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662" y="609604"/>
            <a:ext cx="8500905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67233" y="3653379"/>
            <a:ext cx="7952665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17" y="4711621"/>
            <a:ext cx="9373513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5812-DCFC-4EE9-9B03-55EA02A13D8A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1222" y="4709931"/>
            <a:ext cx="1125297" cy="1090789"/>
          </a:xfrm>
        </p:spPr>
        <p:txBody>
          <a:bodyPr/>
          <a:lstStyle/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TextBox 15"/>
          <p:cNvSpPr txBox="1"/>
          <p:nvPr/>
        </p:nvSpPr>
        <p:spPr>
          <a:xfrm>
            <a:off x="568983" y="748116"/>
            <a:ext cx="59436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21239" y="3033524"/>
            <a:ext cx="59436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02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5928628"/>
            <a:ext cx="10176867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5929622"/>
            <a:ext cx="1562922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" y="4567988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321183" y="4567988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1" y="4711621"/>
            <a:ext cx="9373516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13" y="5300155"/>
            <a:ext cx="9373516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D8B1-F500-403D-A8D2-AC6B664FCCD8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1222" y="4709931"/>
            <a:ext cx="1125297" cy="1090789"/>
          </a:xfrm>
        </p:spPr>
        <p:txBody>
          <a:bodyPr/>
          <a:lstStyle/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86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176867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" y="609600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52492" y="753228"/>
            <a:ext cx="9384336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44424" y="2336873"/>
            <a:ext cx="29932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63315" y="3022679"/>
            <a:ext cx="29734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125" y="2336873"/>
            <a:ext cx="29866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46834" y="3022679"/>
            <a:ext cx="29866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43557" y="2336873"/>
            <a:ext cx="2993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043557" y="3022679"/>
            <a:ext cx="299327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5DD9F-9527-4604-8DFD-942A9410EFEB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5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176867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63316" y="753228"/>
            <a:ext cx="937351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63314" y="4297503"/>
            <a:ext cx="29734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63314" y="2336873"/>
            <a:ext cx="297346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63314" y="4873765"/>
            <a:ext cx="29734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6834" y="4297503"/>
            <a:ext cx="29866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46834" y="2336873"/>
            <a:ext cx="298666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45517" y="4873764"/>
            <a:ext cx="299061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049913" y="4297503"/>
            <a:ext cx="29869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049913" y="2336873"/>
            <a:ext cx="298691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049791" y="4873762"/>
            <a:ext cx="299087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769E-8323-495F-A5B6-03985AF3814F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176867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" y="609600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73F4-9749-4463-92FF-8CA6DDBCC7FD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99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849464" y="1886500"/>
            <a:ext cx="5106988" cy="133399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601462" y="5389508"/>
            <a:ext cx="1602997" cy="1333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6000" y="609597"/>
            <a:ext cx="1046958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3317" y="609603"/>
            <a:ext cx="864825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36948" y="5936193"/>
            <a:ext cx="2674620" cy="365125"/>
          </a:xfrm>
        </p:spPr>
        <p:txBody>
          <a:bodyPr/>
          <a:lstStyle/>
          <a:p>
            <a:fld id="{5B7E40CA-66FE-4B23-9E11-EE791EFFAEF0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314" y="5936194"/>
            <a:ext cx="5973636" cy="365125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5113" y="5398639"/>
            <a:ext cx="1125297" cy="1090789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45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3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t air balloon">
            <a:extLst>
              <a:ext uri="{FF2B5EF4-FFF2-40B4-BE49-F238E27FC236}">
                <a16:creationId xmlns="" xmlns:a16="http://schemas.microsoft.com/office/drawing/2014/main" id="{23449EB5-675D-4254-B742-DF807E93DD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964" y="4350090"/>
            <a:ext cx="398256" cy="621846"/>
          </a:xfrm>
          <a:prstGeom prst="rect">
            <a:avLst/>
          </a:prstGeom>
        </p:spPr>
      </p:pic>
      <p:sp>
        <p:nvSpPr>
          <p:cNvPr id="93" name="Oval 92">
            <a:extLst>
              <a:ext uri="{FF2B5EF4-FFF2-40B4-BE49-F238E27FC236}">
                <a16:creationId xmlns="" xmlns:a16="http://schemas.microsoft.com/office/drawing/2014/main" id="{CE35B785-B7A2-4D3E-A0B9-7FC90CCEA9AB}"/>
              </a:ext>
            </a:extLst>
          </p:cNvPr>
          <p:cNvSpPr/>
          <p:nvPr userDrawn="1"/>
        </p:nvSpPr>
        <p:spPr>
          <a:xfrm>
            <a:off x="71248" y="4045769"/>
            <a:ext cx="3722406" cy="3817852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 descr="Tree and leaves">
            <a:extLst>
              <a:ext uri="{FF2B5EF4-FFF2-40B4-BE49-F238E27FC236}">
                <a16:creationId xmlns="" xmlns:a16="http://schemas.microsoft.com/office/drawing/2014/main" id="{97AB5CCD-FCDA-4761-8C68-77B8685D5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84" y="1907241"/>
            <a:ext cx="4101441" cy="485893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88" name="Picture Placeholder 87" descr="Image Placeholder">
            <a:extLst>
              <a:ext uri="{FF2B5EF4-FFF2-40B4-BE49-F238E27FC236}">
                <a16:creationId xmlns="" xmlns:a16="http://schemas.microsoft.com/office/drawing/2014/main" id="{6A6A0E3C-503B-4CC6-B734-0089A8AF6D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46270" y="2539500"/>
            <a:ext cx="2106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89" name="Picture Placeholder 88" descr="Image Placeholder">
            <a:extLst>
              <a:ext uri="{FF2B5EF4-FFF2-40B4-BE49-F238E27FC236}">
                <a16:creationId xmlns="" xmlns:a16="http://schemas.microsoft.com/office/drawing/2014/main" id="{50C15B4A-7C33-4EA6-859D-E3756026C0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60000">
            <a:off x="5815778" y="2431500"/>
            <a:ext cx="23166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90" name="Picture Placeholder 89" descr="Image Placeholder">
            <a:extLst>
              <a:ext uri="{FF2B5EF4-FFF2-40B4-BE49-F238E27FC236}">
                <a16:creationId xmlns="" xmlns:a16="http://schemas.microsoft.com/office/drawing/2014/main" id="{E6461C44-9265-4B21-9508-3F5F8EB48E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5887" y="2539500"/>
            <a:ext cx="2087427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083298-AB38-43B9-87B9-6ABA29D1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43A4D07-07AF-4595-9524-82932F60A9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9" name="Picture 8" descr="Autumn leaves">
            <a:extLst>
              <a:ext uri="{FF2B5EF4-FFF2-40B4-BE49-F238E27FC236}">
                <a16:creationId xmlns="" xmlns:a16="http://schemas.microsoft.com/office/drawing/2014/main" id="{75B35B31-68BB-42AB-A508-2583991C0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4" name="Group 10" descr="Banting">
            <a:extLst>
              <a:ext uri="{FF2B5EF4-FFF2-40B4-BE49-F238E27FC236}">
                <a16:creationId xmlns="" xmlns:a16="http://schemas.microsoft.com/office/drawing/2014/main" id="{7F73D4F1-B311-4C1A-996F-409D3F4D82D9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7" name="Group 12">
              <a:extLst>
                <a:ext uri="{FF2B5EF4-FFF2-40B4-BE49-F238E27FC236}">
                  <a16:creationId xmlns="" xmlns:a16="http://schemas.microsoft.com/office/drawing/2014/main" id="{B3EEE157-1E84-4AC0-9670-7110FDB22E4A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Isosceles Triangle 82">
                <a:extLst>
                  <a:ext uri="{FF2B5EF4-FFF2-40B4-BE49-F238E27FC236}">
                    <a16:creationId xmlns="" xmlns:a16="http://schemas.microsoft.com/office/drawing/2014/main" id="{64767949-E2AA-45B5-8A82-6F9B9351C21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8A01D613-618A-48C0-817F-8022CBE846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3">
              <a:extLst>
                <a:ext uri="{FF2B5EF4-FFF2-40B4-BE49-F238E27FC236}">
                  <a16:creationId xmlns="" xmlns:a16="http://schemas.microsoft.com/office/drawing/2014/main" id="{209F22A9-B273-49A1-BA6A-01A517918AC2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Isosceles Triangle 80">
                <a:extLst>
                  <a:ext uri="{FF2B5EF4-FFF2-40B4-BE49-F238E27FC236}">
                    <a16:creationId xmlns="" xmlns:a16="http://schemas.microsoft.com/office/drawing/2014/main" id="{E6F8FD54-8B3B-4A23-BE8F-3455579CC3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B0338A40-B553-4078-B7AC-D613D6374F6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4">
              <a:extLst>
                <a:ext uri="{FF2B5EF4-FFF2-40B4-BE49-F238E27FC236}">
                  <a16:creationId xmlns="" xmlns:a16="http://schemas.microsoft.com/office/drawing/2014/main" id="{3C329F59-25D3-4584-B8E7-34900D2FA09B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Isosceles Triangle 78">
                <a:extLst>
                  <a:ext uri="{FF2B5EF4-FFF2-40B4-BE49-F238E27FC236}">
                    <a16:creationId xmlns="" xmlns:a16="http://schemas.microsoft.com/office/drawing/2014/main" id="{5C494F6D-7C25-43D0-AC2A-F0BF193554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68C53871-D1B2-4319-A0F6-C559172B204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="" xmlns:a16="http://schemas.microsoft.com/office/drawing/2014/main" id="{D4094861-36F5-46AE-B7A5-BDF349E06C6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Isosceles Triangle 76">
                <a:extLst>
                  <a:ext uri="{FF2B5EF4-FFF2-40B4-BE49-F238E27FC236}">
                    <a16:creationId xmlns="" xmlns:a16="http://schemas.microsoft.com/office/drawing/2014/main" id="{74DD8715-D6BC-4080-A6ED-C82D30DFFE9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2D06DDDF-3C60-4583-A9BF-F28C1F217C8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6">
              <a:extLst>
                <a:ext uri="{FF2B5EF4-FFF2-40B4-BE49-F238E27FC236}">
                  <a16:creationId xmlns="" xmlns:a16="http://schemas.microsoft.com/office/drawing/2014/main" id="{EB7AE63F-8C67-48E2-9287-2A581F709087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5" name="Isosceles Triangle 74">
                <a:extLst>
                  <a:ext uri="{FF2B5EF4-FFF2-40B4-BE49-F238E27FC236}">
                    <a16:creationId xmlns="" xmlns:a16="http://schemas.microsoft.com/office/drawing/2014/main" id="{1ED47038-D0FC-4D3D-91FE-7CC35515340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3B128767-646B-42F1-AFCF-F0E7F9A4C03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7">
              <a:extLst>
                <a:ext uri="{FF2B5EF4-FFF2-40B4-BE49-F238E27FC236}">
                  <a16:creationId xmlns="" xmlns:a16="http://schemas.microsoft.com/office/drawing/2014/main" id="{4CB2752C-A1A0-4487-B7A2-79E5CC59A9C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Isosceles Triangle 72">
                <a:extLst>
                  <a:ext uri="{FF2B5EF4-FFF2-40B4-BE49-F238E27FC236}">
                    <a16:creationId xmlns="" xmlns:a16="http://schemas.microsoft.com/office/drawing/2014/main" id="{25E7C5B7-52F5-4CF2-83EE-256099F871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E4F745E9-715E-495C-BB55-7F80C86CA6E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="" xmlns:a16="http://schemas.microsoft.com/office/drawing/2014/main" id="{6F669206-7ED5-453B-8DAE-592119D9EC5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Isosceles Triangle 70">
                <a:extLst>
                  <a:ext uri="{FF2B5EF4-FFF2-40B4-BE49-F238E27FC236}">
                    <a16:creationId xmlns="" xmlns:a16="http://schemas.microsoft.com/office/drawing/2014/main" id="{3DD41C08-D9F0-4A67-9355-2F04679AE4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F4673E12-69D8-44A8-AEDF-2360154B810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9">
              <a:extLst>
                <a:ext uri="{FF2B5EF4-FFF2-40B4-BE49-F238E27FC236}">
                  <a16:creationId xmlns="" xmlns:a16="http://schemas.microsoft.com/office/drawing/2014/main" id="{3981162A-B361-4DFD-9A61-1297EA926BE5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Isosceles Triangle 68">
                <a:extLst>
                  <a:ext uri="{FF2B5EF4-FFF2-40B4-BE49-F238E27FC236}">
                    <a16:creationId xmlns="" xmlns:a16="http://schemas.microsoft.com/office/drawing/2014/main" id="{C0921382-B1F5-4CEA-9A3B-1ADF1F0F22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463CEF61-BE7D-4D5C-83E6-1B4EA3C200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0">
              <a:extLst>
                <a:ext uri="{FF2B5EF4-FFF2-40B4-BE49-F238E27FC236}">
                  <a16:creationId xmlns="" xmlns:a16="http://schemas.microsoft.com/office/drawing/2014/main" id="{870BEFAE-7B68-41DE-A8EB-4930606D155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7" name="Isosceles Triangle 66">
                <a:extLst>
                  <a:ext uri="{FF2B5EF4-FFF2-40B4-BE49-F238E27FC236}">
                    <a16:creationId xmlns="" xmlns:a16="http://schemas.microsoft.com/office/drawing/2014/main" id="{14145F5C-835C-4BB6-820B-565969E69D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9619EB4A-816C-423C-AF71-6724706046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21">
              <a:extLst>
                <a:ext uri="{FF2B5EF4-FFF2-40B4-BE49-F238E27FC236}">
                  <a16:creationId xmlns="" xmlns:a16="http://schemas.microsoft.com/office/drawing/2014/main" id="{16EC30F3-29BB-40BE-87BC-9A1CA92D56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Isosceles Triangle 64">
                <a:extLst>
                  <a:ext uri="{FF2B5EF4-FFF2-40B4-BE49-F238E27FC236}">
                    <a16:creationId xmlns="" xmlns:a16="http://schemas.microsoft.com/office/drawing/2014/main" id="{D8FCA1A1-481F-4BCD-9842-D5A0E54E6FF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7EC002C8-1D6B-433D-86C5-BD14D79CA5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="" xmlns:a16="http://schemas.microsoft.com/office/drawing/2014/main" id="{FCB0FECD-5DEF-4CD7-8447-38BEC7C5075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Isosceles Triangle 62">
                <a:extLst>
                  <a:ext uri="{FF2B5EF4-FFF2-40B4-BE49-F238E27FC236}">
                    <a16:creationId xmlns="" xmlns:a16="http://schemas.microsoft.com/office/drawing/2014/main" id="{CEC4A798-F58A-4BC7-9484-071DB9EBED5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5441D149-168A-4678-9FDE-EA77C0E5997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3">
              <a:extLst>
                <a:ext uri="{FF2B5EF4-FFF2-40B4-BE49-F238E27FC236}">
                  <a16:creationId xmlns="" xmlns:a16="http://schemas.microsoft.com/office/drawing/2014/main" id="{C66735AF-8540-46FC-9A1A-5F6A36EEC466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Isosceles Triangle 60">
                <a:extLst>
                  <a:ext uri="{FF2B5EF4-FFF2-40B4-BE49-F238E27FC236}">
                    <a16:creationId xmlns="" xmlns:a16="http://schemas.microsoft.com/office/drawing/2014/main" id="{C95FF1DD-8559-49A7-9E3C-C8A1677D2B3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DE3CE037-B36F-48A9-A552-FE26074C69C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4">
              <a:extLst>
                <a:ext uri="{FF2B5EF4-FFF2-40B4-BE49-F238E27FC236}">
                  <a16:creationId xmlns="" xmlns:a16="http://schemas.microsoft.com/office/drawing/2014/main" id="{98A020B9-1BDF-499C-B9E6-7AB91AF57F7C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Isosceles Triangle 58">
                <a:extLst>
                  <a:ext uri="{FF2B5EF4-FFF2-40B4-BE49-F238E27FC236}">
                    <a16:creationId xmlns="" xmlns:a16="http://schemas.microsoft.com/office/drawing/2014/main" id="{C087A643-3A15-4966-A29E-F671B8908A7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14125750-8B34-4957-BB73-C1ED0737C19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5">
              <a:extLst>
                <a:ext uri="{FF2B5EF4-FFF2-40B4-BE49-F238E27FC236}">
                  <a16:creationId xmlns="" xmlns:a16="http://schemas.microsoft.com/office/drawing/2014/main" id="{BEBC2AF1-9A32-4FBE-8C42-57505D8A21D2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Isosceles Triangle 56">
                <a:extLst>
                  <a:ext uri="{FF2B5EF4-FFF2-40B4-BE49-F238E27FC236}">
                    <a16:creationId xmlns="" xmlns:a16="http://schemas.microsoft.com/office/drawing/2014/main" id="{8076BD33-5D7F-4F54-A534-053C19ED248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3CD70AEB-8810-497E-821C-688437867B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6">
              <a:extLst>
                <a:ext uri="{FF2B5EF4-FFF2-40B4-BE49-F238E27FC236}">
                  <a16:creationId xmlns="" xmlns:a16="http://schemas.microsoft.com/office/drawing/2014/main" id="{D7EBD15C-064C-477E-9537-A0D5AC7E4B61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="" xmlns:a16="http://schemas.microsoft.com/office/drawing/2014/main" id="{D2E0759D-8E86-45D1-A73E-C5E9140C9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A91EAA3B-A9F9-4861-8AD6-FBEE8156409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7">
              <a:extLst>
                <a:ext uri="{FF2B5EF4-FFF2-40B4-BE49-F238E27FC236}">
                  <a16:creationId xmlns="" xmlns:a16="http://schemas.microsoft.com/office/drawing/2014/main" id="{40893F79-B6A4-4AD8-B134-5F89782A7B75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="" xmlns:a16="http://schemas.microsoft.com/office/drawing/2014/main" id="{75FA04BD-272F-4A45-86C8-5FFD21B19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D5E5120C-8C5F-442F-867D-975E1D04D85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8">
              <a:extLst>
                <a:ext uri="{FF2B5EF4-FFF2-40B4-BE49-F238E27FC236}">
                  <a16:creationId xmlns="" xmlns:a16="http://schemas.microsoft.com/office/drawing/2014/main" id="{A19DC698-BBC2-4E78-8495-7EECD77A5B66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C8D3C9E4-7CED-44AA-A718-9317DE99D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C0C65DBE-4895-47B2-B4AD-43A1291A64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="" xmlns:a16="http://schemas.microsoft.com/office/drawing/2014/main" id="{E3EEA2AC-90AE-4C4C-8415-846D0EB74402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="" xmlns:a16="http://schemas.microsoft.com/office/drawing/2014/main" id="{C9406C9C-DA94-47C6-AF8E-A7F931F9AC2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DC394A72-4E16-4AA7-BB0A-ABE3760244A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30">
              <a:extLst>
                <a:ext uri="{FF2B5EF4-FFF2-40B4-BE49-F238E27FC236}">
                  <a16:creationId xmlns="" xmlns:a16="http://schemas.microsoft.com/office/drawing/2014/main" id="{53786F28-C692-49D3-90A5-395A6CA84FBF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="" xmlns:a16="http://schemas.microsoft.com/office/drawing/2014/main" id="{3612EECC-070C-4E17-A048-93FA43EC27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301A65DB-E452-4950-AD93-29ECC51D627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31">
              <a:extLst>
                <a:ext uri="{FF2B5EF4-FFF2-40B4-BE49-F238E27FC236}">
                  <a16:creationId xmlns="" xmlns:a16="http://schemas.microsoft.com/office/drawing/2014/main" id="{3DF893FC-1945-483B-9A3E-E0B9407536B9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FA702539-B428-49B3-B301-6F006DBB642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97BEEA13-7536-4379-8F83-F6EE270EC3C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32">
              <a:extLst>
                <a:ext uri="{FF2B5EF4-FFF2-40B4-BE49-F238E27FC236}">
                  <a16:creationId xmlns="" xmlns:a16="http://schemas.microsoft.com/office/drawing/2014/main" id="{9A3F4C1C-8270-4EFD-8A77-79376A45F7B2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F5978713-8525-4DC7-A2A1-E55ABBEB5EA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D7766C61-8F60-4883-ACD8-75AF58DCC4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33">
              <a:extLst>
                <a:ext uri="{FF2B5EF4-FFF2-40B4-BE49-F238E27FC236}">
                  <a16:creationId xmlns="" xmlns:a16="http://schemas.microsoft.com/office/drawing/2014/main" id="{EBD002BC-7714-4260-AA61-F473D75F7D7A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9EA2FC1D-040B-4947-B171-A471E3A1E57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EB35FDE9-59AF-4578-A93F-4A7482CBC64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4">
              <a:extLst>
                <a:ext uri="{FF2B5EF4-FFF2-40B4-BE49-F238E27FC236}">
                  <a16:creationId xmlns="" xmlns:a16="http://schemas.microsoft.com/office/drawing/2014/main" id="{4F040F6D-A279-4087-B065-00FC074B9AF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DA775577-DF78-4DAF-A47B-A78E6E03437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0AAB521D-CB3A-4F85-9AF8-58B36B0660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F05004BB-2141-4CDD-82EA-75B380DBE480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6AEF698D-7F22-4C7F-8D36-405358A3C3D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CEBAA2E8-A488-49D3-AEA7-A87FF8CB38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344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2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D850B6B-FD11-4E59-8BBF-2FE62A2184F9}"/>
              </a:ext>
            </a:extLst>
          </p:cNvPr>
          <p:cNvSpPr/>
          <p:nvPr userDrawn="1"/>
        </p:nvSpPr>
        <p:spPr>
          <a:xfrm>
            <a:off x="11183396" y="1736789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 descr="Autumn leaves">
            <a:extLst>
              <a:ext uri="{FF2B5EF4-FFF2-40B4-BE49-F238E27FC236}">
                <a16:creationId xmlns="" xmlns:a16="http://schemas.microsoft.com/office/drawing/2014/main" id="{D32B3F80-3308-424F-9277-5C4367FD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114" name="Picture Placeholder 113" descr="Image Placeholder">
            <a:extLst>
              <a:ext uri="{FF2B5EF4-FFF2-40B4-BE49-F238E27FC236}">
                <a16:creationId xmlns="" xmlns:a16="http://schemas.microsoft.com/office/drawing/2014/main" id="{85DD534E-B28A-4181-BCAA-EDF680B79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46270" y="12155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281703 w 2376000"/>
              <a:gd name="connsiteY1" fmla="*/ 5238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281703" y="52388"/>
                </a:lnTo>
                <a:lnTo>
                  <a:pt x="2376000" y="2376000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5" name="Picture Placeholder 114" descr="Image Placeholder">
            <a:extLst>
              <a:ext uri="{FF2B5EF4-FFF2-40B4-BE49-F238E27FC236}">
                <a16:creationId xmlns="" xmlns:a16="http://schemas.microsoft.com/office/drawing/2014/main" id="{3205F2A1-51DF-4507-AFED-8D8020B31A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6024332" y="1215500"/>
            <a:ext cx="2303311" cy="2376000"/>
          </a:xfrm>
          <a:custGeom>
            <a:avLst/>
            <a:gdLst>
              <a:gd name="connsiteX0" fmla="*/ 2355045 w 2362370"/>
              <a:gd name="connsiteY0" fmla="*/ 0 h 2376000"/>
              <a:gd name="connsiteX1" fmla="*/ 2362370 w 2362370"/>
              <a:gd name="connsiteY1" fmla="*/ 2376000 h 2376000"/>
              <a:gd name="connsiteX2" fmla="*/ 36196 w 2362370"/>
              <a:gd name="connsiteY2" fmla="*/ 2376000 h 2376000"/>
              <a:gd name="connsiteX3" fmla="*/ 0 w 236237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2370" h="2376000">
                <a:moveTo>
                  <a:pt x="2355045" y="0"/>
                </a:moveTo>
                <a:lnTo>
                  <a:pt x="2362370" y="2376000"/>
                </a:lnTo>
                <a:lnTo>
                  <a:pt x="36196" y="2376000"/>
                </a:lnTo>
                <a:lnTo>
                  <a:pt x="0" y="94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6" name="Picture Placeholder 115" descr="Image Placeholder">
            <a:extLst>
              <a:ext uri="{FF2B5EF4-FFF2-40B4-BE49-F238E27FC236}">
                <a16:creationId xmlns="" xmlns:a16="http://schemas.microsoft.com/office/drawing/2014/main" id="{B8E644EC-9479-4BD3-8BDA-09138E09324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-60000">
            <a:off x="3651570" y="3865100"/>
            <a:ext cx="2106000" cy="2160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17" name="Picture Placeholder 116" descr="Image Placeholder">
            <a:extLst>
              <a:ext uri="{FF2B5EF4-FFF2-40B4-BE49-F238E27FC236}">
                <a16:creationId xmlns="" xmlns:a16="http://schemas.microsoft.com/office/drawing/2014/main" id="{46EE8601-0203-4577-B453-6B458B46DA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24333" y="3757100"/>
            <a:ext cx="2306430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8DA69-1B14-4558-B932-6D138115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1196AF-1E70-4517-9CDC-BA1962F498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24" descr="Banting">
            <a:extLst>
              <a:ext uri="{FF2B5EF4-FFF2-40B4-BE49-F238E27FC236}">
                <a16:creationId xmlns="" xmlns:a16="http://schemas.microsoft.com/office/drawing/2014/main" id="{478E2A4A-BAEA-4DE7-A7E3-7C18BBAD9E08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10" name="Group 25">
              <a:extLst>
                <a:ext uri="{FF2B5EF4-FFF2-40B4-BE49-F238E27FC236}">
                  <a16:creationId xmlns="" xmlns:a16="http://schemas.microsoft.com/office/drawing/2014/main" id="{768C62A4-C871-4E5C-ADE4-3848703BDF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="" xmlns:a16="http://schemas.microsoft.com/office/drawing/2014/main" id="{8B46B580-1AAE-4BA2-B1A2-D4ED013716E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13B1EBF1-4774-4E2F-AC7A-D8FFDFD752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6">
              <a:extLst>
                <a:ext uri="{FF2B5EF4-FFF2-40B4-BE49-F238E27FC236}">
                  <a16:creationId xmlns="" xmlns:a16="http://schemas.microsoft.com/office/drawing/2014/main" id="{C5BAF910-B6B9-4B04-8A2B-B2982D737CC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="" xmlns:a16="http://schemas.microsoft.com/office/drawing/2014/main" id="{7AE7106F-867B-4420-B1C8-1401EDD3F7E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9F7D05A0-DDC6-4F97-ADD5-47480842487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7">
              <a:extLst>
                <a:ext uri="{FF2B5EF4-FFF2-40B4-BE49-F238E27FC236}">
                  <a16:creationId xmlns="" xmlns:a16="http://schemas.microsoft.com/office/drawing/2014/main" id="{94CD27C6-703F-4BE0-B0E2-1CB4787462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="" xmlns:a16="http://schemas.microsoft.com/office/drawing/2014/main" id="{7D0AC767-4F46-4945-ACE4-5BA95D12C0E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FAF6AF7-892A-45A8-BD3D-A7913F58442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8">
              <a:extLst>
                <a:ext uri="{FF2B5EF4-FFF2-40B4-BE49-F238E27FC236}">
                  <a16:creationId xmlns="" xmlns:a16="http://schemas.microsoft.com/office/drawing/2014/main" id="{4D8FF7FC-5F97-43CB-9C0D-68AF25805EA5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="" xmlns:a16="http://schemas.microsoft.com/office/drawing/2014/main" id="{8DD5AD2B-60C0-40B4-9B30-E059C247049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5B6D57BC-9034-4BF3-A220-2DB4A5859C8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9">
              <a:extLst>
                <a:ext uri="{FF2B5EF4-FFF2-40B4-BE49-F238E27FC236}">
                  <a16:creationId xmlns="" xmlns:a16="http://schemas.microsoft.com/office/drawing/2014/main" id="{AE11F44D-2298-4778-9A79-A4057259FFCD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="" xmlns:a16="http://schemas.microsoft.com/office/drawing/2014/main" id="{E0DBDA37-84FF-49C3-8BA2-19E046F4D2A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268AD3FC-C16A-441E-B293-E030DFD3DE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30">
              <a:extLst>
                <a:ext uri="{FF2B5EF4-FFF2-40B4-BE49-F238E27FC236}">
                  <a16:creationId xmlns="" xmlns:a16="http://schemas.microsoft.com/office/drawing/2014/main" id="{45DE3CB3-3249-4D16-BC9B-470272AE2F7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="" xmlns:a16="http://schemas.microsoft.com/office/drawing/2014/main" id="{D0053BCD-E7CA-4118-AE83-AA2A20BBBB3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7B9052C3-E656-4FD0-B8E5-6273724F6FB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31">
              <a:extLst>
                <a:ext uri="{FF2B5EF4-FFF2-40B4-BE49-F238E27FC236}">
                  <a16:creationId xmlns="" xmlns:a16="http://schemas.microsoft.com/office/drawing/2014/main" id="{99E11EC6-0D2F-46FE-821D-4673B850080B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="" xmlns:a16="http://schemas.microsoft.com/office/drawing/2014/main" id="{87A1F968-CC5B-4337-A0DC-E373FCE04B9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32A209D6-E483-4D2A-98AA-81084BAEFD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32">
              <a:extLst>
                <a:ext uri="{FF2B5EF4-FFF2-40B4-BE49-F238E27FC236}">
                  <a16:creationId xmlns="" xmlns:a16="http://schemas.microsoft.com/office/drawing/2014/main" id="{0B4FEC73-7680-4979-9E90-1900906A712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AD2AC109-F40B-4B80-8581-310A55B02B5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30F5AC93-43A1-4EE5-AD5A-2AC7F896F22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33">
              <a:extLst>
                <a:ext uri="{FF2B5EF4-FFF2-40B4-BE49-F238E27FC236}">
                  <a16:creationId xmlns="" xmlns:a16="http://schemas.microsoft.com/office/drawing/2014/main" id="{11037EE7-5C97-4D79-92BC-153575150A7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D22D4145-3562-4466-9D42-D8A1FE2652D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97A89598-52C3-4A06-BAD4-50329D3486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="" xmlns:a16="http://schemas.microsoft.com/office/drawing/2014/main" id="{33D27903-280F-41E0-A811-95DF957B7412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E615178B-83FC-4CE9-AD0B-B020DC3F76F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AFD07FA-E8E9-4D1A-82F5-5B42FC52E1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35">
              <a:extLst>
                <a:ext uri="{FF2B5EF4-FFF2-40B4-BE49-F238E27FC236}">
                  <a16:creationId xmlns="" xmlns:a16="http://schemas.microsoft.com/office/drawing/2014/main" id="{79BD92AC-EE2E-4EA0-9955-533E96C41D2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700D6C98-1FF2-4ECB-9795-49CCE74C0A9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B7C10BCB-EF6E-4C5D-B5EC-6FD035F7D03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36">
              <a:extLst>
                <a:ext uri="{FF2B5EF4-FFF2-40B4-BE49-F238E27FC236}">
                  <a16:creationId xmlns="" xmlns:a16="http://schemas.microsoft.com/office/drawing/2014/main" id="{85EA1BEE-B51A-423E-BECF-C9D502863BDE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39CE3679-B131-40F1-9998-383679743A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16492DD-55B0-401F-A308-85ADDEE3FE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37">
              <a:extLst>
                <a:ext uri="{FF2B5EF4-FFF2-40B4-BE49-F238E27FC236}">
                  <a16:creationId xmlns="" xmlns:a16="http://schemas.microsoft.com/office/drawing/2014/main" id="{FF030E6F-5086-4DC5-9604-8388423586BE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2F9BDBF7-73A9-41B1-A4B9-C7FB9A0E295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0445D289-F86C-4B74-89B9-2B3E40DC45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38">
              <a:extLst>
                <a:ext uri="{FF2B5EF4-FFF2-40B4-BE49-F238E27FC236}">
                  <a16:creationId xmlns="" xmlns:a16="http://schemas.microsoft.com/office/drawing/2014/main" id="{ACFAD914-F08F-4827-8DCE-A54F9092A62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9F6768B0-6DA6-447E-ACA2-8E205BA1EE8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1369E3B6-FAFA-4545-87A3-8FEBEA409CF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39">
              <a:extLst>
                <a:ext uri="{FF2B5EF4-FFF2-40B4-BE49-F238E27FC236}">
                  <a16:creationId xmlns="" xmlns:a16="http://schemas.microsoft.com/office/drawing/2014/main" id="{F447B5AD-D9B7-4A62-A94C-C228B27184BD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B71D7B12-FC18-42F0-A645-6434A95F45C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EE6160AE-B5B0-4CD5-8DB0-EDF6B06C9CD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40">
              <a:extLst>
                <a:ext uri="{FF2B5EF4-FFF2-40B4-BE49-F238E27FC236}">
                  <a16:creationId xmlns="" xmlns:a16="http://schemas.microsoft.com/office/drawing/2014/main" id="{668F22F4-0F77-470A-8ED6-F665CDE01341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C04F1AE3-0DF0-4545-A771-CE34F0B557A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D77661EF-637B-492E-A117-AC418CA57BF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41">
              <a:extLst>
                <a:ext uri="{FF2B5EF4-FFF2-40B4-BE49-F238E27FC236}">
                  <a16:creationId xmlns="" xmlns:a16="http://schemas.microsoft.com/office/drawing/2014/main" id="{1563D2A8-EAC7-4735-8332-CE466835D2A3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1522DB4E-7720-414C-898C-2B9524DD52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4D19FC7B-8AC5-40D7-8C62-E853FB8706F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42">
              <a:extLst>
                <a:ext uri="{FF2B5EF4-FFF2-40B4-BE49-F238E27FC236}">
                  <a16:creationId xmlns="" xmlns:a16="http://schemas.microsoft.com/office/drawing/2014/main" id="{FCDE05D7-6940-483F-99E6-B76F578FD8A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CE632022-04AD-4446-9B22-9369104FF7D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30F653CB-9C36-49CD-AE31-726E292CAC6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43">
              <a:extLst>
                <a:ext uri="{FF2B5EF4-FFF2-40B4-BE49-F238E27FC236}">
                  <a16:creationId xmlns="" xmlns:a16="http://schemas.microsoft.com/office/drawing/2014/main" id="{01ACBDF8-2FC6-4908-975F-A490CA7C8DCB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E5C2CB18-17AF-4231-BA5B-C227965B699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6B63B2B1-88F3-424B-BE63-E21CB5D8D54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44">
              <a:extLst>
                <a:ext uri="{FF2B5EF4-FFF2-40B4-BE49-F238E27FC236}">
                  <a16:creationId xmlns="" xmlns:a16="http://schemas.microsoft.com/office/drawing/2014/main" id="{423E1E96-3469-4167-B1F6-58916A0188B0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84F31165-4354-44F9-AFAA-6F2E71EDC2B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306E3F0B-90C7-4691-B263-96D79F1921C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45">
              <a:extLst>
                <a:ext uri="{FF2B5EF4-FFF2-40B4-BE49-F238E27FC236}">
                  <a16:creationId xmlns="" xmlns:a16="http://schemas.microsoft.com/office/drawing/2014/main" id="{D865341C-8C77-44D3-A109-54FA030D17CA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EA4605FB-06D0-4222-9B60-A7B7989810A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CB40A379-E62D-4654-BE4B-4D8A8A561F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46">
              <a:extLst>
                <a:ext uri="{FF2B5EF4-FFF2-40B4-BE49-F238E27FC236}">
                  <a16:creationId xmlns="" xmlns:a16="http://schemas.microsoft.com/office/drawing/2014/main" id="{509D4CB4-A717-4A8B-93C5-7608B011305D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D55560D9-3021-4733-BC46-6BD8F3E5EA6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841B35D5-EBAB-4BB0-922F-5AEAB8FDDF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47">
              <a:extLst>
                <a:ext uri="{FF2B5EF4-FFF2-40B4-BE49-F238E27FC236}">
                  <a16:creationId xmlns="" xmlns:a16="http://schemas.microsoft.com/office/drawing/2014/main" id="{3EFF34A5-C778-45CF-874A-AC2715A1C8B6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1A67F04B-67D9-4A06-B5EB-E67126A29E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0834421A-1772-4C3A-95BC-BB94D055E42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48">
              <a:extLst>
                <a:ext uri="{FF2B5EF4-FFF2-40B4-BE49-F238E27FC236}">
                  <a16:creationId xmlns="" xmlns:a16="http://schemas.microsoft.com/office/drawing/2014/main" id="{D7B31DC9-8C13-4FA6-923C-7C2334591AF3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7730F2FB-D529-417C-9E6C-4266B0BBF07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F4C16C4-CC11-4BA6-99E8-0E07A9AEEC3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" name="Picture 4" descr="Birds on tree stump">
            <a:extLst>
              <a:ext uri="{FF2B5EF4-FFF2-40B4-BE49-F238E27FC236}">
                <a16:creationId xmlns="" xmlns:a16="http://schemas.microsoft.com/office/drawing/2014/main" id="{04331281-F088-403F-91CC-F87EE16015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540623"/>
            <a:ext cx="3685351" cy="3158002"/>
          </a:xfrm>
          <a:prstGeom prst="rect">
            <a:avLst/>
          </a:prstGeom>
        </p:spPr>
      </p:pic>
      <p:pic>
        <p:nvPicPr>
          <p:cNvPr id="8" name="Picture 7" descr="Leaves blowing in wind">
            <a:extLst>
              <a:ext uri="{FF2B5EF4-FFF2-40B4-BE49-F238E27FC236}">
                <a16:creationId xmlns="" xmlns:a16="http://schemas.microsoft.com/office/drawing/2014/main" id="{7D82EA5C-EDD3-4F0C-9E60-D23FE01F23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631209" y="1267588"/>
            <a:ext cx="322170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176867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" y="609600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F5A2-FB47-4C76-9849-71EC2889C9C3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79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3 x 2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E338BF5-EBCD-425F-B47F-51291B3B68B8}"/>
              </a:ext>
            </a:extLst>
          </p:cNvPr>
          <p:cNvSpPr/>
          <p:nvPr userDrawn="1"/>
        </p:nvSpPr>
        <p:spPr>
          <a:xfrm>
            <a:off x="11183396" y="1736789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8" name="Oval 117" descr="Glow">
            <a:extLst>
              <a:ext uri="{FF2B5EF4-FFF2-40B4-BE49-F238E27FC236}">
                <a16:creationId xmlns="" xmlns:a16="http://schemas.microsoft.com/office/drawing/2014/main" id="{0235AA7C-8224-4753-A2B3-DF93A9E8104A}"/>
              </a:ext>
            </a:extLst>
          </p:cNvPr>
          <p:cNvSpPr/>
          <p:nvPr userDrawn="1"/>
        </p:nvSpPr>
        <p:spPr>
          <a:xfrm>
            <a:off x="-840896" y="2293896"/>
            <a:ext cx="4301353" cy="4411643"/>
          </a:xfrm>
          <a:prstGeom prst="ellipse">
            <a:avLst/>
          </a:prstGeom>
          <a:gradFill>
            <a:gsLst>
              <a:gs pos="0">
                <a:schemeClr val="accent1">
                  <a:alpha val="22000"/>
                </a:schemeClr>
              </a:gs>
              <a:gs pos="68000">
                <a:schemeClr val="accent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 descr="Reindeer standing in front of mountain">
            <a:extLst>
              <a:ext uri="{FF2B5EF4-FFF2-40B4-BE49-F238E27FC236}">
                <a16:creationId xmlns="" xmlns:a16="http://schemas.microsoft.com/office/drawing/2014/main" id="{F993948E-C98E-4A21-AC10-33AFB3BD1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8"/>
            <a:ext cx="3582124" cy="5994437"/>
          </a:xfrm>
          <a:prstGeom prst="rect">
            <a:avLst/>
          </a:prstGeom>
        </p:spPr>
      </p:pic>
      <p:sp>
        <p:nvSpPr>
          <p:cNvPr id="98" name="Picture Placeholder 97" descr="Image Placeholder">
            <a:extLst>
              <a:ext uri="{FF2B5EF4-FFF2-40B4-BE49-F238E27FC236}">
                <a16:creationId xmlns="" xmlns:a16="http://schemas.microsoft.com/office/drawing/2014/main" id="{D0121EFF-16E1-4879-BD9E-E0B5366B9A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46272" y="1215500"/>
            <a:ext cx="2181898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99" name="Picture Placeholder 98" descr="Image Placeholder">
            <a:extLst>
              <a:ext uri="{FF2B5EF4-FFF2-40B4-BE49-F238E27FC236}">
                <a16:creationId xmlns="" xmlns:a16="http://schemas.microsoft.com/office/drawing/2014/main" id="{5DB5F608-7AAE-47B2-AC60-84D2A0262B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24330" y="12155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0" name="Picture Placeholder 99" descr="Image Placeholder">
            <a:extLst>
              <a:ext uri="{FF2B5EF4-FFF2-40B4-BE49-F238E27FC236}">
                <a16:creationId xmlns="" xmlns:a16="http://schemas.microsoft.com/office/drawing/2014/main" id="{7B277650-145A-4029-9377-5996040354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02390" y="1215500"/>
            <a:ext cx="2316600" cy="2376000"/>
          </a:xfrm>
          <a:custGeom>
            <a:avLst/>
            <a:gdLst>
              <a:gd name="connsiteX0" fmla="*/ 2376000 w 2376000"/>
              <a:gd name="connsiteY0" fmla="*/ 0 h 2376000"/>
              <a:gd name="connsiteX1" fmla="*/ 2187405 w 2376000"/>
              <a:gd name="connsiteY1" fmla="*/ 2187405 h 2376000"/>
              <a:gd name="connsiteX2" fmla="*/ 0 w 2376000"/>
              <a:gd name="connsiteY2" fmla="*/ 2376000 h 2376000"/>
              <a:gd name="connsiteX3" fmla="*/ 20955 w 2376000"/>
              <a:gd name="connsiteY3" fmla="*/ 94298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2376000" y="0"/>
                </a:moveTo>
                <a:lnTo>
                  <a:pt x="2187405" y="2187405"/>
                </a:lnTo>
                <a:lnTo>
                  <a:pt x="0" y="2376000"/>
                </a:lnTo>
                <a:lnTo>
                  <a:pt x="20955" y="942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2" name="Picture Placeholder 101" descr="Image Placeholder">
            <a:extLst>
              <a:ext uri="{FF2B5EF4-FFF2-40B4-BE49-F238E27FC236}">
                <a16:creationId xmlns="" xmlns:a16="http://schemas.microsoft.com/office/drawing/2014/main" id="{83A9EA41-21F0-4533-B0F6-B97E8C88DF6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24333" y="3757100"/>
            <a:ext cx="2306430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3" name="Picture Placeholder 102" descr="Image Placeholder">
            <a:extLst>
              <a:ext uri="{FF2B5EF4-FFF2-40B4-BE49-F238E27FC236}">
                <a16:creationId xmlns="" xmlns:a16="http://schemas.microsoft.com/office/drawing/2014/main" id="{4BEA324D-EFE8-4DF3-A65A-CC89D27751A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502391" y="3757100"/>
            <a:ext cx="2296170" cy="2376000"/>
          </a:xfrm>
          <a:custGeom>
            <a:avLst/>
            <a:gdLst>
              <a:gd name="connsiteX0" fmla="*/ 0 w 2355045"/>
              <a:gd name="connsiteY0" fmla="*/ 0 h 2376000"/>
              <a:gd name="connsiteX1" fmla="*/ 2355045 w 2355045"/>
              <a:gd name="connsiteY1" fmla="*/ 115253 h 2376000"/>
              <a:gd name="connsiteX2" fmla="*/ 2124540 w 2355045"/>
              <a:gd name="connsiteY2" fmla="*/ 2239793 h 2376000"/>
              <a:gd name="connsiteX3" fmla="*/ 0 w 2355045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045" h="2376000">
                <a:moveTo>
                  <a:pt x="0" y="0"/>
                </a:moveTo>
                <a:lnTo>
                  <a:pt x="2355045" y="115253"/>
                </a:lnTo>
                <a:lnTo>
                  <a:pt x="2124540" y="223979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7803" y="6275143"/>
            <a:ext cx="6177600" cy="170111"/>
          </a:xfrm>
        </p:spPr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E83CA-83BE-46B9-89A9-16546AC6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8E93E22-7A85-4EE9-82AF-19DEB1470C1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3" name="Picture 12" descr="Autumn leaves">
            <a:extLst>
              <a:ext uri="{FF2B5EF4-FFF2-40B4-BE49-F238E27FC236}">
                <a16:creationId xmlns="" xmlns:a16="http://schemas.microsoft.com/office/drawing/2014/main" id="{5FC592F8-78B8-4AF3-AC16-448A4EE3D4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4" name="Group 15" descr="Banting">
            <a:extLst>
              <a:ext uri="{FF2B5EF4-FFF2-40B4-BE49-F238E27FC236}">
                <a16:creationId xmlns="" xmlns:a16="http://schemas.microsoft.com/office/drawing/2014/main" id="{54ECC3F5-D48B-40C1-BB04-C5B853A016E9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5" name="Group 16">
              <a:extLst>
                <a:ext uri="{FF2B5EF4-FFF2-40B4-BE49-F238E27FC236}">
                  <a16:creationId xmlns="" xmlns:a16="http://schemas.microsoft.com/office/drawing/2014/main" id="{BFC17195-A4AF-4D45-975C-8C6E9D4640E6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="" xmlns:a16="http://schemas.microsoft.com/office/drawing/2014/main" id="{F36FF5B5-BC10-4B9A-AF5E-1B8CCA211B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6116E8B9-49B2-4B7E-87A3-91497D0DA6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="" xmlns:a16="http://schemas.microsoft.com/office/drawing/2014/main" id="{845E5072-DA40-402A-AAAE-1ACFA4EB07F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="" xmlns:a16="http://schemas.microsoft.com/office/drawing/2014/main" id="{39F90A8C-C21B-4C3F-93F5-9ACC77D0AC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D829EBEE-DF2D-462A-81FC-3316267A9A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0">
              <a:extLst>
                <a:ext uri="{FF2B5EF4-FFF2-40B4-BE49-F238E27FC236}">
                  <a16:creationId xmlns="" xmlns:a16="http://schemas.microsoft.com/office/drawing/2014/main" id="{45BB8420-44D7-4ACA-A2DE-19C77972C2CD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="" xmlns:a16="http://schemas.microsoft.com/office/drawing/2014/main" id="{490C8BC7-2B69-41BF-BE2D-ACA4B9495F7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3AD1CFDB-6F89-4665-B8DD-43853A01DA1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2">
              <a:extLst>
                <a:ext uri="{FF2B5EF4-FFF2-40B4-BE49-F238E27FC236}">
                  <a16:creationId xmlns="" xmlns:a16="http://schemas.microsoft.com/office/drawing/2014/main" id="{2C36170C-64A7-4203-811A-91A70A6456D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="" xmlns:a16="http://schemas.microsoft.com/office/drawing/2014/main" id="{85378A3E-D1A0-45D5-A179-E068BFB701C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E485E84F-7873-4997-AEAC-D063C9C8EF6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3">
              <a:extLst>
                <a:ext uri="{FF2B5EF4-FFF2-40B4-BE49-F238E27FC236}">
                  <a16:creationId xmlns="" xmlns:a16="http://schemas.microsoft.com/office/drawing/2014/main" id="{81F79A77-501F-4A50-8976-94D13C3D4C2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1A60B376-B3F2-4E53-829E-F6C6FADF26F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A57CB8C4-6E63-468D-BAAF-04F8562D0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4">
              <a:extLst>
                <a:ext uri="{FF2B5EF4-FFF2-40B4-BE49-F238E27FC236}">
                  <a16:creationId xmlns="" xmlns:a16="http://schemas.microsoft.com/office/drawing/2014/main" id="{2F792C2F-E1A5-47F2-9E76-EFA10270FC0B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783BB41B-E66D-466E-B504-00D120899A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31B8DD3C-0DBD-4E05-9FA7-C1E68D60C9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="" xmlns:a16="http://schemas.microsoft.com/office/drawing/2014/main" id="{9334D454-EA81-410F-9126-E3523CE5F829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4672B09A-6811-4B5F-BCC9-4AE745CE0E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F7640C93-E663-403A-A10A-8CAFBB12503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6">
              <a:extLst>
                <a:ext uri="{FF2B5EF4-FFF2-40B4-BE49-F238E27FC236}">
                  <a16:creationId xmlns="" xmlns:a16="http://schemas.microsoft.com/office/drawing/2014/main" id="{467AFCD4-9807-4064-9470-2C48C0078CA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31EAFD33-CCAF-4720-8C11-E3DBC2069318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50525F5A-D867-49FE-BD2D-D862BBF9998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="" xmlns:a16="http://schemas.microsoft.com/office/drawing/2014/main" id="{AF6394C1-17D1-4BB2-8706-9E032DDFCBF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C5763269-3DCF-4FCA-A315-31A98B7042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82E4662A-5772-44F8-9F1B-C8654CDFBBD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8">
              <a:extLst>
                <a:ext uri="{FF2B5EF4-FFF2-40B4-BE49-F238E27FC236}">
                  <a16:creationId xmlns="" xmlns:a16="http://schemas.microsoft.com/office/drawing/2014/main" id="{F4BAEEE8-1EAE-43CD-96CF-51704AB19658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46C3195C-987C-4CBF-BB38-F217DC1A6FD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41710FBC-7E95-4F45-8751-9BB7C97C1EF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29">
              <a:extLst>
                <a:ext uri="{FF2B5EF4-FFF2-40B4-BE49-F238E27FC236}">
                  <a16:creationId xmlns="" xmlns:a16="http://schemas.microsoft.com/office/drawing/2014/main" id="{78940A4D-5A30-41AA-AAF2-E44CCDCD9EF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211C2776-ECF2-4AC0-8E8C-25D656C5F6D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F242A684-AB1D-42E4-A41E-0B7F7CD985D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30">
              <a:extLst>
                <a:ext uri="{FF2B5EF4-FFF2-40B4-BE49-F238E27FC236}">
                  <a16:creationId xmlns="" xmlns:a16="http://schemas.microsoft.com/office/drawing/2014/main" id="{F3409CBC-EBDC-4C58-9B6E-8A459A7195D8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9FF50953-26C3-4C75-BDBD-405C9E4F589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84F9D423-B699-481F-B936-FA8747B9DF4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31">
              <a:extLst>
                <a:ext uri="{FF2B5EF4-FFF2-40B4-BE49-F238E27FC236}">
                  <a16:creationId xmlns="" xmlns:a16="http://schemas.microsoft.com/office/drawing/2014/main" id="{B3367AD0-CA81-45D6-A581-E13F4EB1F8E6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8E68AA7B-3D72-4202-A850-254CF0BB06D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E51AA159-E5F3-40A1-A0D7-B0DE362EF9D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32">
              <a:extLst>
                <a:ext uri="{FF2B5EF4-FFF2-40B4-BE49-F238E27FC236}">
                  <a16:creationId xmlns="" xmlns:a16="http://schemas.microsoft.com/office/drawing/2014/main" id="{CACE6371-E9EE-42DB-B55E-9F0243E13699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F0ABE3A5-D914-44C4-854A-7DE3C8F86F8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31779E4A-C7C3-4FD5-B928-26BDD1553DA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33">
              <a:extLst>
                <a:ext uri="{FF2B5EF4-FFF2-40B4-BE49-F238E27FC236}">
                  <a16:creationId xmlns="" xmlns:a16="http://schemas.microsoft.com/office/drawing/2014/main" id="{6A580F0F-1FC2-47F7-B493-5FAAED784963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8811100A-6BA1-43EC-A7A6-6374A9E09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8BAE9576-3812-43AF-8E09-CFE119EC351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34">
              <a:extLst>
                <a:ext uri="{FF2B5EF4-FFF2-40B4-BE49-F238E27FC236}">
                  <a16:creationId xmlns="" xmlns:a16="http://schemas.microsoft.com/office/drawing/2014/main" id="{DE0BBC25-9CD4-4509-A96E-568289D152BD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1452C223-DC41-45AC-AA62-3D1315D3D7A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3C4C8AEB-E244-4FA1-ABDB-334D3772E3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35">
              <a:extLst>
                <a:ext uri="{FF2B5EF4-FFF2-40B4-BE49-F238E27FC236}">
                  <a16:creationId xmlns="" xmlns:a16="http://schemas.microsoft.com/office/drawing/2014/main" id="{0A0F80F3-6F29-48A2-9049-7851928173C2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6CAE3C7F-DA0D-4125-B837-2E944E1015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EB72A0CF-6334-4EFC-B934-D11CB7EBB39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36">
              <a:extLst>
                <a:ext uri="{FF2B5EF4-FFF2-40B4-BE49-F238E27FC236}">
                  <a16:creationId xmlns="" xmlns:a16="http://schemas.microsoft.com/office/drawing/2014/main" id="{5ACDB309-8272-4B2E-AA9B-CE7A85538033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AA7935A8-BB94-4C5F-914E-63E4C0EDB09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26A251B9-610F-4A7B-A243-598AC0CAC70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37">
              <a:extLst>
                <a:ext uri="{FF2B5EF4-FFF2-40B4-BE49-F238E27FC236}">
                  <a16:creationId xmlns="" xmlns:a16="http://schemas.microsoft.com/office/drawing/2014/main" id="{BB45A5AD-52FA-4860-8913-7485B723E772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0CDC2C5F-81ED-49D3-B083-492DBE38651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8FD871A4-4437-4D7B-B022-098A628B521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38">
              <a:extLst>
                <a:ext uri="{FF2B5EF4-FFF2-40B4-BE49-F238E27FC236}">
                  <a16:creationId xmlns="" xmlns:a16="http://schemas.microsoft.com/office/drawing/2014/main" id="{873A1F91-1DA3-44C1-929F-97FD397DB94F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118BA9AA-5E52-4661-9B5E-5DF9FAAC3DB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FA75EFA0-EA71-4277-B165-4421A743D5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39">
              <a:extLst>
                <a:ext uri="{FF2B5EF4-FFF2-40B4-BE49-F238E27FC236}">
                  <a16:creationId xmlns="" xmlns:a16="http://schemas.microsoft.com/office/drawing/2014/main" id="{F43DCEB6-82C8-4DAE-B5AB-AD809FF4B6CE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3C1DAFF6-AD10-4CBE-8F5B-DA59B913941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7E0ED7C-644C-4BFC-8D6E-81D15ED4083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40">
              <a:extLst>
                <a:ext uri="{FF2B5EF4-FFF2-40B4-BE49-F238E27FC236}">
                  <a16:creationId xmlns="" xmlns:a16="http://schemas.microsoft.com/office/drawing/2014/main" id="{7D2B0738-85E4-47AB-8E39-4D89D7FFD5B3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71860395-2058-46FD-97DD-1789541660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3A38441D-51E8-4C90-82D6-7B47AEEA25D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41">
              <a:extLst>
                <a:ext uri="{FF2B5EF4-FFF2-40B4-BE49-F238E27FC236}">
                  <a16:creationId xmlns="" xmlns:a16="http://schemas.microsoft.com/office/drawing/2014/main" id="{DF3C01FE-D35B-43C4-B442-31DC28F4FBFE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6B9E8119-52B5-4D9F-BDA1-57BC75440BA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29068993-ED10-4A17-B04D-F5D16C60D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42">
              <a:extLst>
                <a:ext uri="{FF2B5EF4-FFF2-40B4-BE49-F238E27FC236}">
                  <a16:creationId xmlns="" xmlns:a16="http://schemas.microsoft.com/office/drawing/2014/main" id="{053E8CA4-CF32-4E2D-BED7-9230F09B62A1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1E5C0586-373B-40CB-B58E-D2C4C3CB717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9F4987B8-9531-460F-BB3E-63F726601E9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101" name="Picture Placeholder 100" descr="Image Placeholder">
            <a:extLst>
              <a:ext uri="{FF2B5EF4-FFF2-40B4-BE49-F238E27FC236}">
                <a16:creationId xmlns="" xmlns:a16="http://schemas.microsoft.com/office/drawing/2014/main" id="{00101231-981D-4297-B8ED-41BFC4EF70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46270" y="37571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85264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5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C7BA5D5-EA22-454A-83DD-D61A5551E23E}"/>
              </a:ext>
            </a:extLst>
          </p:cNvPr>
          <p:cNvSpPr/>
          <p:nvPr userDrawn="1"/>
        </p:nvSpPr>
        <p:spPr>
          <a:xfrm>
            <a:off x="10954278" y="5806788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3" name="Group 64">
            <a:extLst>
              <a:ext uri="{FF2B5EF4-FFF2-40B4-BE49-F238E27FC236}">
                <a16:creationId xmlns="" xmlns:a16="http://schemas.microsoft.com/office/drawing/2014/main" id="{3BC60EAE-F2CF-4151-BAC1-84B437868F04}"/>
              </a:ext>
            </a:extLst>
          </p:cNvPr>
          <p:cNvGrpSpPr/>
          <p:nvPr userDrawn="1"/>
        </p:nvGrpSpPr>
        <p:grpSpPr>
          <a:xfrm rot="-60000">
            <a:off x="2957943" y="4438895"/>
            <a:ext cx="6565461" cy="971203"/>
            <a:chOff x="7411964" y="186225"/>
            <a:chExt cx="4716055" cy="682236"/>
          </a:xfrm>
        </p:grpSpPr>
        <p:grpSp>
          <p:nvGrpSpPr>
            <p:cNvPr id="7" name="Group 65">
              <a:extLst>
                <a:ext uri="{FF2B5EF4-FFF2-40B4-BE49-F238E27FC236}">
                  <a16:creationId xmlns="" xmlns:a16="http://schemas.microsoft.com/office/drawing/2014/main" id="{2EBC6043-CCE8-4C74-B856-690666483BA8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="" xmlns:a16="http://schemas.microsoft.com/office/drawing/2014/main" id="{0F9DEE5A-B2E3-4314-ADA8-9108F07BD1F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DC015A76-9A90-4A3B-8348-883FC2DE912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66">
              <a:extLst>
                <a:ext uri="{FF2B5EF4-FFF2-40B4-BE49-F238E27FC236}">
                  <a16:creationId xmlns="" xmlns:a16="http://schemas.microsoft.com/office/drawing/2014/main" id="{3A2D0EE0-A541-4E93-AE49-B9151F65E575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="" xmlns:a16="http://schemas.microsoft.com/office/drawing/2014/main" id="{620A2934-25D8-45EB-AD5D-79D007D1359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079E6478-EF75-488A-98FB-A788BA4EB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67">
              <a:extLst>
                <a:ext uri="{FF2B5EF4-FFF2-40B4-BE49-F238E27FC236}">
                  <a16:creationId xmlns="" xmlns:a16="http://schemas.microsoft.com/office/drawing/2014/main" id="{E5394394-6863-47C0-848D-42352F2DF0D4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="" xmlns:a16="http://schemas.microsoft.com/office/drawing/2014/main" id="{FF69C529-ACE8-4689-9657-03F1CC88D8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A36595F3-EB1C-4FAA-8738-1C92871977F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68">
              <a:extLst>
                <a:ext uri="{FF2B5EF4-FFF2-40B4-BE49-F238E27FC236}">
                  <a16:creationId xmlns="" xmlns:a16="http://schemas.microsoft.com/office/drawing/2014/main" id="{9FF68720-5683-4DB9-AC83-A14ADEE6B7FF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="" xmlns:a16="http://schemas.microsoft.com/office/drawing/2014/main" id="{55A83D6A-A16B-436C-BF01-C688CC1157A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63026C32-4536-4D90-AB42-04B6DF227E3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69">
              <a:extLst>
                <a:ext uri="{FF2B5EF4-FFF2-40B4-BE49-F238E27FC236}">
                  <a16:creationId xmlns="" xmlns:a16="http://schemas.microsoft.com/office/drawing/2014/main" id="{DDBCEB59-0F12-43A2-9441-EA2CE4276F0B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="" xmlns:a16="http://schemas.microsoft.com/office/drawing/2014/main" id="{09FBFC11-9E68-4D3C-AB07-4DF376030A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E0010D6D-3191-40E8-847E-08B675FD8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70">
              <a:extLst>
                <a:ext uri="{FF2B5EF4-FFF2-40B4-BE49-F238E27FC236}">
                  <a16:creationId xmlns="" xmlns:a16="http://schemas.microsoft.com/office/drawing/2014/main" id="{2CC1316D-5D78-45C4-A82A-3B86E35D12FD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="" xmlns:a16="http://schemas.microsoft.com/office/drawing/2014/main" id="{C15D4AC5-4E32-4205-83CC-9CDDE3827DE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B04C89BD-7CD8-4789-8C59-A5A9374638A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71">
              <a:extLst>
                <a:ext uri="{FF2B5EF4-FFF2-40B4-BE49-F238E27FC236}">
                  <a16:creationId xmlns="" xmlns:a16="http://schemas.microsoft.com/office/drawing/2014/main" id="{47FB7916-6C18-493F-9369-CA613DD825C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="" xmlns:a16="http://schemas.microsoft.com/office/drawing/2014/main" id="{ED57669C-C7E9-4E15-93FD-C96EE8782E3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54278C5A-9C2F-45FC-A3FF-669B81C59F2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72">
              <a:extLst>
                <a:ext uri="{FF2B5EF4-FFF2-40B4-BE49-F238E27FC236}">
                  <a16:creationId xmlns="" xmlns:a16="http://schemas.microsoft.com/office/drawing/2014/main" id="{F8173E32-6A58-4145-B420-EF06B5D005E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="" xmlns:a16="http://schemas.microsoft.com/office/drawing/2014/main" id="{BD874792-3528-4D20-ADD7-3AB265D74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581CCCB9-A576-42E9-97C5-CF2A9C6CBEB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73">
              <a:extLst>
                <a:ext uri="{FF2B5EF4-FFF2-40B4-BE49-F238E27FC236}">
                  <a16:creationId xmlns="" xmlns:a16="http://schemas.microsoft.com/office/drawing/2014/main" id="{0914D319-AAAE-49CA-8008-1BA0DDC948E2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="" xmlns:a16="http://schemas.microsoft.com/office/drawing/2014/main" id="{DA64F82A-C38A-46FF-A4B5-7CDE57BEA6F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4C19F559-871F-46D7-A8C6-4EEA355142F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74">
              <a:extLst>
                <a:ext uri="{FF2B5EF4-FFF2-40B4-BE49-F238E27FC236}">
                  <a16:creationId xmlns="" xmlns:a16="http://schemas.microsoft.com/office/drawing/2014/main" id="{F96D5D4A-E2FC-49FE-BFEA-14EFEEFA08C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6E6BF4E4-C834-4D0F-A9BD-63FE12D1067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9CC40558-9F8A-49A4-968F-8BDC03178B9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75">
              <a:extLst>
                <a:ext uri="{FF2B5EF4-FFF2-40B4-BE49-F238E27FC236}">
                  <a16:creationId xmlns="" xmlns:a16="http://schemas.microsoft.com/office/drawing/2014/main" id="{D94D5610-92CF-486C-8C5B-E23EC72D4F46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72660BAD-ED2B-4319-A46B-61687B064B2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F8076C89-11E6-4A38-8B8B-D07577856D8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76">
              <a:extLst>
                <a:ext uri="{FF2B5EF4-FFF2-40B4-BE49-F238E27FC236}">
                  <a16:creationId xmlns="" xmlns:a16="http://schemas.microsoft.com/office/drawing/2014/main" id="{1D2A322E-8C36-4215-9779-11E2678824ED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AAEC3DDF-24B1-4709-9F0C-FEB36C258A4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F8A88A2E-3652-4D27-B814-ABB60C1AF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4" name="Picture 53" descr="Autumn leaves">
            <a:extLst>
              <a:ext uri="{FF2B5EF4-FFF2-40B4-BE49-F238E27FC236}">
                <a16:creationId xmlns="" xmlns:a16="http://schemas.microsoft.com/office/drawing/2014/main" id="{2BCE6353-F825-4968-A3E3-1BD97E8C1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943" y="1797599"/>
            <a:ext cx="1836732" cy="1938696"/>
          </a:xfrm>
          <a:prstGeom prst="rect">
            <a:avLst/>
          </a:prstGeom>
        </p:spPr>
      </p:pic>
      <p:pic>
        <p:nvPicPr>
          <p:cNvPr id="56" name="Picture 55" descr="Autumn leaves">
            <a:extLst>
              <a:ext uri="{FF2B5EF4-FFF2-40B4-BE49-F238E27FC236}">
                <a16:creationId xmlns="" xmlns:a16="http://schemas.microsoft.com/office/drawing/2014/main" id="{83300B01-D58B-4898-8370-C584E42748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831" y="4380209"/>
            <a:ext cx="582524" cy="70719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58" name="Picture Placeholder 57" descr="Image Placeholder">
            <a:extLst>
              <a:ext uri="{FF2B5EF4-FFF2-40B4-BE49-F238E27FC236}">
                <a16:creationId xmlns="" xmlns:a16="http://schemas.microsoft.com/office/drawing/2014/main" id="{E8293E3F-028A-4E4B-B624-D344E04795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6729" y="2574182"/>
            <a:ext cx="1914545" cy="1963636"/>
          </a:xfrm>
          <a:custGeom>
            <a:avLst/>
            <a:gdLst>
              <a:gd name="connsiteX0" fmla="*/ 0 w 2160000"/>
              <a:gd name="connsiteY0" fmla="*/ 0 h 2160000"/>
              <a:gd name="connsiteX1" fmla="*/ 2074275 w 2160000"/>
              <a:gd name="connsiteY1" fmla="*/ 47625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074275" y="47625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="" xmlns:a16="http://schemas.microsoft.com/office/drawing/2014/main" id="{E9BF48BE-BE89-4E62-AC81-6FC4D4C446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120000">
            <a:off x="2515793" y="2368000"/>
            <a:ext cx="2316600" cy="2376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200025 w 2160000"/>
              <a:gd name="connsiteY3" fmla="*/ 20838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200025" y="2083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="" xmlns:a16="http://schemas.microsoft.com/office/drawing/2014/main" id="{2D0182BC-D7BD-48B5-8B22-10B9CE4F7C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86329" y="2574182"/>
            <a:ext cx="1914545" cy="1963636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="" xmlns:a16="http://schemas.microsoft.com/office/drawing/2014/main" id="{49E838D6-A6E1-4430-A344-9FE57F3D34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1278" y="2476000"/>
            <a:ext cx="2106000" cy="2160000"/>
          </a:xfrm>
          <a:custGeom>
            <a:avLst/>
            <a:gdLst>
              <a:gd name="connsiteX0" fmla="*/ 2160000 w 2160000"/>
              <a:gd name="connsiteY0" fmla="*/ 0 h 2160000"/>
              <a:gd name="connsiteX1" fmla="*/ 1988550 w 2160000"/>
              <a:gd name="connsiteY1" fmla="*/ 1988550 h 2160000"/>
              <a:gd name="connsiteX2" fmla="*/ 0 w 2160000"/>
              <a:gd name="connsiteY2" fmla="*/ 2160000 h 2160000"/>
              <a:gd name="connsiteX3" fmla="*/ 19050 w 2160000"/>
              <a:gd name="connsiteY3" fmla="*/ 8572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2160000" y="0"/>
                </a:moveTo>
                <a:lnTo>
                  <a:pt x="1988550" y="1988550"/>
                </a:lnTo>
                <a:lnTo>
                  <a:pt x="0" y="2160000"/>
                </a:lnTo>
                <a:lnTo>
                  <a:pt x="19050" y="857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="" xmlns:a16="http://schemas.microsoft.com/office/drawing/2014/main" id="{680B8951-155A-44A9-B23C-A5C07EBF3D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31370" y="2476000"/>
            <a:ext cx="2106000" cy="2160000"/>
          </a:xfrm>
          <a:custGeom>
            <a:avLst/>
            <a:gdLst>
              <a:gd name="connsiteX0" fmla="*/ 85725 w 2160000"/>
              <a:gd name="connsiteY0" fmla="*/ 0 h 2160000"/>
              <a:gd name="connsiteX1" fmla="*/ 2065168 w 2160000"/>
              <a:gd name="connsiteY1" fmla="*/ 0 h 2160000"/>
              <a:gd name="connsiteX2" fmla="*/ 2160000 w 2160000"/>
              <a:gd name="connsiteY2" fmla="*/ 2160000 h 2160000"/>
              <a:gd name="connsiteX3" fmla="*/ 0 w 216000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85725" y="0"/>
                </a:moveTo>
                <a:lnTo>
                  <a:pt x="2065168" y="0"/>
                </a:lnTo>
                <a:lnTo>
                  <a:pt x="2160000" y="2160000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3FBDD-3937-44F6-8092-A074B379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809CC5-FC8B-449C-A2DC-99E306ED6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" name="Picture 4" descr="Robin bird">
            <a:extLst>
              <a:ext uri="{FF2B5EF4-FFF2-40B4-BE49-F238E27FC236}">
                <a16:creationId xmlns="" xmlns:a16="http://schemas.microsoft.com/office/drawing/2014/main" id="{5C77360A-D2E3-4EAB-AD18-45363FE408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4114" y="1793834"/>
            <a:ext cx="647910" cy="926672"/>
          </a:xfrm>
          <a:prstGeom prst="rect">
            <a:avLst/>
          </a:prstGeom>
        </p:spPr>
      </p:pic>
      <p:pic>
        <p:nvPicPr>
          <p:cNvPr id="8" name="Picture 7" descr="Robin bird">
            <a:extLst>
              <a:ext uri="{FF2B5EF4-FFF2-40B4-BE49-F238E27FC236}">
                <a16:creationId xmlns="" xmlns:a16="http://schemas.microsoft.com/office/drawing/2014/main" id="{D9A8A489-D347-4F8D-A9BD-A996AA0D73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21679" y="1747746"/>
            <a:ext cx="826232" cy="634039"/>
          </a:xfrm>
          <a:prstGeom prst="rect">
            <a:avLst/>
          </a:prstGeom>
        </p:spPr>
      </p:pic>
      <p:pic>
        <p:nvPicPr>
          <p:cNvPr id="10" name="Picture 9" descr="Leaves blowing">
            <a:extLst>
              <a:ext uri="{FF2B5EF4-FFF2-40B4-BE49-F238E27FC236}">
                <a16:creationId xmlns="" xmlns:a16="http://schemas.microsoft.com/office/drawing/2014/main" id="{BBF1C5DF-F3F7-460C-B4C1-73ACDB40D8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88911" y="1138887"/>
            <a:ext cx="322170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3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3 X Fill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1D904444-6313-4E48-87DA-D4DE7424CDBA}"/>
              </a:ext>
            </a:extLst>
          </p:cNvPr>
          <p:cNvSpPr/>
          <p:nvPr userDrawn="1"/>
        </p:nvSpPr>
        <p:spPr>
          <a:xfrm>
            <a:off x="11441101" y="5925215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8" descr="Banting">
            <a:extLst>
              <a:ext uri="{FF2B5EF4-FFF2-40B4-BE49-F238E27FC236}">
                <a16:creationId xmlns="" xmlns:a16="http://schemas.microsoft.com/office/drawing/2014/main" id="{7A867902-7176-4DCD-BB43-9AEB0FD0A8F5}"/>
              </a:ext>
            </a:extLst>
          </p:cNvPr>
          <p:cNvGrpSpPr/>
          <p:nvPr userDrawn="1"/>
        </p:nvGrpSpPr>
        <p:grpSpPr>
          <a:xfrm rot="-60000">
            <a:off x="2660871" y="5303309"/>
            <a:ext cx="6565461" cy="971203"/>
            <a:chOff x="7411964" y="186225"/>
            <a:chExt cx="4716055" cy="682236"/>
          </a:xfrm>
        </p:grpSpPr>
        <p:grpSp>
          <p:nvGrpSpPr>
            <p:cNvPr id="8" name="Group 10">
              <a:extLst>
                <a:ext uri="{FF2B5EF4-FFF2-40B4-BE49-F238E27FC236}">
                  <a16:creationId xmlns="" xmlns:a16="http://schemas.microsoft.com/office/drawing/2014/main" id="{839C4442-5209-4593-B2A0-3C66FFA4B679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B4DDA894-2C25-4665-8FF3-E22DA0E13F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0E760A9E-D9AF-4AD8-AEC6-4164532A4FC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="" xmlns:a16="http://schemas.microsoft.com/office/drawing/2014/main" id="{542C4766-9DB4-4EA6-954C-D18A3DD9810F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449E3785-C9A8-4A92-9A0F-7E8F944A923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2170E774-66BB-44B5-A5EC-795D847FD0A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2">
              <a:extLst>
                <a:ext uri="{FF2B5EF4-FFF2-40B4-BE49-F238E27FC236}">
                  <a16:creationId xmlns="" xmlns:a16="http://schemas.microsoft.com/office/drawing/2014/main" id="{C4AB82B2-9C1A-492F-BE21-CD5645251AD0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80363DF9-3526-42C0-A80C-B253A7B2B3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A019BB64-5CAF-4980-8793-8326F0DB3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3">
              <a:extLst>
                <a:ext uri="{FF2B5EF4-FFF2-40B4-BE49-F238E27FC236}">
                  <a16:creationId xmlns="" xmlns:a16="http://schemas.microsoft.com/office/drawing/2014/main" id="{B0E43DD5-31C7-4F39-8599-2D549B4C8E21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0FA7435F-6E94-407D-BA13-DC1EDA80A3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7FD7D35B-3544-47CE-8D06-AA5BDB5454E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="" xmlns:a16="http://schemas.microsoft.com/office/drawing/2014/main" id="{264E53CB-44AF-4466-9DFB-EA2E69A0FD25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10A0DBA1-E21C-4389-8D9C-4A73526B76F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1C936C0A-A462-4A9C-8C56-C2931E23515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5">
              <a:extLst>
                <a:ext uri="{FF2B5EF4-FFF2-40B4-BE49-F238E27FC236}">
                  <a16:creationId xmlns="" xmlns:a16="http://schemas.microsoft.com/office/drawing/2014/main" id="{8AE2DCC4-2313-43D9-B8E0-E4B7840B7605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37C0BDCE-3E81-4276-948F-C50ED857AE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839ABBBC-00AB-47E2-A670-9E0980A75D5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6">
              <a:extLst>
                <a:ext uri="{FF2B5EF4-FFF2-40B4-BE49-F238E27FC236}">
                  <a16:creationId xmlns="" xmlns:a16="http://schemas.microsoft.com/office/drawing/2014/main" id="{775C3AC3-05F1-4E6A-BFAF-7CF8733D164F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C91A6D01-FB4E-4CA5-8377-6025F0C4EAF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CCB89665-C6AC-44CE-A522-76BC3EC9A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7">
              <a:extLst>
                <a:ext uri="{FF2B5EF4-FFF2-40B4-BE49-F238E27FC236}">
                  <a16:creationId xmlns="" xmlns:a16="http://schemas.microsoft.com/office/drawing/2014/main" id="{DF51EF51-4C20-43AE-A87D-742B7BC5932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Isosceles Triangle 30">
                <a:extLst>
                  <a:ext uri="{FF2B5EF4-FFF2-40B4-BE49-F238E27FC236}">
                    <a16:creationId xmlns="" xmlns:a16="http://schemas.microsoft.com/office/drawing/2014/main" id="{27D86890-78C1-4E62-9D11-99B7984FB96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582EEB1B-56AC-4211-9353-F8E002A1DD1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8">
              <a:extLst>
                <a:ext uri="{FF2B5EF4-FFF2-40B4-BE49-F238E27FC236}">
                  <a16:creationId xmlns="" xmlns:a16="http://schemas.microsoft.com/office/drawing/2014/main" id="{70DB7311-1E13-407E-A540-D64D23A6285F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Isosceles Triangle 28">
                <a:extLst>
                  <a:ext uri="{FF2B5EF4-FFF2-40B4-BE49-F238E27FC236}">
                    <a16:creationId xmlns="" xmlns:a16="http://schemas.microsoft.com/office/drawing/2014/main" id="{05E912E4-BDB2-4628-A108-01344AD67D2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FFD2DF0C-F11A-4C26-8594-B0446B7B627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="" xmlns:a16="http://schemas.microsoft.com/office/drawing/2014/main" id="{B482F78B-C611-4F19-A7B3-934B3DCD326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Isosceles Triangle 26">
                <a:extLst>
                  <a:ext uri="{FF2B5EF4-FFF2-40B4-BE49-F238E27FC236}">
                    <a16:creationId xmlns="" xmlns:a16="http://schemas.microsoft.com/office/drawing/2014/main" id="{94D041A6-DF11-4DCC-AA77-3555E20C04D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18521A5-CA9B-40EB-A0E0-7AF9F59ABA8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0">
              <a:extLst>
                <a:ext uri="{FF2B5EF4-FFF2-40B4-BE49-F238E27FC236}">
                  <a16:creationId xmlns="" xmlns:a16="http://schemas.microsoft.com/office/drawing/2014/main" id="{147EB5A0-03BD-41E2-80DB-B43547A2EDD3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Isosceles Triangle 24">
                <a:extLst>
                  <a:ext uri="{FF2B5EF4-FFF2-40B4-BE49-F238E27FC236}">
                    <a16:creationId xmlns="" xmlns:a16="http://schemas.microsoft.com/office/drawing/2014/main" id="{00214B7D-7562-4566-A9C2-30D6188808E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5EB49358-B906-4BB1-9C9B-6192AA291E0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1">
              <a:extLst>
                <a:ext uri="{FF2B5EF4-FFF2-40B4-BE49-F238E27FC236}">
                  <a16:creationId xmlns="" xmlns:a16="http://schemas.microsoft.com/office/drawing/2014/main" id="{634A0FA6-2A72-43A3-908C-27B003AE5916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Isosceles Triangle 22">
                <a:extLst>
                  <a:ext uri="{FF2B5EF4-FFF2-40B4-BE49-F238E27FC236}">
                    <a16:creationId xmlns="" xmlns:a16="http://schemas.microsoft.com/office/drawing/2014/main" id="{2206C098-CA19-4A79-969B-2F1891E446A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4B339014-B348-4453-A9E9-F022CE0EB8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7" name="Picture 6" descr="Robin bird">
            <a:extLst>
              <a:ext uri="{FF2B5EF4-FFF2-40B4-BE49-F238E27FC236}">
                <a16:creationId xmlns="" xmlns:a16="http://schemas.microsoft.com/office/drawing/2014/main" id="{D69C9CD9-9CDD-422B-B045-ED3B8D3C4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9902" y="4419395"/>
            <a:ext cx="2431144" cy="2438611"/>
          </a:xfrm>
          <a:prstGeom prst="rect">
            <a:avLst/>
          </a:prstGeom>
        </p:spPr>
      </p:pic>
      <p:pic>
        <p:nvPicPr>
          <p:cNvPr id="47" name="Picture 46" descr="Autumn leaves">
            <a:extLst>
              <a:ext uri="{FF2B5EF4-FFF2-40B4-BE49-F238E27FC236}">
                <a16:creationId xmlns="" xmlns:a16="http://schemas.microsoft.com/office/drawing/2014/main" id="{B25954B6-8A0C-4FC4-AB12-E47308099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796" y="4011034"/>
            <a:ext cx="2437088" cy="2432515"/>
          </a:xfrm>
          <a:prstGeom prst="rect">
            <a:avLst/>
          </a:prstGeom>
        </p:spPr>
      </p:pic>
      <p:pic>
        <p:nvPicPr>
          <p:cNvPr id="48" name="Picture 47" descr="Autumn leaves">
            <a:extLst>
              <a:ext uri="{FF2B5EF4-FFF2-40B4-BE49-F238E27FC236}">
                <a16:creationId xmlns="" xmlns:a16="http://schemas.microsoft.com/office/drawing/2014/main" id="{DED98852-5226-4E9C-9505-50687712A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488" y="1069095"/>
            <a:ext cx="1836732" cy="1938696"/>
          </a:xfrm>
          <a:prstGeom prst="rect">
            <a:avLst/>
          </a:prstGeom>
        </p:spPr>
      </p:pic>
      <p:pic>
        <p:nvPicPr>
          <p:cNvPr id="49" name="Picture 48" descr="Autumn leaves">
            <a:extLst>
              <a:ext uri="{FF2B5EF4-FFF2-40B4-BE49-F238E27FC236}">
                <a16:creationId xmlns="" xmlns:a16="http://schemas.microsoft.com/office/drawing/2014/main" id="{55D398F2-B593-4115-B613-CAAFD5F0F6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022" y="4976574"/>
            <a:ext cx="582524" cy="70719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5334" y="1934050"/>
            <a:ext cx="3286637" cy="3370909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D89C55-77D0-4765-97CF-82EDA0C1B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CBE513-59CD-4C08-A9E4-4314540788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3" name="Picture Placeholder 52" descr="Image Placeholder">
            <a:extLst>
              <a:ext uri="{FF2B5EF4-FFF2-40B4-BE49-F238E27FC236}">
                <a16:creationId xmlns="" xmlns:a16="http://schemas.microsoft.com/office/drawing/2014/main" id="{BAFF0D93-F0BA-42F4-98C9-C1DEC9C239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4136536" y="1765500"/>
            <a:ext cx="36153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="" xmlns:a16="http://schemas.microsoft.com/office/drawing/2014/main" id="{65C612AD-FBA1-454E-BFE9-1D962E438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86404" y="1934050"/>
            <a:ext cx="3286637" cy="3370909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pic>
        <p:nvPicPr>
          <p:cNvPr id="57" name="Picture 56" descr="Leaves in the wind">
            <a:extLst>
              <a:ext uri="{FF2B5EF4-FFF2-40B4-BE49-F238E27FC236}">
                <a16:creationId xmlns="" xmlns:a16="http://schemas.microsoft.com/office/drawing/2014/main" id="{0F098C97-C7F4-4BF8-957A-649D6D4735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54767" y="1312447"/>
            <a:ext cx="483256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4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2 X Squar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3DC89EE3-71E3-4AF1-9681-382419631951}"/>
              </a:ext>
            </a:extLst>
          </p:cNvPr>
          <p:cNvSpPr/>
          <p:nvPr userDrawn="1"/>
        </p:nvSpPr>
        <p:spPr>
          <a:xfrm>
            <a:off x="11183396" y="1736789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0" name="Picture 119" descr="Autumn leaves">
            <a:extLst>
              <a:ext uri="{FF2B5EF4-FFF2-40B4-BE49-F238E27FC236}">
                <a16:creationId xmlns="" xmlns:a16="http://schemas.microsoft.com/office/drawing/2014/main" id="{CFBA88AD-7BCE-407C-B550-00C06AA44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211" y="4012739"/>
            <a:ext cx="2437088" cy="2432515"/>
          </a:xfrm>
          <a:prstGeom prst="rect">
            <a:avLst/>
          </a:prstGeom>
        </p:spPr>
      </p:pic>
      <p:pic>
        <p:nvPicPr>
          <p:cNvPr id="121" name="Picture 120" descr="Autumn leaves">
            <a:extLst>
              <a:ext uri="{FF2B5EF4-FFF2-40B4-BE49-F238E27FC236}">
                <a16:creationId xmlns="" xmlns:a16="http://schemas.microsoft.com/office/drawing/2014/main" id="{4634BFF4-8EB5-42E2-AB02-BA938B648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372" y="1000668"/>
            <a:ext cx="1836732" cy="193869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86" name="Picture Placeholder 85" descr="Image Placeholder">
            <a:extLst>
              <a:ext uri="{FF2B5EF4-FFF2-40B4-BE49-F238E27FC236}">
                <a16:creationId xmlns="" xmlns:a16="http://schemas.microsoft.com/office/drawing/2014/main" id="{0162CBF3-6466-4554-AD64-F4A5C95AAB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47570" y="1638500"/>
            <a:ext cx="3615300" cy="3708000"/>
          </a:xfrm>
          <a:custGeom>
            <a:avLst/>
            <a:gdLst>
              <a:gd name="connsiteX0" fmla="*/ 0 w 3708000"/>
              <a:gd name="connsiteY0" fmla="*/ 0 h 3708000"/>
              <a:gd name="connsiteX1" fmla="*/ 3708000 w 3708000"/>
              <a:gd name="connsiteY1" fmla="*/ 0 h 3708000"/>
              <a:gd name="connsiteX2" fmla="*/ 3708000 w 3708000"/>
              <a:gd name="connsiteY2" fmla="*/ 3708000 h 3708000"/>
              <a:gd name="connsiteX3" fmla="*/ 32703 w 3708000"/>
              <a:gd name="connsiteY3" fmla="*/ 3626244 h 37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000" h="3708000">
                <a:moveTo>
                  <a:pt x="0" y="0"/>
                </a:moveTo>
                <a:lnTo>
                  <a:pt x="3708000" y="0"/>
                </a:lnTo>
                <a:lnTo>
                  <a:pt x="3708000" y="3708000"/>
                </a:lnTo>
                <a:lnTo>
                  <a:pt x="32703" y="3626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" name="Picture Placeholder 4" descr="Image Placeholder">
            <a:extLst>
              <a:ext uri="{FF2B5EF4-FFF2-40B4-BE49-F238E27FC236}">
                <a16:creationId xmlns="" xmlns:a16="http://schemas.microsoft.com/office/drawing/2014/main" id="{FE141A92-FCEC-45D2-8876-A75CA76EB7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60000">
            <a:off x="6024330" y="1638500"/>
            <a:ext cx="3615300" cy="3708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B7B888-8FE8-4A0A-9274-5633DC6F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F7D98-AD66-4A85-A6FB-6A78C227F4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 descr="Autumn leaves">
            <a:extLst>
              <a:ext uri="{FF2B5EF4-FFF2-40B4-BE49-F238E27FC236}">
                <a16:creationId xmlns="" xmlns:a16="http://schemas.microsoft.com/office/drawing/2014/main" id="{9CAAE223-6471-43E2-9C43-80EF427A5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3" name="Group 8" descr="Banting">
            <a:extLst>
              <a:ext uri="{FF2B5EF4-FFF2-40B4-BE49-F238E27FC236}">
                <a16:creationId xmlns="" xmlns:a16="http://schemas.microsoft.com/office/drawing/2014/main" id="{AF313BF4-6216-45A9-9688-C635BF23EB95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9" name="Group 9">
              <a:extLst>
                <a:ext uri="{FF2B5EF4-FFF2-40B4-BE49-F238E27FC236}">
                  <a16:creationId xmlns="" xmlns:a16="http://schemas.microsoft.com/office/drawing/2014/main" id="{F0878115-5190-49B0-88E2-FAD499064A0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3AC926A2-2467-4A1C-A343-A680743CFB6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6EF13F4E-C1E4-4813-BAA8-C69DDA1BD7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="" xmlns:a16="http://schemas.microsoft.com/office/drawing/2014/main" id="{4CAF8F22-5F8D-4055-9929-11EF139CE4E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EC80CDFC-6E98-4EA1-9AA7-0D54935947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4F6C9D48-F9A3-4047-8FF7-988C1E7E4D8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="" xmlns:a16="http://schemas.microsoft.com/office/drawing/2014/main" id="{EBD305C5-CB5D-4307-9921-BEF37A43F91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A0FD1744-C0EF-4F34-A059-F7D2F234F4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D95AA638-8C3C-4194-9062-FA24EF8F381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="" xmlns:a16="http://schemas.microsoft.com/office/drawing/2014/main" id="{41F1D7A8-A789-4357-8423-42EB8D021202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A0B2CE00-D9D3-4732-A63B-D52083D8478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F7DF55A6-8D62-4DEB-BCE5-F4D818450ED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3">
              <a:extLst>
                <a:ext uri="{FF2B5EF4-FFF2-40B4-BE49-F238E27FC236}">
                  <a16:creationId xmlns="" xmlns:a16="http://schemas.microsoft.com/office/drawing/2014/main" id="{AF9E2322-DA65-4009-9172-719907C57F60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8AD044C7-F328-4CFC-806E-EC6CED6F55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FC57CDA3-FC44-48A8-87CE-61E7A01923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="" xmlns:a16="http://schemas.microsoft.com/office/drawing/2014/main" id="{F9E65321-623C-4B8F-A891-E483BFEED147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A738CB00-52CC-467F-80E0-9E1DC09874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365659B6-60A2-4D0A-A9E9-C78BAC62C36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5">
              <a:extLst>
                <a:ext uri="{FF2B5EF4-FFF2-40B4-BE49-F238E27FC236}">
                  <a16:creationId xmlns="" xmlns:a16="http://schemas.microsoft.com/office/drawing/2014/main" id="{EB263F97-9E1C-4DC7-8897-6D91A362D13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566B7656-D1C1-48F8-9FD8-F70E708CA34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22EE49EC-3527-4500-9534-E4B487A124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="" xmlns:a16="http://schemas.microsoft.com/office/drawing/2014/main" id="{98839751-3C23-45F1-89A4-DE73739E6ECE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F636CB98-DAE3-4093-8768-E5196BD0692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9CF4930F-048E-4139-9763-74EF00C45D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="" xmlns:a16="http://schemas.microsoft.com/office/drawing/2014/main" id="{05FCF01C-B220-4A14-A002-FC820327051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DF06E794-168F-4108-A05A-4C90FE808D6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4751CA9E-3F62-4C2D-94DA-213AE710FA3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="" xmlns:a16="http://schemas.microsoft.com/office/drawing/2014/main" id="{E1022A0E-F439-4CCC-B6F3-101EBA2DC3D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7C4B978F-594A-449E-84D8-44165D2BADC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708FB6ED-3404-43D5-BA9C-E314087E4A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="" xmlns:a16="http://schemas.microsoft.com/office/drawing/2014/main" id="{FA3C8C49-C709-4A8A-B535-FE6CE4A8E8B6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A9CE8DE2-7CCA-4295-A7C0-6EF96B2A899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75141693-F1F0-44B0-975F-F4E12C6E2FD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="" xmlns:a16="http://schemas.microsoft.com/office/drawing/2014/main" id="{0F5B1639-1AA2-4C2D-8D4E-A01DC9862212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426F7FF2-A12C-42EA-A52B-01807EC0F91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BB44521-1B89-47CC-A77A-DBD10405D1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="" xmlns:a16="http://schemas.microsoft.com/office/drawing/2014/main" id="{76F31ECE-C2CB-4638-888C-AD18F212F8D0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2153184D-2ACA-488C-86E0-BE448F70B32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E04869E4-525F-4659-A2C2-7C7AAB7FDFD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2">
              <a:extLst>
                <a:ext uri="{FF2B5EF4-FFF2-40B4-BE49-F238E27FC236}">
                  <a16:creationId xmlns="" xmlns:a16="http://schemas.microsoft.com/office/drawing/2014/main" id="{2FB76796-9A72-4B1A-AAE6-95C121416F3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56FFC5A0-B9AF-4DC5-BA40-BAD08675D83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C855FB1B-F9E0-4C71-8798-DB3945AD5B4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="" xmlns:a16="http://schemas.microsoft.com/office/drawing/2014/main" id="{6EF19E8F-AACB-45C5-B0E0-67DB3308A80B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AEABA864-08CD-4EB6-B2DC-D906B083B07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A586CA9F-A74C-402D-824D-596E7CF841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="" xmlns:a16="http://schemas.microsoft.com/office/drawing/2014/main" id="{382C0B8D-93FD-41C0-94CF-AB2FC26D892C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AC0F6F1C-8DD7-4B9C-8CF1-4A499D177F2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3AD174CA-E925-4906-9E6B-BE6AB50F0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="" xmlns:a16="http://schemas.microsoft.com/office/drawing/2014/main" id="{320EA82A-E313-44B6-B9AB-191D95614CB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9610BBB5-0074-4513-90CE-A38FD1169CF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84173F08-AFF0-4A26-BEBB-B78A6E4068B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="" xmlns:a16="http://schemas.microsoft.com/office/drawing/2014/main" id="{DD2EFA0C-F073-4907-9E40-F9464EFE9631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CF74CAA6-EDA1-4F28-8A29-1F6587285FF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D8A14F4F-1CE4-4485-9AC5-005CC3AC6FD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="" xmlns:a16="http://schemas.microsoft.com/office/drawing/2014/main" id="{1DDD71A5-4F2C-4644-AC76-671E1037AEBE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1E407B3A-A23F-4821-A987-77AC40D00C6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A5AEC5ED-E392-4759-BF25-56E2C462EE3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="" xmlns:a16="http://schemas.microsoft.com/office/drawing/2014/main" id="{7658DB0E-3F5C-4190-A040-E2FE3AD04DCD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01F01755-16C9-4CB9-8861-C8489FE9987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3B266E3F-E50F-4FE4-B5AD-3EDB9DE0EF4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="" xmlns:a16="http://schemas.microsoft.com/office/drawing/2014/main" id="{2A1FD0C9-54C5-428B-B5EB-87D36D3B6400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4654D7BE-30B3-4408-A765-C7247989E9E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C89C6D9F-BF2D-462A-96E2-F01626DB473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="" xmlns:a16="http://schemas.microsoft.com/office/drawing/2014/main" id="{8978E40A-5520-4CC8-BA42-56E714A56D21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55C12E7E-8637-4681-BCA9-027E8071BA6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A0E8196C-DE1F-49C9-956A-0FC257C87BD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="" xmlns:a16="http://schemas.microsoft.com/office/drawing/2014/main" id="{BF4F2819-4522-47A6-AF64-E14813B2E880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B9565066-822E-42FA-A36A-4B7F88870D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A4BB6555-E18A-43E7-8BFC-B192907507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="" xmlns:a16="http://schemas.microsoft.com/office/drawing/2014/main" id="{F18EBD44-A87B-4C63-8819-DACDD37A7FEE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ABC1A4B4-FC1F-4D96-9B9F-743374F1AF3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A4E563B6-E9CD-437D-874D-058605C9F5A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122" name="Picture 121" descr="Autumn leaves">
            <a:extLst>
              <a:ext uri="{FF2B5EF4-FFF2-40B4-BE49-F238E27FC236}">
                <a16:creationId xmlns="" xmlns:a16="http://schemas.microsoft.com/office/drawing/2014/main" id="{BF8CA6F4-4B87-4D0B-801F-295F0F2014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503" y="4379998"/>
            <a:ext cx="582524" cy="707197"/>
          </a:xfrm>
          <a:prstGeom prst="rect">
            <a:avLst/>
          </a:prstGeom>
        </p:spPr>
      </p:pic>
      <p:pic>
        <p:nvPicPr>
          <p:cNvPr id="91" name="Picture 90" descr="Leaves in the wind">
            <a:extLst>
              <a:ext uri="{FF2B5EF4-FFF2-40B4-BE49-F238E27FC236}">
                <a16:creationId xmlns="" xmlns:a16="http://schemas.microsoft.com/office/drawing/2014/main" id="{64B5A5E1-936F-42C1-8479-D4CDF97A18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83211" y="1084281"/>
            <a:ext cx="3711514" cy="388628"/>
          </a:xfrm>
          <a:prstGeom prst="rect">
            <a:avLst/>
          </a:prstGeom>
        </p:spPr>
      </p:pic>
      <p:pic>
        <p:nvPicPr>
          <p:cNvPr id="7" name="Picture 6" descr="Ladybug">
            <a:extLst>
              <a:ext uri="{FF2B5EF4-FFF2-40B4-BE49-F238E27FC236}">
                <a16:creationId xmlns="" xmlns:a16="http://schemas.microsoft.com/office/drawing/2014/main" id="{E3623C9C-F472-41D1-9E9B-F388B4AE76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15176" y="2201270"/>
            <a:ext cx="59441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46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DD7984BF-0821-4BD7-B42A-10ED0CF51B20}"/>
              </a:ext>
            </a:extLst>
          </p:cNvPr>
          <p:cNvSpPr/>
          <p:nvPr userDrawn="1"/>
        </p:nvSpPr>
        <p:spPr>
          <a:xfrm>
            <a:off x="11546104" y="1236459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46">
            <a:extLst>
              <a:ext uri="{FF2B5EF4-FFF2-40B4-BE49-F238E27FC236}">
                <a16:creationId xmlns=""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8963509" y="6026286"/>
            <a:ext cx="2152887" cy="494030"/>
            <a:chOff x="9681613" y="-1537"/>
            <a:chExt cx="2481036" cy="555099"/>
          </a:xfrm>
        </p:grpSpPr>
        <p:grpSp>
          <p:nvGrpSpPr>
            <p:cNvPr id="7" name="Group 85">
              <a:extLst>
                <a:ext uri="{FF2B5EF4-FFF2-40B4-BE49-F238E27FC236}">
                  <a16:creationId xmlns=""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=""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86">
              <a:extLst>
                <a:ext uri="{FF2B5EF4-FFF2-40B4-BE49-F238E27FC236}">
                  <a16:creationId xmlns=""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=""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7">
              <a:extLst>
                <a:ext uri="{FF2B5EF4-FFF2-40B4-BE49-F238E27FC236}">
                  <a16:creationId xmlns=""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=""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88">
              <a:extLst>
                <a:ext uri="{FF2B5EF4-FFF2-40B4-BE49-F238E27FC236}">
                  <a16:creationId xmlns=""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=""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89">
              <a:extLst>
                <a:ext uri="{FF2B5EF4-FFF2-40B4-BE49-F238E27FC236}">
                  <a16:creationId xmlns=""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=""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90">
              <a:extLst>
                <a:ext uri="{FF2B5EF4-FFF2-40B4-BE49-F238E27FC236}">
                  <a16:creationId xmlns=""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=""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91">
              <a:extLst>
                <a:ext uri="{FF2B5EF4-FFF2-40B4-BE49-F238E27FC236}">
                  <a16:creationId xmlns=""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=""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92">
              <a:extLst>
                <a:ext uri="{FF2B5EF4-FFF2-40B4-BE49-F238E27FC236}">
                  <a16:creationId xmlns=""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=""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93">
              <a:extLst>
                <a:ext uri="{FF2B5EF4-FFF2-40B4-BE49-F238E27FC236}">
                  <a16:creationId xmlns=""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=""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94">
              <a:extLst>
                <a:ext uri="{FF2B5EF4-FFF2-40B4-BE49-F238E27FC236}">
                  <a16:creationId xmlns=""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=""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95">
              <a:extLst>
                <a:ext uri="{FF2B5EF4-FFF2-40B4-BE49-F238E27FC236}">
                  <a16:creationId xmlns=""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=""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96">
              <a:extLst>
                <a:ext uri="{FF2B5EF4-FFF2-40B4-BE49-F238E27FC236}">
                  <a16:creationId xmlns=""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=""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9" name="Group 47">
            <a:extLst>
              <a:ext uri="{FF2B5EF4-FFF2-40B4-BE49-F238E27FC236}">
                <a16:creationId xmlns="" xmlns:a16="http://schemas.microsoft.com/office/drawing/2014/main" id="{80048B69-3926-4161-8F8C-C43027551B2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417392" y="5911520"/>
            <a:ext cx="4425966" cy="1015641"/>
            <a:chOff x="9681613" y="-1537"/>
            <a:chExt cx="2481036" cy="555099"/>
          </a:xfrm>
        </p:grpSpPr>
        <p:grpSp>
          <p:nvGrpSpPr>
            <p:cNvPr id="20" name="Group 49">
              <a:extLst>
                <a:ext uri="{FF2B5EF4-FFF2-40B4-BE49-F238E27FC236}">
                  <a16:creationId xmlns="" xmlns:a16="http://schemas.microsoft.com/office/drawing/2014/main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="" xmlns:a16="http://schemas.microsoft.com/office/drawing/2014/main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50">
              <a:extLst>
                <a:ext uri="{FF2B5EF4-FFF2-40B4-BE49-F238E27FC236}">
                  <a16:creationId xmlns="" xmlns:a16="http://schemas.microsoft.com/office/drawing/2014/main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51">
              <a:extLst>
                <a:ext uri="{FF2B5EF4-FFF2-40B4-BE49-F238E27FC236}">
                  <a16:creationId xmlns="" xmlns:a16="http://schemas.microsoft.com/office/drawing/2014/main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="" xmlns:a16="http://schemas.microsoft.com/office/drawing/2014/main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53">
              <a:extLst>
                <a:ext uri="{FF2B5EF4-FFF2-40B4-BE49-F238E27FC236}">
                  <a16:creationId xmlns="" xmlns:a16="http://schemas.microsoft.com/office/drawing/2014/main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54">
              <a:extLst>
                <a:ext uri="{FF2B5EF4-FFF2-40B4-BE49-F238E27FC236}">
                  <a16:creationId xmlns="" xmlns:a16="http://schemas.microsoft.com/office/drawing/2014/main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55">
              <a:extLst>
                <a:ext uri="{FF2B5EF4-FFF2-40B4-BE49-F238E27FC236}">
                  <a16:creationId xmlns="" xmlns:a16="http://schemas.microsoft.com/office/drawing/2014/main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56">
              <a:extLst>
                <a:ext uri="{FF2B5EF4-FFF2-40B4-BE49-F238E27FC236}">
                  <a16:creationId xmlns="" xmlns:a16="http://schemas.microsoft.com/office/drawing/2014/main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57">
              <a:extLst>
                <a:ext uri="{FF2B5EF4-FFF2-40B4-BE49-F238E27FC236}">
                  <a16:creationId xmlns="" xmlns:a16="http://schemas.microsoft.com/office/drawing/2014/main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58">
              <a:extLst>
                <a:ext uri="{FF2B5EF4-FFF2-40B4-BE49-F238E27FC236}">
                  <a16:creationId xmlns="" xmlns:a16="http://schemas.microsoft.com/office/drawing/2014/main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59">
              <a:extLst>
                <a:ext uri="{FF2B5EF4-FFF2-40B4-BE49-F238E27FC236}">
                  <a16:creationId xmlns="" xmlns:a16="http://schemas.microsoft.com/office/drawing/2014/main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60">
              <a:extLst>
                <a:ext uri="{FF2B5EF4-FFF2-40B4-BE49-F238E27FC236}">
                  <a16:creationId xmlns="" xmlns:a16="http://schemas.microsoft.com/office/drawing/2014/main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49831" y="1190100"/>
            <a:ext cx="11186370" cy="4972938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22" name="Picture 121" descr="Ladybug">
            <a:extLst>
              <a:ext uri="{FF2B5EF4-FFF2-40B4-BE49-F238E27FC236}">
                <a16:creationId xmlns="" xmlns:a16="http://schemas.microsoft.com/office/drawing/2014/main" id="{56218C34-5FC6-42A5-93C2-84D0DD50E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580913" y="811305"/>
            <a:ext cx="379092" cy="5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98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6">
            <a:extLst>
              <a:ext uri="{FF2B5EF4-FFF2-40B4-BE49-F238E27FC236}">
                <a16:creationId xmlns="" xmlns:a16="http://schemas.microsoft.com/office/drawing/2014/main" id="{2F71D4AE-4653-4FDF-BA49-7031DB358BD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8963509" y="6026286"/>
            <a:ext cx="2152887" cy="494030"/>
            <a:chOff x="9681613" y="-1537"/>
            <a:chExt cx="2481036" cy="555099"/>
          </a:xfrm>
        </p:grpSpPr>
        <p:grpSp>
          <p:nvGrpSpPr>
            <p:cNvPr id="5" name="Group 85">
              <a:extLst>
                <a:ext uri="{FF2B5EF4-FFF2-40B4-BE49-F238E27FC236}">
                  <a16:creationId xmlns="" xmlns:a16="http://schemas.microsoft.com/office/drawing/2014/main" id="{A8E080B8-595E-4B51-AC7D-5BC74B2E1ED4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="" xmlns:a16="http://schemas.microsoft.com/office/drawing/2014/main" id="{DFE996B2-EA59-473C-9AA7-E406A2E3AB6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0F2A38-B4C2-436C-B6F6-2E07BF3EC21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86">
              <a:extLst>
                <a:ext uri="{FF2B5EF4-FFF2-40B4-BE49-F238E27FC236}">
                  <a16:creationId xmlns="" xmlns:a16="http://schemas.microsoft.com/office/drawing/2014/main" id="{7E3ADA38-9326-4716-A30C-DA674C57110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="" xmlns:a16="http://schemas.microsoft.com/office/drawing/2014/main" id="{8649C0E6-2E03-4BB3-B7D9-6A3BE84E759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9CA98B0E-1F97-41E1-B0F1-84F9A6C8120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87">
              <a:extLst>
                <a:ext uri="{FF2B5EF4-FFF2-40B4-BE49-F238E27FC236}">
                  <a16:creationId xmlns="" xmlns:a16="http://schemas.microsoft.com/office/drawing/2014/main" id="{0238CBC5-24D8-4DAE-AB6E-8D6C624A7916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="" xmlns:a16="http://schemas.microsoft.com/office/drawing/2014/main" id="{A2A2AA6E-5120-404B-815F-5208242C70C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2603C350-497F-4E65-B50B-E5284F6A1C1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88">
              <a:extLst>
                <a:ext uri="{FF2B5EF4-FFF2-40B4-BE49-F238E27FC236}">
                  <a16:creationId xmlns="" xmlns:a16="http://schemas.microsoft.com/office/drawing/2014/main" id="{AB27A6C0-A161-44D8-A509-56544931BA5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="" xmlns:a16="http://schemas.microsoft.com/office/drawing/2014/main" id="{074A8D0C-F12A-431C-85FB-61A9AA77EB2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73E41BF5-7B1E-4D94-AE68-00E73C2AF76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89">
              <a:extLst>
                <a:ext uri="{FF2B5EF4-FFF2-40B4-BE49-F238E27FC236}">
                  <a16:creationId xmlns="" xmlns:a16="http://schemas.microsoft.com/office/drawing/2014/main" id="{73F35D60-93A7-4553-8CF6-29F0BD70CA3A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="" xmlns:a16="http://schemas.microsoft.com/office/drawing/2014/main" id="{3364B7DD-84EF-4CD6-8AEC-8059B3794E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AE610607-5172-48A7-996D-5C16D8405CA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90">
              <a:extLst>
                <a:ext uri="{FF2B5EF4-FFF2-40B4-BE49-F238E27FC236}">
                  <a16:creationId xmlns="" xmlns:a16="http://schemas.microsoft.com/office/drawing/2014/main" id="{D916E15C-EE89-4C10-B0EC-0E778B236824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="" xmlns:a16="http://schemas.microsoft.com/office/drawing/2014/main" id="{18D09016-DEB3-42FA-A286-BD6D0CA4B78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5F71821D-AE1F-47AE-AFD1-D177F0C95C1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91">
              <a:extLst>
                <a:ext uri="{FF2B5EF4-FFF2-40B4-BE49-F238E27FC236}">
                  <a16:creationId xmlns="" xmlns:a16="http://schemas.microsoft.com/office/drawing/2014/main" id="{64FF056E-F2B3-4289-AEFE-31F4DF4F2D05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="" xmlns:a16="http://schemas.microsoft.com/office/drawing/2014/main" id="{A035C3AB-3E03-4080-9123-8D3C5E0D855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DA2498C2-9A80-4AA4-B796-97986995B11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92">
              <a:extLst>
                <a:ext uri="{FF2B5EF4-FFF2-40B4-BE49-F238E27FC236}">
                  <a16:creationId xmlns="" xmlns:a16="http://schemas.microsoft.com/office/drawing/2014/main" id="{6EE99E66-23A4-445C-9B12-12963CCDEE56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="" xmlns:a16="http://schemas.microsoft.com/office/drawing/2014/main" id="{4D255137-889D-4246-B9D9-CC3A230009F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9D9ADD8-7A4E-4269-9C81-094A74ED926D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93">
              <a:extLst>
                <a:ext uri="{FF2B5EF4-FFF2-40B4-BE49-F238E27FC236}">
                  <a16:creationId xmlns="" xmlns:a16="http://schemas.microsoft.com/office/drawing/2014/main" id="{960EBFD8-1722-4B61-B6BD-5BBA0C3577C2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="" xmlns:a16="http://schemas.microsoft.com/office/drawing/2014/main" id="{CF207327-08EF-4684-B865-27194DF4E26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C225E155-8F80-41DF-8A82-E52B93B05E4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94">
              <a:extLst>
                <a:ext uri="{FF2B5EF4-FFF2-40B4-BE49-F238E27FC236}">
                  <a16:creationId xmlns="" xmlns:a16="http://schemas.microsoft.com/office/drawing/2014/main" id="{224CD98E-9564-469E-8034-9964909EE18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="" xmlns:a16="http://schemas.microsoft.com/office/drawing/2014/main" id="{4541D28B-6FF8-4F32-8B67-92A9541EC8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2271272E-0D54-4DC9-AA22-B942501C9A4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95">
              <a:extLst>
                <a:ext uri="{FF2B5EF4-FFF2-40B4-BE49-F238E27FC236}">
                  <a16:creationId xmlns="" xmlns:a16="http://schemas.microsoft.com/office/drawing/2014/main" id="{BA6A27B9-14FA-42FB-A719-B2F3838D337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="" xmlns:a16="http://schemas.microsoft.com/office/drawing/2014/main" id="{F3CA0688-A39C-4C8D-91F4-6BDF629CDAE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9D2C139C-16DD-4E55-B4CD-CF0222DC17B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96">
              <a:extLst>
                <a:ext uri="{FF2B5EF4-FFF2-40B4-BE49-F238E27FC236}">
                  <a16:creationId xmlns="" xmlns:a16="http://schemas.microsoft.com/office/drawing/2014/main" id="{58D4B6A0-22A3-4085-B710-73136E0ACF6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="" xmlns:a16="http://schemas.microsoft.com/office/drawing/2014/main" id="{D0E24F44-D34A-4095-8B4D-C8EF9421BAD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608B8A2F-6CD7-4140-9113-AB94EDD87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9" name="Group 47">
            <a:extLst>
              <a:ext uri="{FF2B5EF4-FFF2-40B4-BE49-F238E27FC236}">
                <a16:creationId xmlns="" xmlns:a16="http://schemas.microsoft.com/office/drawing/2014/main" id="{80048B69-3926-4161-8F8C-C43027551B2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417392" y="5911520"/>
            <a:ext cx="4425966" cy="1015641"/>
            <a:chOff x="9681613" y="-1537"/>
            <a:chExt cx="2481036" cy="555099"/>
          </a:xfrm>
        </p:grpSpPr>
        <p:grpSp>
          <p:nvGrpSpPr>
            <p:cNvPr id="20" name="Group 49">
              <a:extLst>
                <a:ext uri="{FF2B5EF4-FFF2-40B4-BE49-F238E27FC236}">
                  <a16:creationId xmlns="" xmlns:a16="http://schemas.microsoft.com/office/drawing/2014/main" id="{00D9A664-E582-4DE3-B0A7-75D5E8C7A5EC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="" xmlns:a16="http://schemas.microsoft.com/office/drawing/2014/main" id="{8ADCC0C5-25D4-4078-A1D0-F604A809DBF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6A91C1B0-6577-42C6-A251-EC6D18689E9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50">
              <a:extLst>
                <a:ext uri="{FF2B5EF4-FFF2-40B4-BE49-F238E27FC236}">
                  <a16:creationId xmlns="" xmlns:a16="http://schemas.microsoft.com/office/drawing/2014/main" id="{046CAABF-C376-40F3-BC63-C15D4BC88ED9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E9195996-09F9-4278-823D-5AF014D2E7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1AD1B050-3C9C-45BE-8838-49EA31C4160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51">
              <a:extLst>
                <a:ext uri="{FF2B5EF4-FFF2-40B4-BE49-F238E27FC236}">
                  <a16:creationId xmlns="" xmlns:a16="http://schemas.microsoft.com/office/drawing/2014/main" id="{0B7852F1-32ED-40B1-8E64-BF868F57F81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6823E0ED-F0E7-47C0-94F6-8FB30139D782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4410DE30-68BF-40B5-BF40-FCBE9C21AED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="" xmlns:a16="http://schemas.microsoft.com/office/drawing/2014/main" id="{55C86E81-9F7C-4A32-8CD1-CCBDEEC90ECC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8C5957D4-0672-41D6-BCFC-C1243F2B383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B87A1DCC-D0F2-4A84-8C50-193A70A179B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53">
              <a:extLst>
                <a:ext uri="{FF2B5EF4-FFF2-40B4-BE49-F238E27FC236}">
                  <a16:creationId xmlns="" xmlns:a16="http://schemas.microsoft.com/office/drawing/2014/main" id="{269F178F-ED63-419B-BF00-13A2C9643763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85F77549-890D-479B-87BC-29F36AC7E314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CA224112-CC2B-4FF2-BAA8-8C8B65DF579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54">
              <a:extLst>
                <a:ext uri="{FF2B5EF4-FFF2-40B4-BE49-F238E27FC236}">
                  <a16:creationId xmlns="" xmlns:a16="http://schemas.microsoft.com/office/drawing/2014/main" id="{11C9E234-8839-4CC8-847B-3FD12E7A385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AC3AD160-319B-4B68-9760-7B550D05F77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77B8D6B6-1379-4D6E-B908-F87F4F10ADC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55">
              <a:extLst>
                <a:ext uri="{FF2B5EF4-FFF2-40B4-BE49-F238E27FC236}">
                  <a16:creationId xmlns="" xmlns:a16="http://schemas.microsoft.com/office/drawing/2014/main" id="{3BA06D1F-8DDA-4916-A130-AC196B7A8D8F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74251815-CBE8-45BE-89DD-00DDBCD97E2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2B4CFE2C-08D2-4A34-ABED-200D7C5EBF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56">
              <a:extLst>
                <a:ext uri="{FF2B5EF4-FFF2-40B4-BE49-F238E27FC236}">
                  <a16:creationId xmlns="" xmlns:a16="http://schemas.microsoft.com/office/drawing/2014/main" id="{08C1F658-09E5-421F-9B65-FBF3C325F8D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F13B00E3-04B0-4180-93A8-BBCC4A734D6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E52B5523-0E78-4E42-B986-0A5AAA25EE9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57">
              <a:extLst>
                <a:ext uri="{FF2B5EF4-FFF2-40B4-BE49-F238E27FC236}">
                  <a16:creationId xmlns="" xmlns:a16="http://schemas.microsoft.com/office/drawing/2014/main" id="{9F4EC07F-C088-44F0-B2F7-692C252B9883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975D7D53-1413-4A4F-900A-E2DDD7B7BB5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8628CE72-A4F4-421C-BBF7-803CB6026CE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58">
              <a:extLst>
                <a:ext uri="{FF2B5EF4-FFF2-40B4-BE49-F238E27FC236}">
                  <a16:creationId xmlns="" xmlns:a16="http://schemas.microsoft.com/office/drawing/2014/main" id="{1DC86F8A-6249-40E3-8325-F433DBBF7541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1B59F171-BF69-4402-BAF2-72A93C9E0C3B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73420647-4FAF-4CDC-A741-B8CDA750662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59">
              <a:extLst>
                <a:ext uri="{FF2B5EF4-FFF2-40B4-BE49-F238E27FC236}">
                  <a16:creationId xmlns="" xmlns:a16="http://schemas.microsoft.com/office/drawing/2014/main" id="{34AEE08B-A766-494B-990B-EEAF5AD04B6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97DF4CE0-2FE7-43FD-A920-D9B0873C94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0054ADA6-6ADD-4DCB-A6E8-9D43439F76B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60">
              <a:extLst>
                <a:ext uri="{FF2B5EF4-FFF2-40B4-BE49-F238E27FC236}">
                  <a16:creationId xmlns="" xmlns:a16="http://schemas.microsoft.com/office/drawing/2014/main" id="{47E0B418-992C-412C-A074-E912C6B3ADB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ACD97043-1FA1-44C2-8615-F3ADADD8C42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312D23FB-B1CA-42A5-9766-0C606B0CB63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8085F-FF9B-4CE6-824E-6A87C07669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71161B-FB6E-440A-AF7E-BCCB6BA09FED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Media Placeholder 6">
            <a:extLst>
              <a:ext uri="{FF2B5EF4-FFF2-40B4-BE49-F238E27FC236}">
                <a16:creationId xmlns="" xmlns:a16="http://schemas.microsoft.com/office/drawing/2014/main" id="{71B20708-E680-4C21-B8FD-EA6DA1FEDB48}"/>
              </a:ext>
            </a:extLst>
          </p:cNvPr>
          <p:cNvSpPr>
            <a:spLocks noGrp="1"/>
          </p:cNvSpPr>
          <p:nvPr userDrawn="1">
            <p:ph type="media" sz="quarter" idx="14"/>
          </p:nvPr>
        </p:nvSpPr>
        <p:spPr>
          <a:xfrm rot="60000">
            <a:off x="349831" y="1187976"/>
            <a:ext cx="11186370" cy="4966496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US" sz="1200" i="1"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smtClean="0"/>
              <a:t>Click icon to add media</a:t>
            </a:r>
            <a:endParaRPr lang="en-US" noProof="0" dirty="0"/>
          </a:p>
        </p:txBody>
      </p:sp>
      <p:pic>
        <p:nvPicPr>
          <p:cNvPr id="123" name="Picture 122" descr="Ladybug">
            <a:extLst>
              <a:ext uri="{FF2B5EF4-FFF2-40B4-BE49-F238E27FC236}">
                <a16:creationId xmlns="" xmlns:a16="http://schemas.microsoft.com/office/drawing/2014/main" id="{14F7A20B-D045-42C0-AD54-A6F034DB1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0565636" y="824629"/>
            <a:ext cx="379092" cy="5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3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2 X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ECE89105-2628-4544-8987-4027193D11A0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84">
            <a:extLst>
              <a:ext uri="{FF2B5EF4-FFF2-40B4-BE49-F238E27FC236}">
                <a16:creationId xmlns="" xmlns:a16="http://schemas.microsoft.com/office/drawing/2014/main" id="{8A92B043-EB1E-487D-8EBF-EF345E7DE8C6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3092583" y="6013303"/>
            <a:ext cx="2152887" cy="494030"/>
            <a:chOff x="9681613" y="-1537"/>
            <a:chExt cx="2481036" cy="555099"/>
          </a:xfrm>
        </p:grpSpPr>
        <p:grpSp>
          <p:nvGrpSpPr>
            <p:cNvPr id="7" name="Group 123">
              <a:extLst>
                <a:ext uri="{FF2B5EF4-FFF2-40B4-BE49-F238E27FC236}">
                  <a16:creationId xmlns="" xmlns:a16="http://schemas.microsoft.com/office/drawing/2014/main" id="{05AC19E4-AB8F-4C5F-9F23-C738C5913E87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="" xmlns:a16="http://schemas.microsoft.com/office/drawing/2014/main" id="{735300DD-88A0-4B65-8C2C-E66E5390E9B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="" xmlns:a16="http://schemas.microsoft.com/office/drawing/2014/main" id="{BB63CB8F-1F8F-4ED2-AD7B-0042EDC0267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124">
              <a:extLst>
                <a:ext uri="{FF2B5EF4-FFF2-40B4-BE49-F238E27FC236}">
                  <a16:creationId xmlns="" xmlns:a16="http://schemas.microsoft.com/office/drawing/2014/main" id="{DD40365D-F4D0-4AFE-BE68-0C288E7F830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6" name="Isosceles Triangle 155">
                <a:extLst>
                  <a:ext uri="{FF2B5EF4-FFF2-40B4-BE49-F238E27FC236}">
                    <a16:creationId xmlns="" xmlns:a16="http://schemas.microsoft.com/office/drawing/2014/main" id="{8B8554E3-2860-4806-9A45-3F37B379822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="" xmlns:a16="http://schemas.microsoft.com/office/drawing/2014/main" id="{E8FA2C69-C90B-438B-B7C2-C99B6F52C7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25">
              <a:extLst>
                <a:ext uri="{FF2B5EF4-FFF2-40B4-BE49-F238E27FC236}">
                  <a16:creationId xmlns="" xmlns:a16="http://schemas.microsoft.com/office/drawing/2014/main" id="{8D50DD82-5DB8-4256-831A-774C0603B892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4" name="Isosceles Triangle 153">
                <a:extLst>
                  <a:ext uri="{FF2B5EF4-FFF2-40B4-BE49-F238E27FC236}">
                    <a16:creationId xmlns="" xmlns:a16="http://schemas.microsoft.com/office/drawing/2014/main" id="{D3EEDECF-385C-41EE-8C6D-B7F237F9C6C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="" xmlns:a16="http://schemas.microsoft.com/office/drawing/2014/main" id="{1B5B070B-5BA4-4F1B-BA63-D6F5074FA8C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26">
              <a:extLst>
                <a:ext uri="{FF2B5EF4-FFF2-40B4-BE49-F238E27FC236}">
                  <a16:creationId xmlns="" xmlns:a16="http://schemas.microsoft.com/office/drawing/2014/main" id="{FD1EE2B7-D2E5-4E31-A271-762565DC85E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="" xmlns:a16="http://schemas.microsoft.com/office/drawing/2014/main" id="{E4E99BBA-BA42-4EFC-B9FC-B5608194902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5D0AB825-6A4F-4BA2-882E-FCADB2C2CD5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27">
              <a:extLst>
                <a:ext uri="{FF2B5EF4-FFF2-40B4-BE49-F238E27FC236}">
                  <a16:creationId xmlns="" xmlns:a16="http://schemas.microsoft.com/office/drawing/2014/main" id="{8E255260-226E-4D35-848B-DACEA1546E59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0" name="Isosceles Triangle 149">
                <a:extLst>
                  <a:ext uri="{FF2B5EF4-FFF2-40B4-BE49-F238E27FC236}">
                    <a16:creationId xmlns="" xmlns:a16="http://schemas.microsoft.com/office/drawing/2014/main" id="{AEFB18C0-52F7-45BB-9186-34D1D179273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76A843C9-3E1E-4AED-AEC2-7C600FDD7E8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28">
              <a:extLst>
                <a:ext uri="{FF2B5EF4-FFF2-40B4-BE49-F238E27FC236}">
                  <a16:creationId xmlns="" xmlns:a16="http://schemas.microsoft.com/office/drawing/2014/main" id="{A3777D02-F9A4-44AE-99FA-D0E412E2688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Isosceles Triangle 147">
                <a:extLst>
                  <a:ext uri="{FF2B5EF4-FFF2-40B4-BE49-F238E27FC236}">
                    <a16:creationId xmlns="" xmlns:a16="http://schemas.microsoft.com/office/drawing/2014/main" id="{D4319EAC-3574-440C-869D-F0B4F56F8D1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E65CE449-F939-4C05-9FC7-A8ADFBAF154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9">
              <a:extLst>
                <a:ext uri="{FF2B5EF4-FFF2-40B4-BE49-F238E27FC236}">
                  <a16:creationId xmlns="" xmlns:a16="http://schemas.microsoft.com/office/drawing/2014/main" id="{A95D6F6C-8540-45A1-9169-6220FB4059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="" xmlns:a16="http://schemas.microsoft.com/office/drawing/2014/main" id="{05311241-737E-48CB-B96C-19D3A9C8738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5886EFAF-E0F5-4506-9717-FB940072373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0">
              <a:extLst>
                <a:ext uri="{FF2B5EF4-FFF2-40B4-BE49-F238E27FC236}">
                  <a16:creationId xmlns="" xmlns:a16="http://schemas.microsoft.com/office/drawing/2014/main" id="{D5E382EA-C3CB-4D8F-87E8-91E175EEAB6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Isosceles Triangle 143">
                <a:extLst>
                  <a:ext uri="{FF2B5EF4-FFF2-40B4-BE49-F238E27FC236}">
                    <a16:creationId xmlns="" xmlns:a16="http://schemas.microsoft.com/office/drawing/2014/main" id="{41958EE9-0D93-4DCD-94A0-3B6BE8493D6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3C97B0EC-06F6-4151-B777-89D715A10BE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31">
              <a:extLst>
                <a:ext uri="{FF2B5EF4-FFF2-40B4-BE49-F238E27FC236}">
                  <a16:creationId xmlns="" xmlns:a16="http://schemas.microsoft.com/office/drawing/2014/main" id="{9FE3EB04-F985-4278-9368-569855992425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Isosceles Triangle 141">
                <a:extLst>
                  <a:ext uri="{FF2B5EF4-FFF2-40B4-BE49-F238E27FC236}">
                    <a16:creationId xmlns="" xmlns:a16="http://schemas.microsoft.com/office/drawing/2014/main" id="{F8104028-00C6-4370-BE85-5F9D4D58A26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35B02E6D-F96E-4E74-816E-B838BFAAD88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32">
              <a:extLst>
                <a:ext uri="{FF2B5EF4-FFF2-40B4-BE49-F238E27FC236}">
                  <a16:creationId xmlns="" xmlns:a16="http://schemas.microsoft.com/office/drawing/2014/main" id="{7F7689D1-BBAD-47B1-936D-ECAFC049BFEC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="" xmlns:a16="http://schemas.microsoft.com/office/drawing/2014/main" id="{1F480AAF-AEC0-42D5-83E2-41388B6B52A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="" xmlns:a16="http://schemas.microsoft.com/office/drawing/2014/main" id="{4053C6D0-F017-4F54-B749-7EA5A254397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33">
              <a:extLst>
                <a:ext uri="{FF2B5EF4-FFF2-40B4-BE49-F238E27FC236}">
                  <a16:creationId xmlns="" xmlns:a16="http://schemas.microsoft.com/office/drawing/2014/main" id="{4E6D4B4F-83C0-4934-96E3-D513744BD02D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Isosceles Triangle 137">
                <a:extLst>
                  <a:ext uri="{FF2B5EF4-FFF2-40B4-BE49-F238E27FC236}">
                    <a16:creationId xmlns="" xmlns:a16="http://schemas.microsoft.com/office/drawing/2014/main" id="{4E49B02E-A0FC-4FAC-865E-5092B5B7CAD3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="" xmlns:a16="http://schemas.microsoft.com/office/drawing/2014/main" id="{D7516B29-7657-4FB2-A3B4-784E63A1433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34">
              <a:extLst>
                <a:ext uri="{FF2B5EF4-FFF2-40B4-BE49-F238E27FC236}">
                  <a16:creationId xmlns="" xmlns:a16="http://schemas.microsoft.com/office/drawing/2014/main" id="{F14C9AC4-77BB-4C84-9B78-D95ADE860B4D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Isosceles Triangle 135">
                <a:extLst>
                  <a:ext uri="{FF2B5EF4-FFF2-40B4-BE49-F238E27FC236}">
                    <a16:creationId xmlns="" xmlns:a16="http://schemas.microsoft.com/office/drawing/2014/main" id="{B6C45563-09DD-4A3C-8EF6-BCE0B51C6D3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2FF2F6C0-6160-4B4C-A611-82AC695CE621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19" name="Group 85">
            <a:extLst>
              <a:ext uri="{FF2B5EF4-FFF2-40B4-BE49-F238E27FC236}">
                <a16:creationId xmlns="" xmlns:a16="http://schemas.microsoft.com/office/drawing/2014/main" id="{BE9B09F6-9087-4A0B-816F-E2D25AA45941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408085" y="5682318"/>
            <a:ext cx="4425966" cy="1015641"/>
            <a:chOff x="9681613" y="-1537"/>
            <a:chExt cx="2481036" cy="555099"/>
          </a:xfrm>
        </p:grpSpPr>
        <p:grpSp>
          <p:nvGrpSpPr>
            <p:cNvPr id="20" name="Group 87">
              <a:extLst>
                <a:ext uri="{FF2B5EF4-FFF2-40B4-BE49-F238E27FC236}">
                  <a16:creationId xmlns="" xmlns:a16="http://schemas.microsoft.com/office/drawing/2014/main" id="{97420622-26AE-47DA-BF4E-51EEB54B1D20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Isosceles Triangle 121">
                <a:extLst>
                  <a:ext uri="{FF2B5EF4-FFF2-40B4-BE49-F238E27FC236}">
                    <a16:creationId xmlns="" xmlns:a16="http://schemas.microsoft.com/office/drawing/2014/main" id="{15E825AD-8215-4438-98EA-73C552F210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62EC4B8D-A82D-4F2E-9289-D79D6E2E5DE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88">
              <a:extLst>
                <a:ext uri="{FF2B5EF4-FFF2-40B4-BE49-F238E27FC236}">
                  <a16:creationId xmlns="" xmlns:a16="http://schemas.microsoft.com/office/drawing/2014/main" id="{ADAAF67A-98B7-4069-B09B-F5CB0A615150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Isosceles Triangle 119">
                <a:extLst>
                  <a:ext uri="{FF2B5EF4-FFF2-40B4-BE49-F238E27FC236}">
                    <a16:creationId xmlns="" xmlns:a16="http://schemas.microsoft.com/office/drawing/2014/main" id="{D10D899D-E4F5-40CC-AEC0-51DE957927B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720F5783-A84E-4889-8E8F-67FCD46B1B3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89">
              <a:extLst>
                <a:ext uri="{FF2B5EF4-FFF2-40B4-BE49-F238E27FC236}">
                  <a16:creationId xmlns="" xmlns:a16="http://schemas.microsoft.com/office/drawing/2014/main" id="{D0D6E0B2-C017-4537-A8AB-E06A79582454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Isosceles Triangle 117">
                <a:extLst>
                  <a:ext uri="{FF2B5EF4-FFF2-40B4-BE49-F238E27FC236}">
                    <a16:creationId xmlns="" xmlns:a16="http://schemas.microsoft.com/office/drawing/2014/main" id="{E947DB9C-A572-4B95-973A-480A9B0FB1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54CCBA58-18D7-4AFB-A0A9-62A6B03FE64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90">
              <a:extLst>
                <a:ext uri="{FF2B5EF4-FFF2-40B4-BE49-F238E27FC236}">
                  <a16:creationId xmlns="" xmlns:a16="http://schemas.microsoft.com/office/drawing/2014/main" id="{EDDA1414-B58A-43A4-814C-A6ECDC8EC0C4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Isosceles Triangle 115">
                <a:extLst>
                  <a:ext uri="{FF2B5EF4-FFF2-40B4-BE49-F238E27FC236}">
                    <a16:creationId xmlns="" xmlns:a16="http://schemas.microsoft.com/office/drawing/2014/main" id="{B11EE9E5-E292-4E1D-9C56-DEF9961839C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E8250A1-22B4-4A3C-AC10-B7DD591CD71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91">
              <a:extLst>
                <a:ext uri="{FF2B5EF4-FFF2-40B4-BE49-F238E27FC236}">
                  <a16:creationId xmlns="" xmlns:a16="http://schemas.microsoft.com/office/drawing/2014/main" id="{EFAA3760-FC5E-489A-A681-93F9C135587B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Isosceles Triangle 113">
                <a:extLst>
                  <a:ext uri="{FF2B5EF4-FFF2-40B4-BE49-F238E27FC236}">
                    <a16:creationId xmlns="" xmlns:a16="http://schemas.microsoft.com/office/drawing/2014/main" id="{868A244F-B224-4536-9207-4770C99B384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4980FA91-0662-4179-BAA1-1F85089B5FD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92">
              <a:extLst>
                <a:ext uri="{FF2B5EF4-FFF2-40B4-BE49-F238E27FC236}">
                  <a16:creationId xmlns="" xmlns:a16="http://schemas.microsoft.com/office/drawing/2014/main" id="{4AFB621B-46FB-4A0F-B87D-7C99B3180D23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2" name="Isosceles Triangle 111">
                <a:extLst>
                  <a:ext uri="{FF2B5EF4-FFF2-40B4-BE49-F238E27FC236}">
                    <a16:creationId xmlns="" xmlns:a16="http://schemas.microsoft.com/office/drawing/2014/main" id="{9D542EE6-8A21-4DC1-AA0B-BE776A83853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AC8AAB2C-E10C-47AD-AED8-974A47B1FCB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93">
              <a:extLst>
                <a:ext uri="{FF2B5EF4-FFF2-40B4-BE49-F238E27FC236}">
                  <a16:creationId xmlns="" xmlns:a16="http://schemas.microsoft.com/office/drawing/2014/main" id="{DD5EF5EE-DE00-4EB2-879E-614EDC69BB9E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Isosceles Triangle 109">
                <a:extLst>
                  <a:ext uri="{FF2B5EF4-FFF2-40B4-BE49-F238E27FC236}">
                    <a16:creationId xmlns="" xmlns:a16="http://schemas.microsoft.com/office/drawing/2014/main" id="{899E4E5B-6C3E-4378-9ABA-3A54226D5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C31FFF9B-C881-43DC-A3A4-97FC5666DC8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94">
              <a:extLst>
                <a:ext uri="{FF2B5EF4-FFF2-40B4-BE49-F238E27FC236}">
                  <a16:creationId xmlns="" xmlns:a16="http://schemas.microsoft.com/office/drawing/2014/main" id="{C672FC9C-ADB5-4D37-B22B-2B235F06CB3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Isosceles Triangle 107">
                <a:extLst>
                  <a:ext uri="{FF2B5EF4-FFF2-40B4-BE49-F238E27FC236}">
                    <a16:creationId xmlns="" xmlns:a16="http://schemas.microsoft.com/office/drawing/2014/main" id="{86945F47-132D-4039-A810-D6AB28D8A4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2BFB7614-F92A-42D0-A631-D6A66D40772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95">
              <a:extLst>
                <a:ext uri="{FF2B5EF4-FFF2-40B4-BE49-F238E27FC236}">
                  <a16:creationId xmlns="" xmlns:a16="http://schemas.microsoft.com/office/drawing/2014/main" id="{DEAB6ED5-5750-40CD-802E-12E7B0D0EE76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Isosceles Triangle 105">
                <a:extLst>
                  <a:ext uri="{FF2B5EF4-FFF2-40B4-BE49-F238E27FC236}">
                    <a16:creationId xmlns="" xmlns:a16="http://schemas.microsoft.com/office/drawing/2014/main" id="{64591DC8-6B98-4253-B5F2-F1CE310F68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347A3ADE-A6F7-4DD9-AD79-FF66A41837C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96">
              <a:extLst>
                <a:ext uri="{FF2B5EF4-FFF2-40B4-BE49-F238E27FC236}">
                  <a16:creationId xmlns="" xmlns:a16="http://schemas.microsoft.com/office/drawing/2014/main" id="{F7B74478-7E04-4919-8329-224E9E1EA560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Isosceles Triangle 103">
                <a:extLst>
                  <a:ext uri="{FF2B5EF4-FFF2-40B4-BE49-F238E27FC236}">
                    <a16:creationId xmlns="" xmlns:a16="http://schemas.microsoft.com/office/drawing/2014/main" id="{B5ED06EF-45CA-4616-88CA-1D9D464F945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D59F2775-F6C4-451B-B392-4D692D0D9CB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97">
              <a:extLst>
                <a:ext uri="{FF2B5EF4-FFF2-40B4-BE49-F238E27FC236}">
                  <a16:creationId xmlns="" xmlns:a16="http://schemas.microsoft.com/office/drawing/2014/main" id="{882C5C5D-9EDD-430B-B83A-F6F602E45410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Isosceles Triangle 101">
                <a:extLst>
                  <a:ext uri="{FF2B5EF4-FFF2-40B4-BE49-F238E27FC236}">
                    <a16:creationId xmlns="" xmlns:a16="http://schemas.microsoft.com/office/drawing/2014/main" id="{EE8EC3BD-4578-45D8-805A-688046294B5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CC200462-4F51-4DFC-974E-9ACF58B2FB8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98">
              <a:extLst>
                <a:ext uri="{FF2B5EF4-FFF2-40B4-BE49-F238E27FC236}">
                  <a16:creationId xmlns="" xmlns:a16="http://schemas.microsoft.com/office/drawing/2014/main" id="{281B16EE-16E0-4E37-ACAE-C2815B0D7B64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="" xmlns:a16="http://schemas.microsoft.com/office/drawing/2014/main" id="{15301615-2326-4F4C-B642-18AC551578D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76711D65-0986-4780-A47E-EC8CC9AB58E0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49830" y="1190100"/>
            <a:ext cx="5513040" cy="4972938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1" name="Picture Placeholder 160" descr="Image Placeholder">
            <a:extLst>
              <a:ext uri="{FF2B5EF4-FFF2-40B4-BE49-F238E27FC236}">
                <a16:creationId xmlns="" xmlns:a16="http://schemas.microsoft.com/office/drawing/2014/main" id="{B8704FFB-EC7A-49BE-930B-BCFB40068551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74817" y="1420856"/>
            <a:ext cx="5009728" cy="4516364"/>
          </a:xfrm>
          <a:custGeom>
            <a:avLst/>
            <a:gdLst>
              <a:gd name="connsiteX0" fmla="*/ 0 w 5652000"/>
              <a:gd name="connsiteY0" fmla="*/ 0 h 4968000"/>
              <a:gd name="connsiteX1" fmla="*/ 5652000 w 5652000"/>
              <a:gd name="connsiteY1" fmla="*/ 0 h 4968000"/>
              <a:gd name="connsiteX2" fmla="*/ 5477534 w 5652000"/>
              <a:gd name="connsiteY2" fmla="*/ 4946093 h 4968000"/>
              <a:gd name="connsiteX3" fmla="*/ 199390 w 5652000"/>
              <a:gd name="connsiteY3" fmla="*/ 4968000 h 49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2000" h="4968000">
                <a:moveTo>
                  <a:pt x="0" y="0"/>
                </a:moveTo>
                <a:lnTo>
                  <a:pt x="5652000" y="0"/>
                </a:lnTo>
                <a:lnTo>
                  <a:pt x="5477534" y="4946093"/>
                </a:lnTo>
                <a:lnTo>
                  <a:pt x="199390" y="496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71E003-0D4C-4945-BC6B-1EB493DB5B9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618F34-AC3C-438D-A5FE-E06DD5C412CA}"/>
              </a:ext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67" name="Picture 166" descr="Tree and leaves">
            <a:extLst>
              <a:ext uri="{FF2B5EF4-FFF2-40B4-BE49-F238E27FC236}">
                <a16:creationId xmlns="" xmlns:a16="http://schemas.microsoft.com/office/drawing/2014/main" id="{2681CDB9-074A-4E99-92CD-1AFA167E9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595" y="4225993"/>
            <a:ext cx="2221691" cy="263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4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3 x 2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5198D63A-A95F-4C01-AC75-8E4B538E1494}"/>
              </a:ext>
            </a:extLst>
          </p:cNvPr>
          <p:cNvSpPr/>
          <p:nvPr userDrawn="1"/>
        </p:nvSpPr>
        <p:spPr>
          <a:xfrm>
            <a:off x="11542271" y="4508745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167">
            <a:extLst>
              <a:ext uri="{FF2B5EF4-FFF2-40B4-BE49-F238E27FC236}">
                <a16:creationId xmlns="" xmlns:a16="http://schemas.microsoft.com/office/drawing/2014/main" id="{AC40D25E-3FCB-4CBD-9E75-8876F4C501EC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8963509" y="6026286"/>
            <a:ext cx="2152887" cy="494030"/>
            <a:chOff x="9681613" y="-1537"/>
            <a:chExt cx="2481036" cy="555099"/>
          </a:xfrm>
        </p:grpSpPr>
        <p:grpSp>
          <p:nvGrpSpPr>
            <p:cNvPr id="7" name="Group 206">
              <a:extLst>
                <a:ext uri="{FF2B5EF4-FFF2-40B4-BE49-F238E27FC236}">
                  <a16:creationId xmlns="" xmlns:a16="http://schemas.microsoft.com/office/drawing/2014/main" id="{BF0D472C-82D3-4B01-B9DB-BB79FFF7F5BE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Isosceles Triangle 240">
                <a:extLst>
                  <a:ext uri="{FF2B5EF4-FFF2-40B4-BE49-F238E27FC236}">
                    <a16:creationId xmlns="" xmlns:a16="http://schemas.microsoft.com/office/drawing/2014/main" id="{4D55640D-8284-461A-BE2A-4B31447BC2E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="" xmlns:a16="http://schemas.microsoft.com/office/drawing/2014/main" id="{F2122C20-7FB3-4FB1-B3EC-1219E61982F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07">
              <a:extLst>
                <a:ext uri="{FF2B5EF4-FFF2-40B4-BE49-F238E27FC236}">
                  <a16:creationId xmlns="" xmlns:a16="http://schemas.microsoft.com/office/drawing/2014/main" id="{B3B324B0-FE78-4C5D-9E2B-FBE0FCE521DB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9" name="Isosceles Triangle 238">
                <a:extLst>
                  <a:ext uri="{FF2B5EF4-FFF2-40B4-BE49-F238E27FC236}">
                    <a16:creationId xmlns="" xmlns:a16="http://schemas.microsoft.com/office/drawing/2014/main" id="{2CE2C7ED-FB37-4B90-82E3-04BDC2A9281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="" xmlns:a16="http://schemas.microsoft.com/office/drawing/2014/main" id="{056C60F1-1A14-4DA6-9111-76055C9B521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08">
              <a:extLst>
                <a:ext uri="{FF2B5EF4-FFF2-40B4-BE49-F238E27FC236}">
                  <a16:creationId xmlns="" xmlns:a16="http://schemas.microsoft.com/office/drawing/2014/main" id="{A0680227-54C7-42E3-8825-5B5F4066B673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7" name="Isosceles Triangle 236">
                <a:extLst>
                  <a:ext uri="{FF2B5EF4-FFF2-40B4-BE49-F238E27FC236}">
                    <a16:creationId xmlns="" xmlns:a16="http://schemas.microsoft.com/office/drawing/2014/main" id="{DD0DE02F-4F2D-430C-9452-9E1EACD82FC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="" xmlns:a16="http://schemas.microsoft.com/office/drawing/2014/main" id="{4AB872B1-7CF5-4F38-A85D-2B4DAB0165C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09">
              <a:extLst>
                <a:ext uri="{FF2B5EF4-FFF2-40B4-BE49-F238E27FC236}">
                  <a16:creationId xmlns="" xmlns:a16="http://schemas.microsoft.com/office/drawing/2014/main" id="{42C6FB4D-455E-466C-AB03-AC64D384E72F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5" name="Isosceles Triangle 234">
                <a:extLst>
                  <a:ext uri="{FF2B5EF4-FFF2-40B4-BE49-F238E27FC236}">
                    <a16:creationId xmlns="" xmlns:a16="http://schemas.microsoft.com/office/drawing/2014/main" id="{957D8499-A921-408C-8C8C-E61382B641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="" xmlns:a16="http://schemas.microsoft.com/office/drawing/2014/main" id="{6FEBEDB1-26DD-4023-ACBF-3C40F3C34C0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10">
              <a:extLst>
                <a:ext uri="{FF2B5EF4-FFF2-40B4-BE49-F238E27FC236}">
                  <a16:creationId xmlns="" xmlns:a16="http://schemas.microsoft.com/office/drawing/2014/main" id="{AF7C536B-D941-4C57-B95D-1B0E346FEEBC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3" name="Isosceles Triangle 232">
                <a:extLst>
                  <a:ext uri="{FF2B5EF4-FFF2-40B4-BE49-F238E27FC236}">
                    <a16:creationId xmlns="" xmlns:a16="http://schemas.microsoft.com/office/drawing/2014/main" id="{885A79FF-2BDF-41F4-B121-B9D72C54A44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="" xmlns:a16="http://schemas.microsoft.com/office/drawing/2014/main" id="{1452B55D-2DFD-44C6-895C-30021A8904D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11">
              <a:extLst>
                <a:ext uri="{FF2B5EF4-FFF2-40B4-BE49-F238E27FC236}">
                  <a16:creationId xmlns="" xmlns:a16="http://schemas.microsoft.com/office/drawing/2014/main" id="{E3571837-1AFF-4CA6-ABE3-2678CCC5EDAA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Isosceles Triangle 230">
                <a:extLst>
                  <a:ext uri="{FF2B5EF4-FFF2-40B4-BE49-F238E27FC236}">
                    <a16:creationId xmlns="" xmlns:a16="http://schemas.microsoft.com/office/drawing/2014/main" id="{CA674170-C6D8-4F64-BB1C-C406FAF4ED45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="" xmlns:a16="http://schemas.microsoft.com/office/drawing/2014/main" id="{0A0E641F-C549-4ABC-8BA2-E727AAE5CA5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12">
              <a:extLst>
                <a:ext uri="{FF2B5EF4-FFF2-40B4-BE49-F238E27FC236}">
                  <a16:creationId xmlns="" xmlns:a16="http://schemas.microsoft.com/office/drawing/2014/main" id="{C8E9B949-8F52-465A-A0A7-2AB4F91D68D2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9" name="Isosceles Triangle 228">
                <a:extLst>
                  <a:ext uri="{FF2B5EF4-FFF2-40B4-BE49-F238E27FC236}">
                    <a16:creationId xmlns="" xmlns:a16="http://schemas.microsoft.com/office/drawing/2014/main" id="{E3822A45-DB20-410D-974A-7C906D0F86A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="" xmlns:a16="http://schemas.microsoft.com/office/drawing/2014/main" id="{E7FF060F-B75D-4902-B732-37B1A846FE7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13">
              <a:extLst>
                <a:ext uri="{FF2B5EF4-FFF2-40B4-BE49-F238E27FC236}">
                  <a16:creationId xmlns="" xmlns:a16="http://schemas.microsoft.com/office/drawing/2014/main" id="{4C5DC246-179E-4E10-83E2-05C70552508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7" name="Isosceles Triangle 226">
                <a:extLst>
                  <a:ext uri="{FF2B5EF4-FFF2-40B4-BE49-F238E27FC236}">
                    <a16:creationId xmlns="" xmlns:a16="http://schemas.microsoft.com/office/drawing/2014/main" id="{67328AD0-283E-44C7-9087-0AA667F3D68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="" xmlns:a16="http://schemas.microsoft.com/office/drawing/2014/main" id="{580A8EDF-12A1-4B40-A448-848B4CD1784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14">
              <a:extLst>
                <a:ext uri="{FF2B5EF4-FFF2-40B4-BE49-F238E27FC236}">
                  <a16:creationId xmlns="" xmlns:a16="http://schemas.microsoft.com/office/drawing/2014/main" id="{CB22EB6C-C1E7-491B-9E0F-063D5B2DE3CE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Isosceles Triangle 224">
                <a:extLst>
                  <a:ext uri="{FF2B5EF4-FFF2-40B4-BE49-F238E27FC236}">
                    <a16:creationId xmlns="" xmlns:a16="http://schemas.microsoft.com/office/drawing/2014/main" id="{7DA2CA29-F843-4544-8900-73A02FCC7EE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3051C731-7548-45F5-931D-E4BD0502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215">
              <a:extLst>
                <a:ext uri="{FF2B5EF4-FFF2-40B4-BE49-F238E27FC236}">
                  <a16:creationId xmlns="" xmlns:a16="http://schemas.microsoft.com/office/drawing/2014/main" id="{0F3A2C02-674E-4921-95FB-1FBEDB972B65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3" name="Isosceles Triangle 222">
                <a:extLst>
                  <a:ext uri="{FF2B5EF4-FFF2-40B4-BE49-F238E27FC236}">
                    <a16:creationId xmlns="" xmlns:a16="http://schemas.microsoft.com/office/drawing/2014/main" id="{4BAF68FB-97F5-4795-A7E8-210C273772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="" xmlns:a16="http://schemas.microsoft.com/office/drawing/2014/main" id="{F64D5216-49CA-4B68-8276-7273D2E7204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16">
              <a:extLst>
                <a:ext uri="{FF2B5EF4-FFF2-40B4-BE49-F238E27FC236}">
                  <a16:creationId xmlns="" xmlns:a16="http://schemas.microsoft.com/office/drawing/2014/main" id="{35BE1620-C059-4436-B102-5771393A1942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1" name="Isosceles Triangle 220">
                <a:extLst>
                  <a:ext uri="{FF2B5EF4-FFF2-40B4-BE49-F238E27FC236}">
                    <a16:creationId xmlns="" xmlns:a16="http://schemas.microsoft.com/office/drawing/2014/main" id="{9486AB27-1817-44DD-956C-E224CB4E2F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="" xmlns:a16="http://schemas.microsoft.com/office/drawing/2014/main" id="{A866F9F7-04B9-4F67-B359-3C3DB597570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7">
              <a:extLst>
                <a:ext uri="{FF2B5EF4-FFF2-40B4-BE49-F238E27FC236}">
                  <a16:creationId xmlns="" xmlns:a16="http://schemas.microsoft.com/office/drawing/2014/main" id="{6D6189C8-86B1-49E7-A6C0-75179BC65A6C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9" name="Isosceles Triangle 218">
                <a:extLst>
                  <a:ext uri="{FF2B5EF4-FFF2-40B4-BE49-F238E27FC236}">
                    <a16:creationId xmlns="" xmlns:a16="http://schemas.microsoft.com/office/drawing/2014/main" id="{7E038601-7166-46E5-A693-9CB8DB58698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="" xmlns:a16="http://schemas.microsoft.com/office/drawing/2014/main" id="{6E6968EE-98F0-4C4D-853D-03A7249CAA1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grpSp>
        <p:nvGrpSpPr>
          <p:cNvPr id="23" name="Group 168">
            <a:extLst>
              <a:ext uri="{FF2B5EF4-FFF2-40B4-BE49-F238E27FC236}">
                <a16:creationId xmlns="" xmlns:a16="http://schemas.microsoft.com/office/drawing/2014/main" id="{09C363B8-0F9B-47FE-B5A6-89730E9F3CF3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7417392" y="5911520"/>
            <a:ext cx="4425966" cy="1015641"/>
            <a:chOff x="9681613" y="-1537"/>
            <a:chExt cx="2481036" cy="555099"/>
          </a:xfrm>
        </p:grpSpPr>
        <p:grpSp>
          <p:nvGrpSpPr>
            <p:cNvPr id="24" name="Group 170">
              <a:extLst>
                <a:ext uri="{FF2B5EF4-FFF2-40B4-BE49-F238E27FC236}">
                  <a16:creationId xmlns="" xmlns:a16="http://schemas.microsoft.com/office/drawing/2014/main" id="{1F37D932-DEE0-4ED3-9779-EFF58ED0BBF3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5" name="Isosceles Triangle 204">
                <a:extLst>
                  <a:ext uri="{FF2B5EF4-FFF2-40B4-BE49-F238E27FC236}">
                    <a16:creationId xmlns="" xmlns:a16="http://schemas.microsoft.com/office/drawing/2014/main" id="{5A416716-4D2E-4CB3-8BD4-BFC3967260E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="" xmlns:a16="http://schemas.microsoft.com/office/drawing/2014/main" id="{12496336-A308-448C-9AD8-E240D79DF71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171">
              <a:extLst>
                <a:ext uri="{FF2B5EF4-FFF2-40B4-BE49-F238E27FC236}">
                  <a16:creationId xmlns="" xmlns:a16="http://schemas.microsoft.com/office/drawing/2014/main" id="{C45790F4-FE87-4EB5-92EC-DD448A22AC53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3" name="Isosceles Triangle 202">
                <a:extLst>
                  <a:ext uri="{FF2B5EF4-FFF2-40B4-BE49-F238E27FC236}">
                    <a16:creationId xmlns="" xmlns:a16="http://schemas.microsoft.com/office/drawing/2014/main" id="{6F9E0360-7A61-4B45-9F7D-A9D74C66872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="" xmlns:a16="http://schemas.microsoft.com/office/drawing/2014/main" id="{8FE683C6-7534-4894-8B6A-836FAB3FCDF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172">
              <a:extLst>
                <a:ext uri="{FF2B5EF4-FFF2-40B4-BE49-F238E27FC236}">
                  <a16:creationId xmlns="" xmlns:a16="http://schemas.microsoft.com/office/drawing/2014/main" id="{CC601840-7AAA-49A7-8B9B-457C38030FE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1" name="Isosceles Triangle 200">
                <a:extLst>
                  <a:ext uri="{FF2B5EF4-FFF2-40B4-BE49-F238E27FC236}">
                    <a16:creationId xmlns="" xmlns:a16="http://schemas.microsoft.com/office/drawing/2014/main" id="{1EA7AC36-E714-42AC-BA70-D36B7205BD0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="" xmlns:a16="http://schemas.microsoft.com/office/drawing/2014/main" id="{2971F4A4-2924-4F89-B1D2-FE5E7E1EFD6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173">
              <a:extLst>
                <a:ext uri="{FF2B5EF4-FFF2-40B4-BE49-F238E27FC236}">
                  <a16:creationId xmlns="" xmlns:a16="http://schemas.microsoft.com/office/drawing/2014/main" id="{A397336F-AB5A-454D-A662-0364C17B1529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9" name="Isosceles Triangle 198">
                <a:extLst>
                  <a:ext uri="{FF2B5EF4-FFF2-40B4-BE49-F238E27FC236}">
                    <a16:creationId xmlns="" xmlns:a16="http://schemas.microsoft.com/office/drawing/2014/main" id="{EFD6884B-EB2B-4EF4-B52E-16597A03E70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49AB58B5-2622-4CF2-ACE6-0ED5530F924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174">
              <a:extLst>
                <a:ext uri="{FF2B5EF4-FFF2-40B4-BE49-F238E27FC236}">
                  <a16:creationId xmlns="" xmlns:a16="http://schemas.microsoft.com/office/drawing/2014/main" id="{BA8A901B-310D-4926-B432-922538DEB38E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7" name="Isosceles Triangle 196">
                <a:extLst>
                  <a:ext uri="{FF2B5EF4-FFF2-40B4-BE49-F238E27FC236}">
                    <a16:creationId xmlns="" xmlns:a16="http://schemas.microsoft.com/office/drawing/2014/main" id="{0C26D69C-C501-419A-BC98-8CE81D7945D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AB8973CA-8946-4FFE-9205-7D5E034C98D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175">
              <a:extLst>
                <a:ext uri="{FF2B5EF4-FFF2-40B4-BE49-F238E27FC236}">
                  <a16:creationId xmlns="" xmlns:a16="http://schemas.microsoft.com/office/drawing/2014/main" id="{8B5E562F-BEA7-413B-8340-923E0588AAF9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5" name="Isosceles Triangle 194">
                <a:extLst>
                  <a:ext uri="{FF2B5EF4-FFF2-40B4-BE49-F238E27FC236}">
                    <a16:creationId xmlns="" xmlns:a16="http://schemas.microsoft.com/office/drawing/2014/main" id="{3E117C83-A904-4B1A-A901-5880D355A80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="" xmlns:a16="http://schemas.microsoft.com/office/drawing/2014/main" id="{FA1F183B-F653-4C6A-B509-42B16E767908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176">
              <a:extLst>
                <a:ext uri="{FF2B5EF4-FFF2-40B4-BE49-F238E27FC236}">
                  <a16:creationId xmlns="" xmlns:a16="http://schemas.microsoft.com/office/drawing/2014/main" id="{B40B736B-0C1B-4166-A5A2-627B102BDF1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3" name="Isosceles Triangle 192">
                <a:extLst>
                  <a:ext uri="{FF2B5EF4-FFF2-40B4-BE49-F238E27FC236}">
                    <a16:creationId xmlns="" xmlns:a16="http://schemas.microsoft.com/office/drawing/2014/main" id="{85390A79-DE08-49F9-AF3E-709823BE0CD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="" xmlns:a16="http://schemas.microsoft.com/office/drawing/2014/main" id="{A54C1FC8-F54B-456A-8295-FBB71430BC1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177">
              <a:extLst>
                <a:ext uri="{FF2B5EF4-FFF2-40B4-BE49-F238E27FC236}">
                  <a16:creationId xmlns="" xmlns:a16="http://schemas.microsoft.com/office/drawing/2014/main" id="{9C128C63-07DF-433A-871A-3EC348606D7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Isosceles Triangle 190">
                <a:extLst>
                  <a:ext uri="{FF2B5EF4-FFF2-40B4-BE49-F238E27FC236}">
                    <a16:creationId xmlns="" xmlns:a16="http://schemas.microsoft.com/office/drawing/2014/main" id="{78BAFAD2-577D-4091-8B9F-A83744AD485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="" xmlns:a16="http://schemas.microsoft.com/office/drawing/2014/main" id="{1D434F85-B5D3-457B-A025-D93415D95B4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3" name="Group 178">
              <a:extLst>
                <a:ext uri="{FF2B5EF4-FFF2-40B4-BE49-F238E27FC236}">
                  <a16:creationId xmlns="" xmlns:a16="http://schemas.microsoft.com/office/drawing/2014/main" id="{BE6595C1-2D61-4C8A-BE95-2B61EE65B3C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9" name="Isosceles Triangle 188">
                <a:extLst>
                  <a:ext uri="{FF2B5EF4-FFF2-40B4-BE49-F238E27FC236}">
                    <a16:creationId xmlns="" xmlns:a16="http://schemas.microsoft.com/office/drawing/2014/main" id="{5C759ACE-73BB-4DAC-9F7F-1FF3D0F85A9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="" xmlns:a16="http://schemas.microsoft.com/office/drawing/2014/main" id="{D07E40C4-9EC7-4169-93F1-92AA214C860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4" name="Group 179">
              <a:extLst>
                <a:ext uri="{FF2B5EF4-FFF2-40B4-BE49-F238E27FC236}">
                  <a16:creationId xmlns="" xmlns:a16="http://schemas.microsoft.com/office/drawing/2014/main" id="{8150356F-8BC9-46F7-ADB4-9542341D766F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7" name="Isosceles Triangle 186">
                <a:extLst>
                  <a:ext uri="{FF2B5EF4-FFF2-40B4-BE49-F238E27FC236}">
                    <a16:creationId xmlns="" xmlns:a16="http://schemas.microsoft.com/office/drawing/2014/main" id="{7A7522C3-4A26-4CBC-B6C5-B963D9A9C969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590D83F0-F73E-46B0-AF2F-A8F92E6DDBE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5" name="Group 180">
              <a:extLst>
                <a:ext uri="{FF2B5EF4-FFF2-40B4-BE49-F238E27FC236}">
                  <a16:creationId xmlns="" xmlns:a16="http://schemas.microsoft.com/office/drawing/2014/main" id="{E0B4697B-9111-42B1-93C0-03DD1834835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5" name="Isosceles Triangle 184">
                <a:extLst>
                  <a:ext uri="{FF2B5EF4-FFF2-40B4-BE49-F238E27FC236}">
                    <a16:creationId xmlns="" xmlns:a16="http://schemas.microsoft.com/office/drawing/2014/main" id="{EF236B79-408E-4935-95EA-175EA71B2AA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29382762-3296-4F9C-A0D2-25AE77DE411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6" name="Group 181">
              <a:extLst>
                <a:ext uri="{FF2B5EF4-FFF2-40B4-BE49-F238E27FC236}">
                  <a16:creationId xmlns="" xmlns:a16="http://schemas.microsoft.com/office/drawing/2014/main" id="{40EEC691-0F62-41A9-830C-BE69A2986C00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3" name="Isosceles Triangle 182">
                <a:extLst>
                  <a:ext uri="{FF2B5EF4-FFF2-40B4-BE49-F238E27FC236}">
                    <a16:creationId xmlns="" xmlns:a16="http://schemas.microsoft.com/office/drawing/2014/main" id="{4EA91919-2709-44CB-AE8B-AE9B33AABB3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6756F40A-5300-4C3B-80F1-3CCA201B0DDF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56B7044F-DA48-42D9-ADB2-BDC8F46A1C5A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-60000">
            <a:off x="351000" y="1190100"/>
            <a:ext cx="36153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89" name="Picture Placeholder 88" descr="Image Placeholder">
            <a:extLst>
              <a:ext uri="{FF2B5EF4-FFF2-40B4-BE49-F238E27FC236}">
                <a16:creationId xmlns="" xmlns:a16="http://schemas.microsoft.com/office/drawing/2014/main" id="{68097BD5-B244-4D4F-AE07-48D9D5F821B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136537" y="1190107"/>
            <a:ext cx="3595359" cy="2375999"/>
          </a:xfrm>
          <a:custGeom>
            <a:avLst/>
            <a:gdLst>
              <a:gd name="connsiteX0" fmla="*/ 111317 w 3687548"/>
              <a:gd name="connsiteY0" fmla="*/ 0 h 2375999"/>
              <a:gd name="connsiteX1" fmla="*/ 3560890 w 3687548"/>
              <a:gd name="connsiteY1" fmla="*/ 0 h 2375999"/>
              <a:gd name="connsiteX2" fmla="*/ 3687548 w 3687548"/>
              <a:gd name="connsiteY2" fmla="*/ 2375999 h 2375999"/>
              <a:gd name="connsiteX3" fmla="*/ 0 w 3687548"/>
              <a:gd name="connsiteY3" fmla="*/ 2375999 h 237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548" h="2375999">
                <a:moveTo>
                  <a:pt x="111317" y="0"/>
                </a:moveTo>
                <a:lnTo>
                  <a:pt x="3560890" y="0"/>
                </a:lnTo>
                <a:lnTo>
                  <a:pt x="3687548" y="2375999"/>
                </a:lnTo>
                <a:lnTo>
                  <a:pt x="0" y="2375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0" name="Picture Placeholder 9" descr="Image Placeholder">
            <a:extLst>
              <a:ext uri="{FF2B5EF4-FFF2-40B4-BE49-F238E27FC236}">
                <a16:creationId xmlns="" xmlns:a16="http://schemas.microsoft.com/office/drawing/2014/main" id="{65C612AD-FBA1-454E-BFE9-1D962E4384AF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086404" y="1298100"/>
            <a:ext cx="3286637" cy="2160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6" name="Picture Placeholder 15" descr="Image Placeholder">
            <a:extLst>
              <a:ext uri="{FF2B5EF4-FFF2-40B4-BE49-F238E27FC236}">
                <a16:creationId xmlns="" xmlns:a16="http://schemas.microsoft.com/office/drawing/2014/main" id="{16F37180-3302-4497-BE6E-F0FE6688C9A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515334" y="3839700"/>
            <a:ext cx="3286637" cy="2160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18" name="Picture Placeholder 17" descr="Image Placeholder">
            <a:extLst>
              <a:ext uri="{FF2B5EF4-FFF2-40B4-BE49-F238E27FC236}">
                <a16:creationId xmlns="" xmlns:a16="http://schemas.microsoft.com/office/drawing/2014/main" id="{26C292D9-5314-4E24-842E-DC03661C1995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136536" y="3731700"/>
            <a:ext cx="36153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0" name="Picture Placeholder 19" descr="Image Placeholder">
            <a:extLst>
              <a:ext uri="{FF2B5EF4-FFF2-40B4-BE49-F238E27FC236}">
                <a16:creationId xmlns="" xmlns:a16="http://schemas.microsoft.com/office/drawing/2014/main" id="{66813228-72AE-48CE-97F8-BAB1233049B6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 rot="-60000">
            <a:off x="7922070" y="3731700"/>
            <a:ext cx="3615300" cy="2376000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F73E30-3828-453C-8D6F-B56876277E3B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91CF4A-8280-448F-A6DD-B9ED0735EE05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96" name="Picture 95" descr="Autumn leaves">
            <a:extLst>
              <a:ext uri="{FF2B5EF4-FFF2-40B4-BE49-F238E27FC236}">
                <a16:creationId xmlns="" xmlns:a16="http://schemas.microsoft.com/office/drawing/2014/main" id="{85948E39-5DD6-4A6D-9704-EF044483C7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09" y="5499238"/>
            <a:ext cx="1664565" cy="1661441"/>
          </a:xfrm>
          <a:prstGeom prst="rect">
            <a:avLst/>
          </a:prstGeom>
        </p:spPr>
      </p:pic>
      <p:pic>
        <p:nvPicPr>
          <p:cNvPr id="97" name="Picture 96" descr="Robin bird">
            <a:extLst>
              <a:ext uri="{FF2B5EF4-FFF2-40B4-BE49-F238E27FC236}">
                <a16:creationId xmlns="" xmlns:a16="http://schemas.microsoft.com/office/drawing/2014/main" id="{90019D79-4A49-4873-A78B-E95625CBC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1307" y="6073374"/>
            <a:ext cx="828223" cy="6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89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7 X Midd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D418533A-6743-460B-BF85-43D75D5E45C0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8" name="Picture 57" descr="Autumn tree">
            <a:extLst>
              <a:ext uri="{FF2B5EF4-FFF2-40B4-BE49-F238E27FC236}">
                <a16:creationId xmlns="" xmlns:a16="http://schemas.microsoft.com/office/drawing/2014/main" id="{E63990D7-F00C-4073-BB4D-22C09FC52B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628683" y="2703913"/>
            <a:ext cx="3258518" cy="4154093"/>
          </a:xfrm>
          <a:prstGeom prst="rect">
            <a:avLst/>
          </a:prstGeom>
        </p:spPr>
      </p:pic>
      <p:grpSp>
        <p:nvGrpSpPr>
          <p:cNvPr id="3" name="Group 18" descr="Banting">
            <a:extLst>
              <a:ext uri="{FF2B5EF4-FFF2-40B4-BE49-F238E27FC236}">
                <a16:creationId xmlns="" xmlns:a16="http://schemas.microsoft.com/office/drawing/2014/main" id="{709921DA-961C-4EC4-A992-D53644E93A39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45558" y="4661200"/>
            <a:ext cx="2713880" cy="622763"/>
            <a:chOff x="9681613" y="-1537"/>
            <a:chExt cx="2481036" cy="555099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15F69789-C9DA-49EF-B2C6-36002BF96238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="" xmlns:a16="http://schemas.microsoft.com/office/drawing/2014/main" id="{69B40127-F8F2-4E03-AB52-D10D056AF71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DF48F9B8-7DD2-4197-A4C9-F365F9EF7B2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20">
              <a:extLst>
                <a:ext uri="{FF2B5EF4-FFF2-40B4-BE49-F238E27FC236}">
                  <a16:creationId xmlns="" xmlns:a16="http://schemas.microsoft.com/office/drawing/2014/main" id="{D8F14DCC-9B37-48E5-B4D4-A0339074BA4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="" xmlns:a16="http://schemas.microsoft.com/office/drawing/2014/main" id="{94604720-4975-407D-BADC-7BDFCE298B5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9E5CDC94-6ADC-4DEC-96C1-7B79B4055C42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="" xmlns:a16="http://schemas.microsoft.com/office/drawing/2014/main" id="{85592D10-5789-42CF-B86C-7127C500D7E5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FA40E340-8FE6-4819-BEFF-94492FEC801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B1331F04-D1A0-4603-9A2C-87C59945F80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="" xmlns:a16="http://schemas.microsoft.com/office/drawing/2014/main" id="{9F2BD58C-B46B-46DB-8F09-21D3BEFD9217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="" xmlns:a16="http://schemas.microsoft.com/office/drawing/2014/main" id="{988335FD-3202-4476-B942-629BA9A4530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0EED14A6-C56F-4FDB-A832-73A48AB7966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="" xmlns:a16="http://schemas.microsoft.com/office/drawing/2014/main" id="{42FE99AB-0F35-4CCF-BAD6-C35F3791392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="" xmlns:a16="http://schemas.microsoft.com/office/drawing/2014/main" id="{4C4F2A2F-77B4-4DC9-8AAF-C306CBA774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A4283D70-0C9D-4FF2-A44F-6B659232142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="" xmlns:a16="http://schemas.microsoft.com/office/drawing/2014/main" id="{68E58E2B-B46C-4893-9A6D-39F8AA08F3D1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470FE3F4-816C-40B0-9A89-21260EB5ABE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9F669FD6-BF97-48A7-B09E-F5BD50D2784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="" xmlns:a16="http://schemas.microsoft.com/office/drawing/2014/main" id="{672599A1-B34A-4F3A-B51C-199D85198CE6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5D815598-071B-49F2-83DC-CAC8DA6B9C9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6199473B-BE07-41B7-B7F2-5C127184926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="" xmlns:a16="http://schemas.microsoft.com/office/drawing/2014/main" id="{318AFF2D-287E-4686-8D7D-5E387830F3E4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3E50742C-C057-4D34-B0E3-07AF6426A90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A6271D29-7C77-4F18-AA91-9EA99F1458B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8">
              <a:extLst>
                <a:ext uri="{FF2B5EF4-FFF2-40B4-BE49-F238E27FC236}">
                  <a16:creationId xmlns="" xmlns:a16="http://schemas.microsoft.com/office/drawing/2014/main" id="{8FA4BE5C-5CA7-48E4-AE9A-34E0D2DB1C68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138FFC5C-AE71-452F-A1EA-ABABCB6770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03DE1961-B1AD-4F2F-BE7C-8ED4D424232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="" xmlns:a16="http://schemas.microsoft.com/office/drawing/2014/main" id="{DBD3A70D-D145-4C36-90E8-6102F3C558E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0BB8DB0D-A750-4D0F-A6B4-147149B62CC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D6F28265-3983-4E7A-B23A-A38E18D8CF2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30">
              <a:extLst>
                <a:ext uri="{FF2B5EF4-FFF2-40B4-BE49-F238E27FC236}">
                  <a16:creationId xmlns="" xmlns:a16="http://schemas.microsoft.com/office/drawing/2014/main" id="{5F96E5C9-9FE7-4FD5-9C1E-F26E8DD3EC59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354AD5FE-FB5B-4334-8E16-A438DDE4CF5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7786D3BD-8D1B-4264-B424-D6100D7ADA7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="" xmlns:a16="http://schemas.microsoft.com/office/drawing/2014/main" id="{D1FAE303-3160-43C9-80D1-8CE6F0E1DE53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2F47AE93-BD25-48DA-91B1-7FAA8E77455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422816D8-FAC3-4393-BF1A-EB1EE975F80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="" xmlns:a16="http://schemas.microsoft.com/office/drawing/2014/main" id="{E5ECD3AB-7450-4CE3-BA60-D35CFEF16E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0" y="1304400"/>
            <a:ext cx="2106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="" xmlns:a16="http://schemas.microsoft.com/office/drawing/2014/main" id="{6A4AB126-908A-4A97-9332-3D4D5B8343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1093" y="1304400"/>
            <a:ext cx="198354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="" xmlns:a16="http://schemas.microsoft.com/office/drawing/2014/main" id="{200DDD38-869C-41E5-94D3-0325CD38FA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90675" y="1304400"/>
            <a:ext cx="4375435" cy="4487100"/>
          </a:xfrm>
          <a:custGeom>
            <a:avLst/>
            <a:gdLst>
              <a:gd name="connsiteX0" fmla="*/ 0 w 4487626"/>
              <a:gd name="connsiteY0" fmla="*/ 0 h 4487100"/>
              <a:gd name="connsiteX1" fmla="*/ 4487626 w 4487626"/>
              <a:gd name="connsiteY1" fmla="*/ 0 h 4487100"/>
              <a:gd name="connsiteX2" fmla="*/ 4487626 w 4487626"/>
              <a:gd name="connsiteY2" fmla="*/ 46279 h 4487100"/>
              <a:gd name="connsiteX3" fmla="*/ 4350553 w 4487626"/>
              <a:gd name="connsiteY3" fmla="*/ 4467304 h 4487100"/>
              <a:gd name="connsiteX4" fmla="*/ 158295 w 4487626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626" h="4487100">
                <a:moveTo>
                  <a:pt x="0" y="0"/>
                </a:moveTo>
                <a:lnTo>
                  <a:pt x="4487626" y="0"/>
                </a:lnTo>
                <a:lnTo>
                  <a:pt x="4487626" y="46279"/>
                </a:lnTo>
                <a:lnTo>
                  <a:pt x="4350553" y="4467304"/>
                </a:lnTo>
                <a:lnTo>
                  <a:pt x="158295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9" name="Picture Placeholder 68" descr="Image Placeholder">
            <a:extLst>
              <a:ext uri="{FF2B5EF4-FFF2-40B4-BE49-F238E27FC236}">
                <a16:creationId xmlns="" xmlns:a16="http://schemas.microsoft.com/office/drawing/2014/main" id="{CA0EDA02-D045-4B40-9FBC-3C99394473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31372" y="1304400"/>
            <a:ext cx="2087427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="" xmlns:a16="http://schemas.microsoft.com/office/drawing/2014/main" id="{7B9E9DE2-E516-40E4-935E-FCB6D4B413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1003" y="3631500"/>
            <a:ext cx="2096754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="" xmlns:a16="http://schemas.microsoft.com/office/drawing/2014/main" id="{C4163024-AA36-4456-8960-F129E10237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21094" y="3631500"/>
            <a:ext cx="2087427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D976-8FBB-4F4B-B697-5C2B3CC0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1EA659-2385-4279-8FA1-C966C236A95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4" name="Picture 103" descr="Two Robins on a tree stump">
            <a:extLst>
              <a:ext uri="{FF2B5EF4-FFF2-40B4-BE49-F238E27FC236}">
                <a16:creationId xmlns="" xmlns:a16="http://schemas.microsoft.com/office/drawing/2014/main" id="{533ECA14-A9E7-42EB-AB4B-2F57457C7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95093" y="4711954"/>
            <a:ext cx="3626187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25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7 X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EED1B658-34D1-4DB9-A864-E66EE4B1D8AD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8" name="Picture 57" descr="Autumn tree">
            <a:extLst>
              <a:ext uri="{FF2B5EF4-FFF2-40B4-BE49-F238E27FC236}">
                <a16:creationId xmlns="" xmlns:a16="http://schemas.microsoft.com/office/drawing/2014/main" id="{4FE1B34A-8D8D-4F2A-984D-48FC67317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628683" y="2703913"/>
            <a:ext cx="3258518" cy="4154093"/>
          </a:xfrm>
          <a:prstGeom prst="rect">
            <a:avLst/>
          </a:prstGeom>
        </p:spPr>
      </p:pic>
      <p:grpSp>
        <p:nvGrpSpPr>
          <p:cNvPr id="3" name="Group 18" descr="Banting">
            <a:extLst>
              <a:ext uri="{FF2B5EF4-FFF2-40B4-BE49-F238E27FC236}">
                <a16:creationId xmlns="" xmlns:a16="http://schemas.microsoft.com/office/drawing/2014/main" id="{482598E2-87DF-4EDC-8F43-A3E2C05C19DE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45558" y="4661200"/>
            <a:ext cx="2713880" cy="622763"/>
            <a:chOff x="9681613" y="-1537"/>
            <a:chExt cx="2481036" cy="555099"/>
          </a:xfrm>
        </p:grpSpPr>
        <p:grpSp>
          <p:nvGrpSpPr>
            <p:cNvPr id="5" name="Group 19">
              <a:extLst>
                <a:ext uri="{FF2B5EF4-FFF2-40B4-BE49-F238E27FC236}">
                  <a16:creationId xmlns="" xmlns:a16="http://schemas.microsoft.com/office/drawing/2014/main" id="{DC40E08B-FF1C-44EA-B6EF-2E07B173F7D2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Isosceles Triangle 54">
                <a:extLst>
                  <a:ext uri="{FF2B5EF4-FFF2-40B4-BE49-F238E27FC236}">
                    <a16:creationId xmlns="" xmlns:a16="http://schemas.microsoft.com/office/drawing/2014/main" id="{D6D51156-1DAE-49A7-8E8A-C033033DD5A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651F157E-27EC-4681-A330-EBF9825943B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20">
              <a:extLst>
                <a:ext uri="{FF2B5EF4-FFF2-40B4-BE49-F238E27FC236}">
                  <a16:creationId xmlns="" xmlns:a16="http://schemas.microsoft.com/office/drawing/2014/main" id="{9D0C96A2-8922-496B-AB93-D866124B34BD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Isosceles Triangle 52">
                <a:extLst>
                  <a:ext uri="{FF2B5EF4-FFF2-40B4-BE49-F238E27FC236}">
                    <a16:creationId xmlns="" xmlns:a16="http://schemas.microsoft.com/office/drawing/2014/main" id="{50844DB4-D8B1-46B3-9ABB-8F5260B2DE9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EF43306E-03F5-43D1-B583-ADAE688086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1">
              <a:extLst>
                <a:ext uri="{FF2B5EF4-FFF2-40B4-BE49-F238E27FC236}">
                  <a16:creationId xmlns="" xmlns:a16="http://schemas.microsoft.com/office/drawing/2014/main" id="{97FE7488-B3A2-486F-BB2C-5A9CE73BF64E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Isosceles Triangle 50">
                <a:extLst>
                  <a:ext uri="{FF2B5EF4-FFF2-40B4-BE49-F238E27FC236}">
                    <a16:creationId xmlns="" xmlns:a16="http://schemas.microsoft.com/office/drawing/2014/main" id="{CE08FBC8-4C87-4A5D-937B-73CF0C1444F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5354ADFC-388D-4E23-90A8-E8A83135FC0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="" xmlns:a16="http://schemas.microsoft.com/office/drawing/2014/main" id="{1B21CFAD-E027-457B-A2AC-674C4F37ECA3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Isosceles Triangle 48">
                <a:extLst>
                  <a:ext uri="{FF2B5EF4-FFF2-40B4-BE49-F238E27FC236}">
                    <a16:creationId xmlns="" xmlns:a16="http://schemas.microsoft.com/office/drawing/2014/main" id="{F9B23904-8F24-4750-B0FE-2E5603646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3E672546-46D2-47B8-9B7E-BBB5D596D2F0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="" xmlns:a16="http://schemas.microsoft.com/office/drawing/2014/main" id="{6E55563B-0083-49DF-B3CE-27C3D6A1CBC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Isosceles Triangle 46">
                <a:extLst>
                  <a:ext uri="{FF2B5EF4-FFF2-40B4-BE49-F238E27FC236}">
                    <a16:creationId xmlns="" xmlns:a16="http://schemas.microsoft.com/office/drawing/2014/main" id="{A67234CB-6CD5-409A-AD67-CF042C122B1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F978EF8E-144C-4080-9A8B-A6803F7E75D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="" xmlns:a16="http://schemas.microsoft.com/office/drawing/2014/main" id="{61573CD2-C894-45F8-9017-B71BEA153B78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Isosceles Triangle 44">
                <a:extLst>
                  <a:ext uri="{FF2B5EF4-FFF2-40B4-BE49-F238E27FC236}">
                    <a16:creationId xmlns="" xmlns:a16="http://schemas.microsoft.com/office/drawing/2014/main" id="{CDE2D2A1-685F-419E-A88E-6037B41367B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B1DFB6C6-C74A-42A2-B165-9BD7F6A7B45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="" xmlns:a16="http://schemas.microsoft.com/office/drawing/2014/main" id="{E3AF0D63-37DB-4014-B081-B6E8CBF83553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Isosceles Triangle 42">
                <a:extLst>
                  <a:ext uri="{FF2B5EF4-FFF2-40B4-BE49-F238E27FC236}">
                    <a16:creationId xmlns="" xmlns:a16="http://schemas.microsoft.com/office/drawing/2014/main" id="{0B1DA365-E6D9-47FE-9CAE-10C2912D5FC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68D82C02-CC5E-4AD0-86C1-DF7363AC2DE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="" xmlns:a16="http://schemas.microsoft.com/office/drawing/2014/main" id="{0CDBFE3D-B6C7-41D9-AAEC-EDD20932E7F2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Isosceles Triangle 40">
                <a:extLst>
                  <a:ext uri="{FF2B5EF4-FFF2-40B4-BE49-F238E27FC236}">
                    <a16:creationId xmlns="" xmlns:a16="http://schemas.microsoft.com/office/drawing/2014/main" id="{1ED7D914-A089-4EC8-92C5-3FE6D79E29D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295F6422-F078-4539-A131-15D2F371056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8">
              <a:extLst>
                <a:ext uri="{FF2B5EF4-FFF2-40B4-BE49-F238E27FC236}">
                  <a16:creationId xmlns="" xmlns:a16="http://schemas.microsoft.com/office/drawing/2014/main" id="{BDD561DD-AF46-4F96-B212-3F830B355F64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Isosceles Triangle 38">
                <a:extLst>
                  <a:ext uri="{FF2B5EF4-FFF2-40B4-BE49-F238E27FC236}">
                    <a16:creationId xmlns="" xmlns:a16="http://schemas.microsoft.com/office/drawing/2014/main" id="{7FB76CEB-7192-42E4-8050-9271285A721D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36B6AD98-5E2F-4DEF-AA0F-B6458DD0ABF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="" xmlns:a16="http://schemas.microsoft.com/office/drawing/2014/main" id="{3799DDD0-B68C-4148-BE71-EF1D19DB205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Isosceles Triangle 36">
                <a:extLst>
                  <a:ext uri="{FF2B5EF4-FFF2-40B4-BE49-F238E27FC236}">
                    <a16:creationId xmlns="" xmlns:a16="http://schemas.microsoft.com/office/drawing/2014/main" id="{4337EE1A-C436-47A8-A1B4-EFD0CA0DFEC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29E5930D-1602-4B26-9B78-BF15D368F93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30">
              <a:extLst>
                <a:ext uri="{FF2B5EF4-FFF2-40B4-BE49-F238E27FC236}">
                  <a16:creationId xmlns="" xmlns:a16="http://schemas.microsoft.com/office/drawing/2014/main" id="{7AF09033-E20D-4DBD-A2D3-1687C5E3BF3E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2E7D1F7B-8212-40DA-B8A0-01BD01E520B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FADE4F92-253A-4FEB-ABE5-34C43D2F0B1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="" xmlns:a16="http://schemas.microsoft.com/office/drawing/2014/main" id="{CF40B9CC-2158-49BE-BDC5-E1B645D1FF35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Isosceles Triangle 32">
                <a:extLst>
                  <a:ext uri="{FF2B5EF4-FFF2-40B4-BE49-F238E27FC236}">
                    <a16:creationId xmlns="" xmlns:a16="http://schemas.microsoft.com/office/drawing/2014/main" id="{D3B716FB-FD1C-49F7-B25D-D9294E4547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AD1612C8-A7A1-464A-B4E1-7AA9D918FC1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5" name="Picture Placeholder 64" descr="Image Placeholder">
            <a:extLst>
              <a:ext uri="{FF2B5EF4-FFF2-40B4-BE49-F238E27FC236}">
                <a16:creationId xmlns="" xmlns:a16="http://schemas.microsoft.com/office/drawing/2014/main" id="{ABCC7A3B-DE49-4F3B-8957-DE0802FDAE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21095" y="1304400"/>
            <a:ext cx="4375508" cy="4487100"/>
          </a:xfrm>
          <a:custGeom>
            <a:avLst/>
            <a:gdLst>
              <a:gd name="connsiteX0" fmla="*/ 158295 w 4487700"/>
              <a:gd name="connsiteY0" fmla="*/ 0 h 4487100"/>
              <a:gd name="connsiteX1" fmla="*/ 603082 w 4487700"/>
              <a:gd name="connsiteY1" fmla="*/ 0 h 4487100"/>
              <a:gd name="connsiteX2" fmla="*/ 4350627 w 4487700"/>
              <a:gd name="connsiteY2" fmla="*/ 17696 h 4487100"/>
              <a:gd name="connsiteX3" fmla="*/ 4487700 w 4487700"/>
              <a:gd name="connsiteY3" fmla="*/ 4438719 h 4487100"/>
              <a:gd name="connsiteX4" fmla="*/ 4487700 w 4487700"/>
              <a:gd name="connsiteY4" fmla="*/ 4487100 h 4487100"/>
              <a:gd name="connsiteX5" fmla="*/ 0 w 4487700"/>
              <a:gd name="connsiteY5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7700" h="4487100">
                <a:moveTo>
                  <a:pt x="158295" y="0"/>
                </a:moveTo>
                <a:lnTo>
                  <a:pt x="603082" y="0"/>
                </a:lnTo>
                <a:lnTo>
                  <a:pt x="4350627" y="17696"/>
                </a:lnTo>
                <a:lnTo>
                  <a:pt x="4487700" y="4438719"/>
                </a:lnTo>
                <a:lnTo>
                  <a:pt x="4487700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="" xmlns:a16="http://schemas.microsoft.com/office/drawing/2014/main" id="{2D217A2A-EB4B-474E-A483-C44F53697F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1" y="1304400"/>
            <a:ext cx="1983544" cy="2160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="" xmlns:a16="http://schemas.microsoft.com/office/drawing/2014/main" id="{D0E9556D-8B97-4792-BC26-BE8E20897E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0693" y="1304400"/>
            <a:ext cx="2106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="" xmlns:a16="http://schemas.microsoft.com/office/drawing/2014/main" id="{39CD9093-8053-4D44-886A-A32C19C6CD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31372" y="1304400"/>
            <a:ext cx="2087427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2140950 w 2140950"/>
              <a:gd name="connsiteY2" fmla="*/ 20742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2140950" y="20742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="" xmlns:a16="http://schemas.microsoft.com/office/drawing/2014/main" id="{9D1B5FF5-B7F0-4059-A412-CCF65935A2F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1002" y="3631500"/>
            <a:ext cx="2087427" cy="2160000"/>
          </a:xfrm>
          <a:custGeom>
            <a:avLst/>
            <a:gdLst>
              <a:gd name="connsiteX0" fmla="*/ 0 w 2140950"/>
              <a:gd name="connsiteY0" fmla="*/ 0 h 2160000"/>
              <a:gd name="connsiteX1" fmla="*/ 2140950 w 2140950"/>
              <a:gd name="connsiteY1" fmla="*/ 104775 h 2160000"/>
              <a:gd name="connsiteX2" fmla="*/ 1931400 w 2140950"/>
              <a:gd name="connsiteY2" fmla="*/ 2036175 h 2160000"/>
              <a:gd name="connsiteX3" fmla="*/ 0 w 2140950"/>
              <a:gd name="connsiteY3" fmla="*/ 2160000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950" h="2160000">
                <a:moveTo>
                  <a:pt x="0" y="0"/>
                </a:moveTo>
                <a:lnTo>
                  <a:pt x="2140950" y="104775"/>
                </a:lnTo>
                <a:lnTo>
                  <a:pt x="1931400" y="2036175"/>
                </a:lnTo>
                <a:lnTo>
                  <a:pt x="0" y="21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="" xmlns:a16="http://schemas.microsoft.com/office/drawing/2014/main" id="{A2F1B00E-3208-47B2-9467-2753A46845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60696" y="3631500"/>
            <a:ext cx="2096754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18B038-1049-4BBA-BF21-8DD0082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D8E4096-46B0-4181-89DA-B55A91B248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9" name="Picture 58" descr="Ladybug">
            <a:extLst>
              <a:ext uri="{FF2B5EF4-FFF2-40B4-BE49-F238E27FC236}">
                <a16:creationId xmlns="" xmlns:a16="http://schemas.microsoft.com/office/drawing/2014/main" id="{3C92A5E3-2745-4AF9-9A32-F7F1B81A84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415" y="1570492"/>
            <a:ext cx="229171" cy="354922"/>
          </a:xfrm>
          <a:prstGeom prst="rect">
            <a:avLst/>
          </a:prstGeom>
        </p:spPr>
      </p:pic>
      <p:pic>
        <p:nvPicPr>
          <p:cNvPr id="103" name="Picture 102" descr="Two Robins on a tree stump">
            <a:extLst>
              <a:ext uri="{FF2B5EF4-FFF2-40B4-BE49-F238E27FC236}">
                <a16:creationId xmlns="" xmlns:a16="http://schemas.microsoft.com/office/drawing/2014/main" id="{BB682C24-3800-4160-881B-79CBE6BF0E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95093" y="4711954"/>
            <a:ext cx="3626187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086907"/>
            <a:ext cx="10176867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1" y="4087901"/>
            <a:ext cx="1562922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" y="2726267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321181" y="2726267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6" y="2869895"/>
            <a:ext cx="9373514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6" y="4232177"/>
            <a:ext cx="9373514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45D6-462A-44B6-822F-18630A5D3576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1222" y="2869901"/>
            <a:ext cx="1125297" cy="1090789"/>
          </a:xfrm>
        </p:spPr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1" name="Picture 10" descr="Reindeer standing in front of mountain">
            <a:extLst>
              <a:ext uri="{FF2B5EF4-FFF2-40B4-BE49-F238E27FC236}">
                <a16:creationId xmlns="" xmlns:a16="http://schemas.microsoft.com/office/drawing/2014/main" id="{10AE261A-8203-4D00-A7B9-164D2FB59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8"/>
            <a:ext cx="3582124" cy="59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5 X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utumn tree">
            <a:extLst>
              <a:ext uri="{FF2B5EF4-FFF2-40B4-BE49-F238E27FC236}">
                <a16:creationId xmlns="" xmlns:a16="http://schemas.microsoft.com/office/drawing/2014/main" id="{518A4484-8148-4D13-99D9-79BB7563F6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8628683" y="2703913"/>
            <a:ext cx="3258518" cy="4154093"/>
          </a:xfrm>
          <a:prstGeom prst="rect">
            <a:avLst/>
          </a:prstGeom>
        </p:spPr>
      </p:pic>
      <p:grpSp>
        <p:nvGrpSpPr>
          <p:cNvPr id="3" name="Group 14" descr="Banting">
            <a:extLst>
              <a:ext uri="{FF2B5EF4-FFF2-40B4-BE49-F238E27FC236}">
                <a16:creationId xmlns="" xmlns:a16="http://schemas.microsoft.com/office/drawing/2014/main" id="{3E266F5D-16FA-4CC7-BD6E-F710688A7C0D}"/>
              </a:ext>
            </a:extLst>
          </p:cNvPr>
          <p:cNvGrpSpPr>
            <a:grpSpLocks noChangeAspect="1"/>
          </p:cNvGrpSpPr>
          <p:nvPr userDrawn="1"/>
        </p:nvGrpSpPr>
        <p:grpSpPr>
          <a:xfrm rot="21180000">
            <a:off x="9145558" y="4661200"/>
            <a:ext cx="2713880" cy="622763"/>
            <a:chOff x="9681613" y="-1537"/>
            <a:chExt cx="2481036" cy="555099"/>
          </a:xfrm>
        </p:grpSpPr>
        <p:grpSp>
          <p:nvGrpSpPr>
            <p:cNvPr id="5" name="Group 16">
              <a:extLst>
                <a:ext uri="{FF2B5EF4-FFF2-40B4-BE49-F238E27FC236}">
                  <a16:creationId xmlns="" xmlns:a16="http://schemas.microsoft.com/office/drawing/2014/main" id="{D0DAE80B-A1CF-43EC-9D5F-A2BFA2F98C0B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DEE40395-A4B9-4611-9C71-808A9C52D5B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581A08F4-68C6-4167-8EA2-57CDFD15217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17">
              <a:extLst>
                <a:ext uri="{FF2B5EF4-FFF2-40B4-BE49-F238E27FC236}">
                  <a16:creationId xmlns="" xmlns:a16="http://schemas.microsoft.com/office/drawing/2014/main" id="{A0AD7B9A-2BD1-45E1-8B84-0CF4CDD1B9D7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C4EB215F-224E-4238-B3A0-666E45BDAE4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D18368C6-78D7-4C1B-A89C-6E15D4F4A6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18">
              <a:extLst>
                <a:ext uri="{FF2B5EF4-FFF2-40B4-BE49-F238E27FC236}">
                  <a16:creationId xmlns="" xmlns:a16="http://schemas.microsoft.com/office/drawing/2014/main" id="{1929307D-D1D9-45A5-B7D1-AB5BEF1747D0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C767C3B2-2205-417B-BC77-B0560E956EEC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40D76932-E3E0-4CE5-84B3-89A18ACE120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9">
              <a:extLst>
                <a:ext uri="{FF2B5EF4-FFF2-40B4-BE49-F238E27FC236}">
                  <a16:creationId xmlns="" xmlns:a16="http://schemas.microsoft.com/office/drawing/2014/main" id="{D1E74C68-DB8F-4F10-ADBA-0CCD6E9B614B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96FC4672-5104-447A-895C-38676FE1B0E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5051345E-32A2-46BE-9F41-A0DED5EE88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0">
              <a:extLst>
                <a:ext uri="{FF2B5EF4-FFF2-40B4-BE49-F238E27FC236}">
                  <a16:creationId xmlns="" xmlns:a16="http://schemas.microsoft.com/office/drawing/2014/main" id="{1F0F4E12-79F3-430E-B044-95B29D1A7665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35D0D8A3-B468-4472-B0B1-3BCAD97E8297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FBF2E0EC-22B0-45E9-9E10-3BD00676430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="" xmlns:a16="http://schemas.microsoft.com/office/drawing/2014/main" id="{AAC50071-D10E-48A0-8018-AC054F48E125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6BFC1C74-CF94-4A94-A5BB-89848151881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36139E75-F1E7-45EA-B79E-42E0220D454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2">
              <a:extLst>
                <a:ext uri="{FF2B5EF4-FFF2-40B4-BE49-F238E27FC236}">
                  <a16:creationId xmlns="" xmlns:a16="http://schemas.microsoft.com/office/drawing/2014/main" id="{27D88D9B-63AC-48CE-918E-E223B769C61C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E316933C-4121-474C-962D-DCEBD018B6B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0BD881E1-9D7D-42DA-85B4-B123468328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4">
              <a:extLst>
                <a:ext uri="{FF2B5EF4-FFF2-40B4-BE49-F238E27FC236}">
                  <a16:creationId xmlns="" xmlns:a16="http://schemas.microsoft.com/office/drawing/2014/main" id="{9B545BF7-84BA-49CF-BF31-2B3F70CDC3FC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97C27B57-DDBA-430E-BDA2-D81C8EB8716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50AAD8E4-0D49-4B37-A3E3-ABC950131DB5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="" xmlns:a16="http://schemas.microsoft.com/office/drawing/2014/main" id="{3FAF8CD8-659E-4B40-8365-164331AB1C39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2096FEE1-3043-42AF-A406-E3C50A312DB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7434E99F-391A-4BBD-85CB-4BB8478A36AE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6">
              <a:extLst>
                <a:ext uri="{FF2B5EF4-FFF2-40B4-BE49-F238E27FC236}">
                  <a16:creationId xmlns="" xmlns:a16="http://schemas.microsoft.com/office/drawing/2014/main" id="{060ACCE1-6219-4EEF-8CBD-5FBC9CEE34D3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10D05299-AEF9-4D19-8B44-A6F0D5A4967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0C58CC9C-72A4-4B2C-95DB-E68B7D484787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27">
              <a:extLst>
                <a:ext uri="{FF2B5EF4-FFF2-40B4-BE49-F238E27FC236}">
                  <a16:creationId xmlns="" xmlns:a16="http://schemas.microsoft.com/office/drawing/2014/main" id="{C4FAD605-25CA-4B55-92E0-68FB012056FB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Isosceles Triangle 31">
                <a:extLst>
                  <a:ext uri="{FF2B5EF4-FFF2-40B4-BE49-F238E27FC236}">
                    <a16:creationId xmlns="" xmlns:a16="http://schemas.microsoft.com/office/drawing/2014/main" id="{6A46F672-E9A6-4CFA-B516-F40C4AB1695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E8162101-EA7E-4C9F-9E30-C735C6CB8403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28">
              <a:extLst>
                <a:ext uri="{FF2B5EF4-FFF2-40B4-BE49-F238E27FC236}">
                  <a16:creationId xmlns="" xmlns:a16="http://schemas.microsoft.com/office/drawing/2014/main" id="{CB58DE2D-D4C6-411F-847A-395AE5844FE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Isosceles Triangle 29">
                <a:extLst>
                  <a:ext uri="{FF2B5EF4-FFF2-40B4-BE49-F238E27FC236}">
                    <a16:creationId xmlns="" xmlns:a16="http://schemas.microsoft.com/office/drawing/2014/main" id="{ECA4EF5A-AD6B-477C-A4ED-8C5555B48FF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909A8C60-03AC-45A9-B18D-2B659CF3BA59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59" name="Picture Placeholder 58" descr="Image Placeholder">
            <a:extLst>
              <a:ext uri="{FF2B5EF4-FFF2-40B4-BE49-F238E27FC236}">
                <a16:creationId xmlns="" xmlns:a16="http://schemas.microsoft.com/office/drawing/2014/main" id="{305DD994-2C48-4C18-A7C8-EA246B4D93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0" y="1304400"/>
            <a:ext cx="2106000" cy="2160000"/>
          </a:xfrm>
          <a:custGeom>
            <a:avLst/>
            <a:gdLst>
              <a:gd name="connsiteX0" fmla="*/ 0 w 2160000"/>
              <a:gd name="connsiteY0" fmla="*/ 0 h 2160000"/>
              <a:gd name="connsiteX1" fmla="*/ 2160000 w 2160000"/>
              <a:gd name="connsiteY1" fmla="*/ 0 h 2160000"/>
              <a:gd name="connsiteX2" fmla="*/ 2160000 w 2160000"/>
              <a:gd name="connsiteY2" fmla="*/ 2160000 h 2160000"/>
              <a:gd name="connsiteX3" fmla="*/ 19050 w 2160000"/>
              <a:gd name="connsiteY3" fmla="*/ 2112375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000" h="2160000">
                <a:moveTo>
                  <a:pt x="0" y="0"/>
                </a:moveTo>
                <a:lnTo>
                  <a:pt x="2160000" y="0"/>
                </a:lnTo>
                <a:lnTo>
                  <a:pt x="2160000" y="2160000"/>
                </a:lnTo>
                <a:lnTo>
                  <a:pt x="19050" y="2112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1" name="Picture Placeholder 60" descr="Image Placeholder">
            <a:extLst>
              <a:ext uri="{FF2B5EF4-FFF2-40B4-BE49-F238E27FC236}">
                <a16:creationId xmlns="" xmlns:a16="http://schemas.microsoft.com/office/drawing/2014/main" id="{E5DB26DB-FB6A-433C-AF31-D5C91FF7FD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60000">
            <a:off x="2618903" y="1304400"/>
            <a:ext cx="6569820" cy="4487100"/>
          </a:xfrm>
          <a:custGeom>
            <a:avLst/>
            <a:gdLst>
              <a:gd name="connsiteX0" fmla="*/ 237600 w 6738277"/>
              <a:gd name="connsiteY0" fmla="*/ 0 h 4487100"/>
              <a:gd name="connsiteX1" fmla="*/ 905224 w 6738277"/>
              <a:gd name="connsiteY1" fmla="*/ 0 h 4487100"/>
              <a:gd name="connsiteX2" fmla="*/ 6530280 w 6738277"/>
              <a:gd name="connsiteY2" fmla="*/ 17696 h 4487100"/>
              <a:gd name="connsiteX3" fmla="*/ 6738277 w 6738277"/>
              <a:gd name="connsiteY3" fmla="*/ 4487100 h 4487100"/>
              <a:gd name="connsiteX4" fmla="*/ 0 w 6738277"/>
              <a:gd name="connsiteY4" fmla="*/ 4487100 h 448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8277" h="4487100">
                <a:moveTo>
                  <a:pt x="237600" y="0"/>
                </a:moveTo>
                <a:lnTo>
                  <a:pt x="905224" y="0"/>
                </a:lnTo>
                <a:lnTo>
                  <a:pt x="6530280" y="17696"/>
                </a:lnTo>
                <a:lnTo>
                  <a:pt x="6738277" y="4487100"/>
                </a:lnTo>
                <a:lnTo>
                  <a:pt x="0" y="4487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2" name="Picture Placeholder 61" descr="Image Placeholder">
            <a:extLst>
              <a:ext uri="{FF2B5EF4-FFF2-40B4-BE49-F238E27FC236}">
                <a16:creationId xmlns="" xmlns:a16="http://schemas.microsoft.com/office/drawing/2014/main" id="{4FE07675-DF14-498A-AA02-5467D2BD74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32194" y="1196400"/>
            <a:ext cx="2181898" cy="2376000"/>
          </a:xfrm>
          <a:custGeom>
            <a:avLst/>
            <a:gdLst>
              <a:gd name="connsiteX0" fmla="*/ 2034404 w 2034404"/>
              <a:gd name="connsiteY0" fmla="*/ 0 h 2160000"/>
              <a:gd name="connsiteX1" fmla="*/ 2034404 w 2034404"/>
              <a:gd name="connsiteY1" fmla="*/ 2160000 h 2160000"/>
              <a:gd name="connsiteX2" fmla="*/ 188394 w 2034404"/>
              <a:gd name="connsiteY2" fmla="*/ 2088231 h 2160000"/>
              <a:gd name="connsiteX3" fmla="*/ 0 w 2034404"/>
              <a:gd name="connsiteY3" fmla="*/ 125596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4404" h="2160000">
                <a:moveTo>
                  <a:pt x="2034404" y="0"/>
                </a:moveTo>
                <a:lnTo>
                  <a:pt x="2034404" y="2160000"/>
                </a:lnTo>
                <a:lnTo>
                  <a:pt x="188394" y="2088231"/>
                </a:lnTo>
                <a:lnTo>
                  <a:pt x="0" y="1255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0" name="Picture Placeholder 59" descr="Image Placeholder">
            <a:extLst>
              <a:ext uri="{FF2B5EF4-FFF2-40B4-BE49-F238E27FC236}">
                <a16:creationId xmlns="" xmlns:a16="http://schemas.microsoft.com/office/drawing/2014/main" id="{E6ECB39F-50A4-4FA2-AA5A-78058872D69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1003" y="3631500"/>
            <a:ext cx="2096754" cy="2160000"/>
          </a:xfrm>
          <a:custGeom>
            <a:avLst/>
            <a:gdLst>
              <a:gd name="connsiteX0" fmla="*/ 2055685 w 2150517"/>
              <a:gd name="connsiteY0" fmla="*/ 0 h 2160000"/>
              <a:gd name="connsiteX1" fmla="*/ 2150517 w 2150517"/>
              <a:gd name="connsiteY1" fmla="*/ 2160000 h 2160000"/>
              <a:gd name="connsiteX2" fmla="*/ 0 w 2150517"/>
              <a:gd name="connsiteY2" fmla="*/ 2160000 h 2160000"/>
              <a:gd name="connsiteX3" fmla="*/ 85349 w 2150517"/>
              <a:gd name="connsiteY3" fmla="*/ 9483 h 21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0517" h="2160000">
                <a:moveTo>
                  <a:pt x="2055685" y="0"/>
                </a:moveTo>
                <a:lnTo>
                  <a:pt x="2150517" y="2160000"/>
                </a:lnTo>
                <a:lnTo>
                  <a:pt x="0" y="2160000"/>
                </a:lnTo>
                <a:lnTo>
                  <a:pt x="85349" y="94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48730-5633-450F-A561-F27648D0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56EC8FC-ACCD-4206-A606-DB0925A00CA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6" name="Picture 55" descr="Hot air balloon">
            <a:extLst>
              <a:ext uri="{FF2B5EF4-FFF2-40B4-BE49-F238E27FC236}">
                <a16:creationId xmlns="" xmlns:a16="http://schemas.microsoft.com/office/drawing/2014/main" id="{E5A2F7EA-E9D4-4A69-A723-3B1FA13EDB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98605" y="826610"/>
            <a:ext cx="705535" cy="1101639"/>
          </a:xfrm>
          <a:prstGeom prst="rect">
            <a:avLst/>
          </a:prstGeom>
        </p:spPr>
      </p:pic>
      <p:pic>
        <p:nvPicPr>
          <p:cNvPr id="98" name="Picture 97" descr="Two Robins on a tree stump">
            <a:extLst>
              <a:ext uri="{FF2B5EF4-FFF2-40B4-BE49-F238E27FC236}">
                <a16:creationId xmlns="" xmlns:a16="http://schemas.microsoft.com/office/drawing/2014/main" id="{1A65069D-B13A-445B-96C9-0B5E2606D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95093" y="4711954"/>
            <a:ext cx="3626187" cy="21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00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5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827EE5A1-022A-4407-A0B9-46E3100B3DFA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8" name="Picture 47" descr="Dry trees with leaves blowing in the wind">
            <a:extLst>
              <a:ext uri="{FF2B5EF4-FFF2-40B4-BE49-F238E27FC236}">
                <a16:creationId xmlns="" xmlns:a16="http://schemas.microsoft.com/office/drawing/2014/main" id="{8C198669-A567-4F42-BE22-45BB5E6F3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52" name="Picture Placeholder 51" descr="Image Placeholder">
            <a:extLst>
              <a:ext uri="{FF2B5EF4-FFF2-40B4-BE49-F238E27FC236}">
                <a16:creationId xmlns="" xmlns:a16="http://schemas.microsoft.com/office/drawing/2014/main" id="{AABC9924-A3CA-4B7D-A004-FC21037389A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1002" y="1215500"/>
            <a:ext cx="2181898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207234 w 2237844"/>
              <a:gd name="connsiteY2" fmla="*/ 2297054 h 2376000"/>
              <a:gd name="connsiteX3" fmla="*/ 0 w 2237844"/>
              <a:gd name="connsiteY3" fmla="*/ 13815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207234" y="2297054"/>
                </a:lnTo>
                <a:lnTo>
                  <a:pt x="0" y="138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3" name="Picture Placeholder 52" descr="Image Placeholder">
            <a:extLst>
              <a:ext uri="{FF2B5EF4-FFF2-40B4-BE49-F238E27FC236}">
                <a16:creationId xmlns="" xmlns:a16="http://schemas.microsoft.com/office/drawing/2014/main" id="{3C24B40C-3B62-4779-86BB-CE21787680B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29060" y="12155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76000 w 2376000"/>
              <a:gd name="connsiteY2" fmla="*/ 2376000 h 2376000"/>
              <a:gd name="connsiteX3" fmla="*/ 20955 w 2376000"/>
              <a:gd name="connsiteY3" fmla="*/ 232361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76000" y="2376000"/>
                </a:lnTo>
                <a:lnTo>
                  <a:pt x="20955" y="23236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4" name="Picture Placeholder 53" descr="Image Placeholder">
            <a:extLst>
              <a:ext uri="{FF2B5EF4-FFF2-40B4-BE49-F238E27FC236}">
                <a16:creationId xmlns="" xmlns:a16="http://schemas.microsoft.com/office/drawing/2014/main" id="{5BB5FC92-60B5-4C59-B084-8D9C99A61F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1000" y="37571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02658 w 2376000"/>
              <a:gd name="connsiteY2" fmla="*/ 2365523 h 2376000"/>
              <a:gd name="connsiteX3" fmla="*/ 8382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02658" y="2365523"/>
                </a:lnTo>
                <a:lnTo>
                  <a:pt x="8382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5" name="Picture Placeholder 54" descr="Image Placeholder">
            <a:extLst>
              <a:ext uri="{FF2B5EF4-FFF2-40B4-BE49-F238E27FC236}">
                <a16:creationId xmlns="" xmlns:a16="http://schemas.microsoft.com/office/drawing/2014/main" id="{9948C988-F5C9-4A39-89B1-C627187E9E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29063" y="3757100"/>
            <a:ext cx="2306430" cy="2376000"/>
          </a:xfrm>
          <a:custGeom>
            <a:avLst/>
            <a:gdLst>
              <a:gd name="connsiteX0" fmla="*/ 2261254 w 2365569"/>
              <a:gd name="connsiteY0" fmla="*/ 0 h 2376000"/>
              <a:gd name="connsiteX1" fmla="*/ 2365569 w 2365569"/>
              <a:gd name="connsiteY1" fmla="*/ 2376000 h 2376000"/>
              <a:gd name="connsiteX2" fmla="*/ 0 w 2365569"/>
              <a:gd name="connsiteY2" fmla="*/ 2376000 h 2376000"/>
              <a:gd name="connsiteX3" fmla="*/ 93884 w 2365569"/>
              <a:gd name="connsiteY3" fmla="*/ 10432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569" h="2376000">
                <a:moveTo>
                  <a:pt x="2261254" y="0"/>
                </a:moveTo>
                <a:lnTo>
                  <a:pt x="2365569" y="2376000"/>
                </a:lnTo>
                <a:lnTo>
                  <a:pt x="0" y="2376000"/>
                </a:lnTo>
                <a:lnTo>
                  <a:pt x="93884" y="10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56" name="Picture Placeholder 55" descr="Image Placeholder">
            <a:extLst>
              <a:ext uri="{FF2B5EF4-FFF2-40B4-BE49-F238E27FC236}">
                <a16:creationId xmlns="" xmlns:a16="http://schemas.microsoft.com/office/drawing/2014/main" id="{01477BB9-39FD-49E3-9390-15B67354869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07120" y="1215500"/>
            <a:ext cx="622908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5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5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9EC941-B803-4C09-8047-5CE31F6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30A2920-2152-4A99-8AF3-ABD175D6640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3" name="Group 7" descr="Banting">
            <a:extLst>
              <a:ext uri="{FF2B5EF4-FFF2-40B4-BE49-F238E27FC236}">
                <a16:creationId xmlns="" xmlns:a16="http://schemas.microsoft.com/office/drawing/2014/main" id="{CDDB5CF0-82E4-44F0-8E0D-0905F68A841B}"/>
              </a:ext>
            </a:extLst>
          </p:cNvPr>
          <p:cNvGrpSpPr/>
          <p:nvPr userDrawn="1"/>
        </p:nvGrpSpPr>
        <p:grpSpPr>
          <a:xfrm rot="-60000">
            <a:off x="6797648" y="-20091"/>
            <a:ext cx="4598155" cy="680187"/>
            <a:chOff x="7411964" y="186225"/>
            <a:chExt cx="4716055" cy="682236"/>
          </a:xfrm>
        </p:grpSpPr>
        <p:grpSp>
          <p:nvGrpSpPr>
            <p:cNvPr id="5" name="Group 126">
              <a:extLst>
                <a:ext uri="{FF2B5EF4-FFF2-40B4-BE49-F238E27FC236}">
                  <a16:creationId xmlns="" xmlns:a16="http://schemas.microsoft.com/office/drawing/2014/main" id="{98398C3A-607A-494F-8714-9DBA43252F2C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8" name="Isosceles Triangle 127">
                <a:extLst>
                  <a:ext uri="{FF2B5EF4-FFF2-40B4-BE49-F238E27FC236}">
                    <a16:creationId xmlns="" xmlns:a16="http://schemas.microsoft.com/office/drawing/2014/main" id="{305322AD-BE7E-4BA9-80ED-E4602B6A406E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B0E6EC39-D07C-4F59-8F80-E37EFDA5F71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129">
              <a:extLst>
                <a:ext uri="{FF2B5EF4-FFF2-40B4-BE49-F238E27FC236}">
                  <a16:creationId xmlns="" xmlns:a16="http://schemas.microsoft.com/office/drawing/2014/main" id="{0B82AC44-C121-47CA-96DB-182E67B4EFCE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1" name="Isosceles Triangle 130">
                <a:extLst>
                  <a:ext uri="{FF2B5EF4-FFF2-40B4-BE49-F238E27FC236}">
                    <a16:creationId xmlns="" xmlns:a16="http://schemas.microsoft.com/office/drawing/2014/main" id="{E6919451-43C6-4AE7-B858-3A588A4A3D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7BA55AB0-C562-40CD-9D0A-1F85D842D507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132">
              <a:extLst>
                <a:ext uri="{FF2B5EF4-FFF2-40B4-BE49-F238E27FC236}">
                  <a16:creationId xmlns="" xmlns:a16="http://schemas.microsoft.com/office/drawing/2014/main" id="{FF671892-6C52-4CAE-AA17-04F87411F6D7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Isosceles Triangle 133">
                <a:extLst>
                  <a:ext uri="{FF2B5EF4-FFF2-40B4-BE49-F238E27FC236}">
                    <a16:creationId xmlns="" xmlns:a16="http://schemas.microsoft.com/office/drawing/2014/main" id="{AE513090-CF37-47A3-83D1-C9C80F64D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6F3886BF-295E-4CDC-80B2-655953916974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135">
              <a:extLst>
                <a:ext uri="{FF2B5EF4-FFF2-40B4-BE49-F238E27FC236}">
                  <a16:creationId xmlns="" xmlns:a16="http://schemas.microsoft.com/office/drawing/2014/main" id="{FD38605A-4711-4B41-A160-E66105E6C0BB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Isosceles Triangle 136">
                <a:extLst>
                  <a:ext uri="{FF2B5EF4-FFF2-40B4-BE49-F238E27FC236}">
                    <a16:creationId xmlns="" xmlns:a16="http://schemas.microsoft.com/office/drawing/2014/main" id="{21C82B86-8632-4669-8910-B5B3FDB404A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B2D3875D-5C64-4C20-B8D4-C7F88BE229CA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138">
              <a:extLst>
                <a:ext uri="{FF2B5EF4-FFF2-40B4-BE49-F238E27FC236}">
                  <a16:creationId xmlns="" xmlns:a16="http://schemas.microsoft.com/office/drawing/2014/main" id="{F0C5999E-9E61-4ED5-A5EA-AF05EFA05A91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Isosceles Triangle 139">
                <a:extLst>
                  <a:ext uri="{FF2B5EF4-FFF2-40B4-BE49-F238E27FC236}">
                    <a16:creationId xmlns="" xmlns:a16="http://schemas.microsoft.com/office/drawing/2014/main" id="{27E9BABB-F0C0-404A-ACA2-1E6A0DAE23E2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="" xmlns:a16="http://schemas.microsoft.com/office/drawing/2014/main" id="{F54E0CA6-0F57-4F43-B039-E7C704EC0A8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41">
              <a:extLst>
                <a:ext uri="{FF2B5EF4-FFF2-40B4-BE49-F238E27FC236}">
                  <a16:creationId xmlns="" xmlns:a16="http://schemas.microsoft.com/office/drawing/2014/main" id="{EDF0F240-AE89-4BBF-9A4D-024FAE6AF230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3" name="Isosceles Triangle 142">
                <a:extLst>
                  <a:ext uri="{FF2B5EF4-FFF2-40B4-BE49-F238E27FC236}">
                    <a16:creationId xmlns="" xmlns:a16="http://schemas.microsoft.com/office/drawing/2014/main" id="{B9913070-736F-4E9D-9E01-A85FC342218F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52FE4BDC-DF00-4763-86DA-4798C209A10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44">
              <a:extLst>
                <a:ext uri="{FF2B5EF4-FFF2-40B4-BE49-F238E27FC236}">
                  <a16:creationId xmlns="" xmlns:a16="http://schemas.microsoft.com/office/drawing/2014/main" id="{AF26C229-10C9-483F-A925-A9094ABE7B5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Isosceles Triangle 145">
                <a:extLst>
                  <a:ext uri="{FF2B5EF4-FFF2-40B4-BE49-F238E27FC236}">
                    <a16:creationId xmlns="" xmlns:a16="http://schemas.microsoft.com/office/drawing/2014/main" id="{586CCDF7-30FC-4974-ABE6-14EBDCFAC4D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C10672A2-E71D-4CA8-AE07-E61963A6547C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47">
              <a:extLst>
                <a:ext uri="{FF2B5EF4-FFF2-40B4-BE49-F238E27FC236}">
                  <a16:creationId xmlns="" xmlns:a16="http://schemas.microsoft.com/office/drawing/2014/main" id="{F905F0AF-3262-405C-8760-1E3F0FF25D71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9" name="Isosceles Triangle 148">
                <a:extLst>
                  <a:ext uri="{FF2B5EF4-FFF2-40B4-BE49-F238E27FC236}">
                    <a16:creationId xmlns="" xmlns:a16="http://schemas.microsoft.com/office/drawing/2014/main" id="{AC7B8616-C478-4EAD-93E3-5EB3E057787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447AFE5D-90EA-46A7-8D30-26EC23A9A2E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50">
              <a:extLst>
                <a:ext uri="{FF2B5EF4-FFF2-40B4-BE49-F238E27FC236}">
                  <a16:creationId xmlns="" xmlns:a16="http://schemas.microsoft.com/office/drawing/2014/main" id="{C254F45E-F179-4A30-8DB5-BB697337B2AA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2" name="Isosceles Triangle 151">
                <a:extLst>
                  <a:ext uri="{FF2B5EF4-FFF2-40B4-BE49-F238E27FC236}">
                    <a16:creationId xmlns="" xmlns:a16="http://schemas.microsoft.com/office/drawing/2014/main" id="{B2B7CA09-CEBF-458B-BB67-DBA84E5A61A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="" xmlns:a16="http://schemas.microsoft.com/office/drawing/2014/main" id="{4C205808-E00C-4E6C-851A-1AE5EED502F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53">
              <a:extLst>
                <a:ext uri="{FF2B5EF4-FFF2-40B4-BE49-F238E27FC236}">
                  <a16:creationId xmlns="" xmlns:a16="http://schemas.microsoft.com/office/drawing/2014/main" id="{23658B4A-DEA2-433C-BDD6-50FD3820AAEE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5" name="Isosceles Triangle 154">
                <a:extLst>
                  <a:ext uri="{FF2B5EF4-FFF2-40B4-BE49-F238E27FC236}">
                    <a16:creationId xmlns="" xmlns:a16="http://schemas.microsoft.com/office/drawing/2014/main" id="{005FE73E-042D-4F0A-812B-986D38103F67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730BFD34-C9E5-4DDC-8E41-F203D0BBF1D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6">
              <a:extLst>
                <a:ext uri="{FF2B5EF4-FFF2-40B4-BE49-F238E27FC236}">
                  <a16:creationId xmlns="" xmlns:a16="http://schemas.microsoft.com/office/drawing/2014/main" id="{3BA2F3E8-2BC2-4D36-B010-446F8285BDFB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8" name="Isosceles Triangle 157">
                <a:extLst>
                  <a:ext uri="{FF2B5EF4-FFF2-40B4-BE49-F238E27FC236}">
                    <a16:creationId xmlns="" xmlns:a16="http://schemas.microsoft.com/office/drawing/2014/main" id="{F8E5D5F3-4687-415D-9DE2-77E96473BC6C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="" xmlns:a16="http://schemas.microsoft.com/office/drawing/2014/main" id="{1DA834F1-0DE2-4F2C-BDC2-75948AC94E5F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59">
              <a:extLst>
                <a:ext uri="{FF2B5EF4-FFF2-40B4-BE49-F238E27FC236}">
                  <a16:creationId xmlns="" xmlns:a16="http://schemas.microsoft.com/office/drawing/2014/main" id="{E662A7F2-FF74-4F16-A1CA-82D0A3BB237C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Isosceles Triangle 160">
                <a:extLst>
                  <a:ext uri="{FF2B5EF4-FFF2-40B4-BE49-F238E27FC236}">
                    <a16:creationId xmlns="" xmlns:a16="http://schemas.microsoft.com/office/drawing/2014/main" id="{2CA7E17F-9AB2-4827-9ACA-02C32BFB9F4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="" xmlns:a16="http://schemas.microsoft.com/office/drawing/2014/main" id="{99668D67-4D83-4DFC-AAF8-286EED538867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707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7X Gr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923BC888-C040-4E81-9F2E-2D38C7FFB4AD}"/>
              </a:ext>
            </a:extLst>
          </p:cNvPr>
          <p:cNvSpPr/>
          <p:nvPr userDrawn="1"/>
        </p:nvSpPr>
        <p:spPr>
          <a:xfrm>
            <a:off x="11463132" y="4549002"/>
            <a:ext cx="264390" cy="235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1" name="Picture 50" descr="Dry trees with leaves blowing in the wind">
            <a:extLst>
              <a:ext uri="{FF2B5EF4-FFF2-40B4-BE49-F238E27FC236}">
                <a16:creationId xmlns="" xmlns:a16="http://schemas.microsoft.com/office/drawing/2014/main" id="{7DC4161E-759A-4F76-A624-20F6D04D0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  <p:sp>
        <p:nvSpPr>
          <p:cNvPr id="62" name="Picture Placeholder 61" descr="Image Placeholder">
            <a:extLst>
              <a:ext uri="{FF2B5EF4-FFF2-40B4-BE49-F238E27FC236}">
                <a16:creationId xmlns="" xmlns:a16="http://schemas.microsoft.com/office/drawing/2014/main" id="{CA1F9E28-731B-4C14-8E6E-8E5EB305D1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-60000">
            <a:off x="351004" y="1215501"/>
            <a:ext cx="3678152" cy="4917599"/>
          </a:xfrm>
          <a:custGeom>
            <a:avLst/>
            <a:gdLst>
              <a:gd name="connsiteX0" fmla="*/ 0 w 3772463"/>
              <a:gd name="connsiteY0" fmla="*/ 0 h 4917599"/>
              <a:gd name="connsiteX1" fmla="*/ 30 w 3772463"/>
              <a:gd name="connsiteY1" fmla="*/ 0 h 4917599"/>
              <a:gd name="connsiteX2" fmla="*/ 3772463 w 3772463"/>
              <a:gd name="connsiteY2" fmla="*/ 129507 h 4917599"/>
              <a:gd name="connsiteX3" fmla="*/ 3649259 w 3772463"/>
              <a:gd name="connsiteY3" fmla="*/ 4812410 h 4917599"/>
              <a:gd name="connsiteX4" fmla="*/ 0 w 3772463"/>
              <a:gd name="connsiteY4" fmla="*/ 4917599 h 491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463" h="4917599">
                <a:moveTo>
                  <a:pt x="0" y="0"/>
                </a:moveTo>
                <a:lnTo>
                  <a:pt x="30" y="0"/>
                </a:lnTo>
                <a:lnTo>
                  <a:pt x="3772463" y="129507"/>
                </a:lnTo>
                <a:lnTo>
                  <a:pt x="3649259" y="4812410"/>
                </a:lnTo>
                <a:lnTo>
                  <a:pt x="0" y="49175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3" name="Picture Placeholder 62" descr="Image Placeholder">
            <a:extLst>
              <a:ext uri="{FF2B5EF4-FFF2-40B4-BE49-F238E27FC236}">
                <a16:creationId xmlns="" xmlns:a16="http://schemas.microsoft.com/office/drawing/2014/main" id="{91C73328-2AC3-487F-998D-90AA07F14F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4263482" y="1215500"/>
            <a:ext cx="2181898" cy="2376000"/>
          </a:xfrm>
          <a:custGeom>
            <a:avLst/>
            <a:gdLst>
              <a:gd name="connsiteX0" fmla="*/ 0 w 2237844"/>
              <a:gd name="connsiteY0" fmla="*/ 0 h 2376000"/>
              <a:gd name="connsiteX1" fmla="*/ 2237844 w 2237844"/>
              <a:gd name="connsiteY1" fmla="*/ 138156 h 2376000"/>
              <a:gd name="connsiteX2" fmla="*/ 2030611 w 2237844"/>
              <a:gd name="connsiteY2" fmla="*/ 2297054 h 2376000"/>
              <a:gd name="connsiteX3" fmla="*/ 0 w 2237844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0" y="0"/>
                </a:moveTo>
                <a:lnTo>
                  <a:pt x="2237844" y="138156"/>
                </a:lnTo>
                <a:lnTo>
                  <a:pt x="2030611" y="2297054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4" name="Picture Placeholder 63" descr="Image Placeholder">
            <a:extLst>
              <a:ext uri="{FF2B5EF4-FFF2-40B4-BE49-F238E27FC236}">
                <a16:creationId xmlns="" xmlns:a16="http://schemas.microsoft.com/office/drawing/2014/main" id="{6F9BA58D-0C82-474D-9F77-D819F080EF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1542" y="1215500"/>
            <a:ext cx="2181898" cy="2376000"/>
          </a:xfrm>
          <a:custGeom>
            <a:avLst/>
            <a:gdLst>
              <a:gd name="connsiteX0" fmla="*/ 2237844 w 2237844"/>
              <a:gd name="connsiteY0" fmla="*/ 0 h 2376000"/>
              <a:gd name="connsiteX1" fmla="*/ 2237844 w 2237844"/>
              <a:gd name="connsiteY1" fmla="*/ 2376000 h 2376000"/>
              <a:gd name="connsiteX2" fmla="*/ 0 w 2237844"/>
              <a:gd name="connsiteY2" fmla="*/ 2237844 h 2376000"/>
              <a:gd name="connsiteX3" fmla="*/ 207234 w 2237844"/>
              <a:gd name="connsiteY3" fmla="*/ 78946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7844" h="2376000">
                <a:moveTo>
                  <a:pt x="2237844" y="0"/>
                </a:moveTo>
                <a:lnTo>
                  <a:pt x="2237844" y="2376000"/>
                </a:lnTo>
                <a:lnTo>
                  <a:pt x="0" y="2237844"/>
                </a:lnTo>
                <a:lnTo>
                  <a:pt x="207234" y="789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6" name="Picture Placeholder 65" descr="Image Placeholder">
            <a:extLst>
              <a:ext uri="{FF2B5EF4-FFF2-40B4-BE49-F238E27FC236}">
                <a16:creationId xmlns="" xmlns:a16="http://schemas.microsoft.com/office/drawing/2014/main" id="{D8448AC4-477B-477F-8522-A9F9A70694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63480" y="37571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292180 w 2376000"/>
              <a:gd name="connsiteY2" fmla="*/ 2376000 h 2376000"/>
              <a:gd name="connsiteX3" fmla="*/ 73343 w 2376000"/>
              <a:gd name="connsiteY3" fmla="*/ 2365523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292180" y="2376000"/>
                </a:lnTo>
                <a:lnTo>
                  <a:pt x="73343" y="23655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7" name="Picture Placeholder 66" descr="Image Placeholder">
            <a:extLst>
              <a:ext uri="{FF2B5EF4-FFF2-40B4-BE49-F238E27FC236}">
                <a16:creationId xmlns="" xmlns:a16="http://schemas.microsoft.com/office/drawing/2014/main" id="{8080D1A3-F5AF-4C34-9D0C-B71CC5D369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41544" y="3767538"/>
            <a:ext cx="2316599" cy="2365569"/>
          </a:xfrm>
          <a:custGeom>
            <a:avLst/>
            <a:gdLst>
              <a:gd name="connsiteX0" fmla="*/ 2375999 w 2375999"/>
              <a:gd name="connsiteY0" fmla="*/ 0 h 2365569"/>
              <a:gd name="connsiteX1" fmla="*/ 2375999 w 2375999"/>
              <a:gd name="connsiteY1" fmla="*/ 2365569 h 2365569"/>
              <a:gd name="connsiteX2" fmla="*/ 0 w 2375999"/>
              <a:gd name="connsiteY2" fmla="*/ 2261254 h 2365569"/>
              <a:gd name="connsiteX3" fmla="*/ 10431 w 2375999"/>
              <a:gd name="connsiteY3" fmla="*/ 93883 h 23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999" h="2365569">
                <a:moveTo>
                  <a:pt x="2375999" y="0"/>
                </a:moveTo>
                <a:lnTo>
                  <a:pt x="2375999" y="2365569"/>
                </a:lnTo>
                <a:lnTo>
                  <a:pt x="0" y="2261254"/>
                </a:lnTo>
                <a:lnTo>
                  <a:pt x="10431" y="938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5" name="Picture Placeholder 64" descr="Image Placeholder">
            <a:extLst>
              <a:ext uri="{FF2B5EF4-FFF2-40B4-BE49-F238E27FC236}">
                <a16:creationId xmlns="" xmlns:a16="http://schemas.microsoft.com/office/drawing/2014/main" id="{23D2239D-37DF-4209-9707-20805659E6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19600" y="1215500"/>
            <a:ext cx="2316600" cy="2376000"/>
          </a:xfrm>
          <a:custGeom>
            <a:avLst/>
            <a:gdLst>
              <a:gd name="connsiteX0" fmla="*/ 0 w 2376000"/>
              <a:gd name="connsiteY0" fmla="*/ 0 h 2376000"/>
              <a:gd name="connsiteX1" fmla="*/ 2376000 w 2376000"/>
              <a:gd name="connsiteY1" fmla="*/ 0 h 2376000"/>
              <a:gd name="connsiteX2" fmla="*/ 2355045 w 2376000"/>
              <a:gd name="connsiteY2" fmla="*/ 2323613 h 2376000"/>
              <a:gd name="connsiteX3" fmla="*/ 0 w 2376000"/>
              <a:gd name="connsiteY3" fmla="*/ 237600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6000" h="2376000">
                <a:moveTo>
                  <a:pt x="0" y="0"/>
                </a:moveTo>
                <a:lnTo>
                  <a:pt x="2376000" y="0"/>
                </a:lnTo>
                <a:lnTo>
                  <a:pt x="2355045" y="2323613"/>
                </a:lnTo>
                <a:lnTo>
                  <a:pt x="0" y="237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8" name="Picture Placeholder 67" descr="Image Placeholder">
            <a:extLst>
              <a:ext uri="{FF2B5EF4-FFF2-40B4-BE49-F238E27FC236}">
                <a16:creationId xmlns="" xmlns:a16="http://schemas.microsoft.com/office/drawing/2014/main" id="{DC90E311-93C7-4D17-8519-D679A65D64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-120000">
            <a:off x="9312193" y="3758088"/>
            <a:ext cx="2197436" cy="1736512"/>
          </a:xfrm>
          <a:custGeom>
            <a:avLst/>
            <a:gdLst>
              <a:gd name="connsiteX0" fmla="*/ 83820 w 2376000"/>
              <a:gd name="connsiteY0" fmla="*/ 0 h 2376000"/>
              <a:gd name="connsiteX1" fmla="*/ 2302658 w 2376000"/>
              <a:gd name="connsiteY1" fmla="*/ 10478 h 2376000"/>
              <a:gd name="connsiteX2" fmla="*/ 2376000 w 2376000"/>
              <a:gd name="connsiteY2" fmla="*/ 2376000 h 2376000"/>
              <a:gd name="connsiteX3" fmla="*/ 0 w 2376000"/>
              <a:gd name="connsiteY3" fmla="*/ 2376000 h 2376000"/>
              <a:gd name="connsiteX0" fmla="*/ 83820 w 2344249"/>
              <a:gd name="connsiteY0" fmla="*/ 0 h 2376000"/>
              <a:gd name="connsiteX1" fmla="*/ 2302658 w 2344249"/>
              <a:gd name="connsiteY1" fmla="*/ 10478 h 2376000"/>
              <a:gd name="connsiteX2" fmla="*/ 2344249 w 2344249"/>
              <a:gd name="connsiteY2" fmla="*/ 1830676 h 2376000"/>
              <a:gd name="connsiteX3" fmla="*/ 0 w 2344249"/>
              <a:gd name="connsiteY3" fmla="*/ 2376000 h 2376000"/>
              <a:gd name="connsiteX4" fmla="*/ 83820 w 2344249"/>
              <a:gd name="connsiteY4" fmla="*/ 0 h 2376000"/>
              <a:gd name="connsiteX0" fmla="*/ 0 w 2260429"/>
              <a:gd name="connsiteY0" fmla="*/ 0 h 1830676"/>
              <a:gd name="connsiteX1" fmla="*/ 2218838 w 2260429"/>
              <a:gd name="connsiteY1" fmla="*/ 10478 h 1830676"/>
              <a:gd name="connsiteX2" fmla="*/ 2260429 w 2260429"/>
              <a:gd name="connsiteY2" fmla="*/ 1830676 h 1830676"/>
              <a:gd name="connsiteX3" fmla="*/ 33634 w 2260429"/>
              <a:gd name="connsiteY3" fmla="*/ 1736512 h 1830676"/>
              <a:gd name="connsiteX4" fmla="*/ 0 w 2260429"/>
              <a:gd name="connsiteY4" fmla="*/ 0 h 1830676"/>
              <a:gd name="connsiteX0" fmla="*/ 0 w 2253781"/>
              <a:gd name="connsiteY0" fmla="*/ 0 h 1736512"/>
              <a:gd name="connsiteX1" fmla="*/ 2218838 w 2253781"/>
              <a:gd name="connsiteY1" fmla="*/ 10478 h 1736512"/>
              <a:gd name="connsiteX2" fmla="*/ 2253781 w 2253781"/>
              <a:gd name="connsiteY2" fmla="*/ 1640292 h 1736512"/>
              <a:gd name="connsiteX3" fmla="*/ 33634 w 2253781"/>
              <a:gd name="connsiteY3" fmla="*/ 1736512 h 1736512"/>
              <a:gd name="connsiteX4" fmla="*/ 0 w 2253781"/>
              <a:gd name="connsiteY4" fmla="*/ 0 h 173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81" h="1736512">
                <a:moveTo>
                  <a:pt x="0" y="0"/>
                </a:moveTo>
                <a:lnTo>
                  <a:pt x="2218838" y="10478"/>
                </a:lnTo>
                <a:lnTo>
                  <a:pt x="2253781" y="1640292"/>
                </a:lnTo>
                <a:lnTo>
                  <a:pt x="33634" y="1736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B73F35-7DF9-44D1-BD2F-D3132768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8D19AA-26BA-4E8A-89CB-2A91A069741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56" name="Picture 55" descr="Ladybug">
            <a:extLst>
              <a:ext uri="{FF2B5EF4-FFF2-40B4-BE49-F238E27FC236}">
                <a16:creationId xmlns="" xmlns:a16="http://schemas.microsoft.com/office/drawing/2014/main" id="{E7987BEA-E632-4EC4-A7F1-CD37324475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">
            <a:off x="6275706" y="2843658"/>
            <a:ext cx="332208" cy="514495"/>
          </a:xfrm>
          <a:prstGeom prst="rect">
            <a:avLst/>
          </a:prstGeom>
        </p:spPr>
      </p:pic>
      <p:grpSp>
        <p:nvGrpSpPr>
          <p:cNvPr id="3" name="Group 57" descr="Banting">
            <a:extLst>
              <a:ext uri="{FF2B5EF4-FFF2-40B4-BE49-F238E27FC236}">
                <a16:creationId xmlns="" xmlns:a16="http://schemas.microsoft.com/office/drawing/2014/main" id="{24C47C08-FAEB-47BE-AF89-A6652BCFF052}"/>
              </a:ext>
            </a:extLst>
          </p:cNvPr>
          <p:cNvGrpSpPr/>
          <p:nvPr userDrawn="1"/>
        </p:nvGrpSpPr>
        <p:grpSpPr>
          <a:xfrm rot="-60000">
            <a:off x="6797648" y="-20091"/>
            <a:ext cx="4598155" cy="680187"/>
            <a:chOff x="7411964" y="186225"/>
            <a:chExt cx="4716055" cy="682236"/>
          </a:xfrm>
        </p:grpSpPr>
        <p:grpSp>
          <p:nvGrpSpPr>
            <p:cNvPr id="5" name="Group 58">
              <a:extLst>
                <a:ext uri="{FF2B5EF4-FFF2-40B4-BE49-F238E27FC236}">
                  <a16:creationId xmlns="" xmlns:a16="http://schemas.microsoft.com/office/drawing/2014/main" id="{0F7421E7-6384-4AB6-A149-06256C70CA3A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Isosceles Triangle 99">
                <a:extLst>
                  <a:ext uri="{FF2B5EF4-FFF2-40B4-BE49-F238E27FC236}">
                    <a16:creationId xmlns="" xmlns:a16="http://schemas.microsoft.com/office/drawing/2014/main" id="{E0139955-0299-43C0-A870-F5A977951CB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FDC0491F-E914-4837-9BC9-002D1EF8C59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7" name="Group 59">
              <a:extLst>
                <a:ext uri="{FF2B5EF4-FFF2-40B4-BE49-F238E27FC236}">
                  <a16:creationId xmlns="" xmlns:a16="http://schemas.microsoft.com/office/drawing/2014/main" id="{5A442514-A689-4795-BBCC-D58D038BC522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Isosceles Triangle 97">
                <a:extLst>
                  <a:ext uri="{FF2B5EF4-FFF2-40B4-BE49-F238E27FC236}">
                    <a16:creationId xmlns="" xmlns:a16="http://schemas.microsoft.com/office/drawing/2014/main" id="{F798AA3E-C02C-4FE6-B0F3-0B55CD7BEF8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34CEB263-806F-4955-BD3D-64ADCF45477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60">
              <a:extLst>
                <a:ext uri="{FF2B5EF4-FFF2-40B4-BE49-F238E27FC236}">
                  <a16:creationId xmlns="" xmlns:a16="http://schemas.microsoft.com/office/drawing/2014/main" id="{10A3B38A-AE23-48DA-B6FB-647191777B03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Isosceles Triangle 95">
                <a:extLst>
                  <a:ext uri="{FF2B5EF4-FFF2-40B4-BE49-F238E27FC236}">
                    <a16:creationId xmlns="" xmlns:a16="http://schemas.microsoft.com/office/drawing/2014/main" id="{748887F9-082E-4B4A-88F7-BA625E7B0C91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3C987A-4136-45A4-9B05-50CAF36DBF3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68">
              <a:extLst>
                <a:ext uri="{FF2B5EF4-FFF2-40B4-BE49-F238E27FC236}">
                  <a16:creationId xmlns="" xmlns:a16="http://schemas.microsoft.com/office/drawing/2014/main" id="{A1D27BBA-18AF-4715-B24B-9F16ECAFD194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Isosceles Triangle 93">
                <a:extLst>
                  <a:ext uri="{FF2B5EF4-FFF2-40B4-BE49-F238E27FC236}">
                    <a16:creationId xmlns="" xmlns:a16="http://schemas.microsoft.com/office/drawing/2014/main" id="{796BD92B-6AB1-4AC7-8108-CE8C7FE27AB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A56F541-C9A1-4D5D-87B3-EC1603805C01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69">
              <a:extLst>
                <a:ext uri="{FF2B5EF4-FFF2-40B4-BE49-F238E27FC236}">
                  <a16:creationId xmlns="" xmlns:a16="http://schemas.microsoft.com/office/drawing/2014/main" id="{ED747A8F-0DD4-404F-A473-BC8BF37B75BE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Isosceles Triangle 91">
                <a:extLst>
                  <a:ext uri="{FF2B5EF4-FFF2-40B4-BE49-F238E27FC236}">
                    <a16:creationId xmlns="" xmlns:a16="http://schemas.microsoft.com/office/drawing/2014/main" id="{EC0368DE-C360-446E-B102-5323C4F152BF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4FE187C1-4CF7-4E08-ABB7-8B6F0E817CD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70">
              <a:extLst>
                <a:ext uri="{FF2B5EF4-FFF2-40B4-BE49-F238E27FC236}">
                  <a16:creationId xmlns="" xmlns:a16="http://schemas.microsoft.com/office/drawing/2014/main" id="{4E5339CF-1F25-4F5F-8F0F-F3B306C8DEFC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0" name="Isosceles Triangle 89">
                <a:extLst>
                  <a:ext uri="{FF2B5EF4-FFF2-40B4-BE49-F238E27FC236}">
                    <a16:creationId xmlns="" xmlns:a16="http://schemas.microsoft.com/office/drawing/2014/main" id="{B2DAEA36-3F9E-42C6-A23E-7FEB9F150AE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BBA63740-DC26-4D88-9A4C-271D13CB265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71">
              <a:extLst>
                <a:ext uri="{FF2B5EF4-FFF2-40B4-BE49-F238E27FC236}">
                  <a16:creationId xmlns="" xmlns:a16="http://schemas.microsoft.com/office/drawing/2014/main" id="{508E78AE-B281-4996-BFDF-17360FD4AD7C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Isosceles Triangle 87">
                <a:extLst>
                  <a:ext uri="{FF2B5EF4-FFF2-40B4-BE49-F238E27FC236}">
                    <a16:creationId xmlns="" xmlns:a16="http://schemas.microsoft.com/office/drawing/2014/main" id="{1F15A4B3-9598-4F39-92F4-074260FDFFE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3F964476-C4CD-46AF-8432-CD223E214544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72">
              <a:extLst>
                <a:ext uri="{FF2B5EF4-FFF2-40B4-BE49-F238E27FC236}">
                  <a16:creationId xmlns="" xmlns:a16="http://schemas.microsoft.com/office/drawing/2014/main" id="{378E8D65-142A-4563-9E4F-CC15DB2B2F64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Isosceles Triangle 85">
                <a:extLst>
                  <a:ext uri="{FF2B5EF4-FFF2-40B4-BE49-F238E27FC236}">
                    <a16:creationId xmlns="" xmlns:a16="http://schemas.microsoft.com/office/drawing/2014/main" id="{46DCF5F7-C7F9-4634-97B0-548E7A053E4B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29D5F7CD-652A-42E8-887D-0ACA8007068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73">
              <a:extLst>
                <a:ext uri="{FF2B5EF4-FFF2-40B4-BE49-F238E27FC236}">
                  <a16:creationId xmlns="" xmlns:a16="http://schemas.microsoft.com/office/drawing/2014/main" id="{2B5600BF-291E-4795-B61C-E58E18100E6E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4" name="Isosceles Triangle 83">
                <a:extLst>
                  <a:ext uri="{FF2B5EF4-FFF2-40B4-BE49-F238E27FC236}">
                    <a16:creationId xmlns="" xmlns:a16="http://schemas.microsoft.com/office/drawing/2014/main" id="{478C1729-7EBE-47B0-AC6F-8A956E0160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79BE83A3-162C-4181-A797-A5FB95B1BCA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74">
              <a:extLst>
                <a:ext uri="{FF2B5EF4-FFF2-40B4-BE49-F238E27FC236}">
                  <a16:creationId xmlns="" xmlns:a16="http://schemas.microsoft.com/office/drawing/2014/main" id="{ADDA28E5-CE20-4E22-90B5-7E66617DEEFC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3A1C6EAD-A4F0-4726-9A4B-027B153271C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9CF0D082-DCA1-4726-BF86-51A7EEB1D0F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75">
              <a:extLst>
                <a:ext uri="{FF2B5EF4-FFF2-40B4-BE49-F238E27FC236}">
                  <a16:creationId xmlns="" xmlns:a16="http://schemas.microsoft.com/office/drawing/2014/main" id="{85936E8B-F463-4CE8-A202-EA35754E9CA9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F9939689-8045-4FD7-A3BC-15013810969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91C708D1-5765-4201-93C4-C59E7DBEB9E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76">
              <a:extLst>
                <a:ext uri="{FF2B5EF4-FFF2-40B4-BE49-F238E27FC236}">
                  <a16:creationId xmlns="" xmlns:a16="http://schemas.microsoft.com/office/drawing/2014/main" id="{C6706DD4-68F6-4479-A63E-830ECB5EF7C5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87404836-12DB-4A51-96A1-B8A93B5B9E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E747417A-CFF1-44A8-88B5-AB26182EF11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927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 10X Gri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 descr="Image Placeholder">
            <a:extLst>
              <a:ext uri="{FF2B5EF4-FFF2-40B4-BE49-F238E27FC236}">
                <a16:creationId xmlns="" xmlns:a16="http://schemas.microsoft.com/office/drawing/2014/main" id="{54A97F79-DE70-46BA-8929-8E0FBF21967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08290" y="1215500"/>
            <a:ext cx="6229080" cy="4917600"/>
          </a:xfrm>
          <a:custGeom>
            <a:avLst/>
            <a:gdLst>
              <a:gd name="connsiteX0" fmla="*/ 0 w 6388800"/>
              <a:gd name="connsiteY0" fmla="*/ 0 h 4917600"/>
              <a:gd name="connsiteX1" fmla="*/ 6388800 w 6388800"/>
              <a:gd name="connsiteY1" fmla="*/ 238493 h 4917600"/>
              <a:gd name="connsiteX2" fmla="*/ 6388800 w 6388800"/>
              <a:gd name="connsiteY2" fmla="*/ 246974 h 4917600"/>
              <a:gd name="connsiteX3" fmla="*/ 5764566 w 6388800"/>
              <a:gd name="connsiteY3" fmla="*/ 4635692 h 4917600"/>
              <a:gd name="connsiteX4" fmla="*/ 0 w 6388800"/>
              <a:gd name="connsiteY4" fmla="*/ 4917600 h 49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8800" h="4917600">
                <a:moveTo>
                  <a:pt x="0" y="0"/>
                </a:moveTo>
                <a:lnTo>
                  <a:pt x="6388800" y="238493"/>
                </a:lnTo>
                <a:lnTo>
                  <a:pt x="6388800" y="246974"/>
                </a:lnTo>
                <a:lnTo>
                  <a:pt x="5764566" y="4635692"/>
                </a:lnTo>
                <a:lnTo>
                  <a:pt x="0" y="4917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31" name="Picture Placeholder 30" descr="Image Placeholder">
            <a:extLst>
              <a:ext uri="{FF2B5EF4-FFF2-40B4-BE49-F238E27FC236}">
                <a16:creationId xmlns="" xmlns:a16="http://schemas.microsoft.com/office/drawing/2014/main" id="{A03A8571-AF47-4DA4-87E1-F37CDA1911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20000">
            <a:off x="351000" y="1215500"/>
            <a:ext cx="1488240" cy="1526400"/>
          </a:xfrm>
          <a:custGeom>
            <a:avLst/>
            <a:gdLst>
              <a:gd name="connsiteX0" fmla="*/ 0 w 1526400"/>
              <a:gd name="connsiteY0" fmla="*/ 0 h 1526400"/>
              <a:gd name="connsiteX1" fmla="*/ 1465821 w 1526400"/>
              <a:gd name="connsiteY1" fmla="*/ 33655 h 1526400"/>
              <a:gd name="connsiteX2" fmla="*/ 1526400 w 1526400"/>
              <a:gd name="connsiteY2" fmla="*/ 1526400 h 1526400"/>
              <a:gd name="connsiteX3" fmla="*/ 0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465821" y="33655"/>
                </a:lnTo>
                <a:lnTo>
                  <a:pt x="1526400" y="1526400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2" name="Picture Placeholder 31" descr="Image Placeholder">
            <a:extLst>
              <a:ext uri="{FF2B5EF4-FFF2-40B4-BE49-F238E27FC236}">
                <a16:creationId xmlns="" xmlns:a16="http://schemas.microsoft.com/office/drawing/2014/main" id="{A4D93FC3-B638-483C-9AF7-5E12B36DE0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004212" y="1215500"/>
            <a:ext cx="1401705" cy="1526400"/>
          </a:xfrm>
          <a:custGeom>
            <a:avLst/>
            <a:gdLst>
              <a:gd name="connsiteX0" fmla="*/ 1437645 w 1437645"/>
              <a:gd name="connsiteY0" fmla="*/ 0 h 1526400"/>
              <a:gd name="connsiteX1" fmla="*/ 1437645 w 1437645"/>
              <a:gd name="connsiteY1" fmla="*/ 1526400 h 1526400"/>
              <a:gd name="connsiteX2" fmla="*/ 133132 w 1437645"/>
              <a:gd name="connsiteY2" fmla="*/ 1475683 h 1526400"/>
              <a:gd name="connsiteX3" fmla="*/ 0 w 1437645"/>
              <a:gd name="connsiteY3" fmla="*/ 8875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645" h="1526400">
                <a:moveTo>
                  <a:pt x="1437645" y="0"/>
                </a:moveTo>
                <a:lnTo>
                  <a:pt x="1437645" y="1526400"/>
                </a:lnTo>
                <a:lnTo>
                  <a:pt x="133132" y="1475683"/>
                </a:lnTo>
                <a:lnTo>
                  <a:pt x="0" y="887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3" name="Picture Placeholder 32" descr="Image Placeholder">
            <a:extLst>
              <a:ext uri="{FF2B5EF4-FFF2-40B4-BE49-F238E27FC236}">
                <a16:creationId xmlns="" xmlns:a16="http://schemas.microsoft.com/office/drawing/2014/main" id="{702BA210-D6AB-414C-9C51-B9B8912B2F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57420" y="1215500"/>
            <a:ext cx="1488240" cy="152640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526400 w 1526400"/>
              <a:gd name="connsiteY2" fmla="*/ 1526400 h 1526400"/>
              <a:gd name="connsiteX3" fmla="*/ 13462 w 1526400"/>
              <a:gd name="connsiteY3" fmla="*/ 1492745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526400" y="1526400"/>
                </a:lnTo>
                <a:lnTo>
                  <a:pt x="13462" y="1492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4" name="Picture Placeholder 33" descr="Image Placeholder">
            <a:extLst>
              <a:ext uri="{FF2B5EF4-FFF2-40B4-BE49-F238E27FC236}">
                <a16:creationId xmlns="" xmlns:a16="http://schemas.microsoft.com/office/drawing/2014/main" id="{138F17B3-64FA-4F69-8C05-F8C882DAFDD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1003" y="2911100"/>
            <a:ext cx="1456134" cy="1526400"/>
          </a:xfrm>
          <a:custGeom>
            <a:avLst/>
            <a:gdLst>
              <a:gd name="connsiteX0" fmla="*/ 158059 w 1493471"/>
              <a:gd name="connsiteY0" fmla="*/ 0 h 1526400"/>
              <a:gd name="connsiteX1" fmla="*/ 1493471 w 1493471"/>
              <a:gd name="connsiteY1" fmla="*/ 32929 h 1526400"/>
              <a:gd name="connsiteX2" fmla="*/ 1421027 w 1493471"/>
              <a:gd name="connsiteY2" fmla="*/ 1486885 h 1526400"/>
              <a:gd name="connsiteX3" fmla="*/ 0 w 1493471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3471" h="1526400">
                <a:moveTo>
                  <a:pt x="158059" y="0"/>
                </a:moveTo>
                <a:lnTo>
                  <a:pt x="1493471" y="32929"/>
                </a:lnTo>
                <a:lnTo>
                  <a:pt x="1421027" y="1486885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5" name="Picture Placeholder 34" descr="Image Placeholder">
            <a:extLst>
              <a:ext uri="{FF2B5EF4-FFF2-40B4-BE49-F238E27FC236}">
                <a16:creationId xmlns="" xmlns:a16="http://schemas.microsoft.com/office/drawing/2014/main" id="{87B185B0-A4CC-4E8B-9651-55EF97971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 rot="120000">
            <a:off x="2029631" y="2913980"/>
            <a:ext cx="1482624" cy="1520640"/>
          </a:xfrm>
          <a:custGeom>
            <a:avLst/>
            <a:gdLst>
              <a:gd name="connsiteX0" fmla="*/ 0 w 1526400"/>
              <a:gd name="connsiteY0" fmla="*/ 0 h 1526400"/>
              <a:gd name="connsiteX1" fmla="*/ 1526400 w 1526400"/>
              <a:gd name="connsiteY1" fmla="*/ 0 h 1526400"/>
              <a:gd name="connsiteX2" fmla="*/ 1479283 w 1526400"/>
              <a:gd name="connsiteY2" fmla="*/ 1519669 h 1526400"/>
              <a:gd name="connsiteX3" fmla="*/ 53848 w 1526400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0" y="0"/>
                </a:moveTo>
                <a:lnTo>
                  <a:pt x="1526400" y="0"/>
                </a:lnTo>
                <a:lnTo>
                  <a:pt x="1479283" y="1519669"/>
                </a:lnTo>
                <a:lnTo>
                  <a:pt x="53848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6" name="Picture Placeholder 35" descr="Image Placeholder">
            <a:extLst>
              <a:ext uri="{FF2B5EF4-FFF2-40B4-BE49-F238E27FC236}">
                <a16:creationId xmlns="" xmlns:a16="http://schemas.microsoft.com/office/drawing/2014/main" id="{AF1ABB10-7FB1-4D34-81F0-48254A0365E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57422" y="2911100"/>
            <a:ext cx="1481707" cy="1526400"/>
          </a:xfrm>
          <a:custGeom>
            <a:avLst/>
            <a:gdLst>
              <a:gd name="connsiteX0" fmla="*/ 1452685 w 1519699"/>
              <a:gd name="connsiteY0" fmla="*/ 0 h 1526400"/>
              <a:gd name="connsiteX1" fmla="*/ 1519699 w 1519699"/>
              <a:gd name="connsiteY1" fmla="*/ 1526400 h 1526400"/>
              <a:gd name="connsiteX2" fmla="*/ 0 w 1519699"/>
              <a:gd name="connsiteY2" fmla="*/ 1526400 h 1526400"/>
              <a:gd name="connsiteX3" fmla="*/ 60313 w 1519699"/>
              <a:gd name="connsiteY3" fmla="*/ 6702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9699" h="1526400">
                <a:moveTo>
                  <a:pt x="1452685" y="0"/>
                </a:moveTo>
                <a:lnTo>
                  <a:pt x="1519699" y="1526400"/>
                </a:lnTo>
                <a:lnTo>
                  <a:pt x="0" y="1526400"/>
                </a:lnTo>
                <a:lnTo>
                  <a:pt x="60313" y="67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7" name="Picture Placeholder 36" descr="Image Placeholder">
            <a:extLst>
              <a:ext uri="{FF2B5EF4-FFF2-40B4-BE49-F238E27FC236}">
                <a16:creationId xmlns="" xmlns:a16="http://schemas.microsoft.com/office/drawing/2014/main" id="{8C5A9BD5-C5B3-46B7-943F-1AC1D2C51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51002" y="4606700"/>
            <a:ext cx="1475114" cy="1526400"/>
          </a:xfrm>
          <a:custGeom>
            <a:avLst/>
            <a:gdLst>
              <a:gd name="connsiteX0" fmla="*/ 0 w 1512938"/>
              <a:gd name="connsiteY0" fmla="*/ 0 h 1526400"/>
              <a:gd name="connsiteX1" fmla="*/ 1512938 w 1512938"/>
              <a:gd name="connsiteY1" fmla="*/ 74041 h 1526400"/>
              <a:gd name="connsiteX2" fmla="*/ 1364856 w 1512938"/>
              <a:gd name="connsiteY2" fmla="*/ 1438897 h 1526400"/>
              <a:gd name="connsiteX3" fmla="*/ 0 w 1512938"/>
              <a:gd name="connsiteY3" fmla="*/ 1526400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938" h="1526400">
                <a:moveTo>
                  <a:pt x="0" y="0"/>
                </a:moveTo>
                <a:lnTo>
                  <a:pt x="1512938" y="74041"/>
                </a:lnTo>
                <a:lnTo>
                  <a:pt x="1364856" y="1438897"/>
                </a:lnTo>
                <a:lnTo>
                  <a:pt x="0" y="1526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8" name="Picture Placeholder 37" descr="Image Placeholder">
            <a:extLst>
              <a:ext uri="{FF2B5EF4-FFF2-40B4-BE49-F238E27FC236}">
                <a16:creationId xmlns="" xmlns:a16="http://schemas.microsoft.com/office/drawing/2014/main" id="{2B80CD54-9EB6-4565-9AE9-5FE42E4D8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004210" y="4606700"/>
            <a:ext cx="1488240" cy="1526400"/>
          </a:xfrm>
          <a:custGeom>
            <a:avLst/>
            <a:gdLst>
              <a:gd name="connsiteX0" fmla="*/ 1526400 w 1526400"/>
              <a:gd name="connsiteY0" fmla="*/ 0 h 1526400"/>
              <a:gd name="connsiteX1" fmla="*/ 1405242 w 1526400"/>
              <a:gd name="connsiteY1" fmla="*/ 1405242 h 1526400"/>
              <a:gd name="connsiteX2" fmla="*/ 0 w 1526400"/>
              <a:gd name="connsiteY2" fmla="*/ 1526400 h 1526400"/>
              <a:gd name="connsiteX3" fmla="*/ 13462 w 1526400"/>
              <a:gd name="connsiteY3" fmla="*/ 60579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6400" h="1526400">
                <a:moveTo>
                  <a:pt x="1526400" y="0"/>
                </a:moveTo>
                <a:lnTo>
                  <a:pt x="1405242" y="1405242"/>
                </a:lnTo>
                <a:lnTo>
                  <a:pt x="0" y="1526400"/>
                </a:lnTo>
                <a:lnTo>
                  <a:pt x="13462" y="60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9" name="Picture Placeholder 38" descr="Image Placeholder">
            <a:extLst>
              <a:ext uri="{FF2B5EF4-FFF2-40B4-BE49-F238E27FC236}">
                <a16:creationId xmlns="" xmlns:a16="http://schemas.microsoft.com/office/drawing/2014/main" id="{C4DE1128-B25F-4A3E-BEA2-5BC524E4DB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20000">
            <a:off x="3657424" y="4606700"/>
            <a:ext cx="1488239" cy="1526400"/>
          </a:xfrm>
          <a:custGeom>
            <a:avLst/>
            <a:gdLst>
              <a:gd name="connsiteX0" fmla="*/ 1526399 w 1526399"/>
              <a:gd name="connsiteY0" fmla="*/ 0 h 1526400"/>
              <a:gd name="connsiteX1" fmla="*/ 1526399 w 1526399"/>
              <a:gd name="connsiteY1" fmla="*/ 6 h 1526400"/>
              <a:gd name="connsiteX2" fmla="*/ 1284084 w 1526399"/>
              <a:gd name="connsiteY2" fmla="*/ 1411973 h 1526400"/>
              <a:gd name="connsiteX3" fmla="*/ 0 w 1526399"/>
              <a:gd name="connsiteY3" fmla="*/ 1526400 h 1526400"/>
              <a:gd name="connsiteX4" fmla="*/ 87503 w 1526399"/>
              <a:gd name="connsiteY4" fmla="*/ 40386 h 152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399" h="1526400">
                <a:moveTo>
                  <a:pt x="1526399" y="0"/>
                </a:moveTo>
                <a:lnTo>
                  <a:pt x="1526399" y="6"/>
                </a:lnTo>
                <a:lnTo>
                  <a:pt x="1284084" y="1411973"/>
                </a:lnTo>
                <a:lnTo>
                  <a:pt x="0" y="1526400"/>
                </a:lnTo>
                <a:lnTo>
                  <a:pt x="87503" y="403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F42CD8-97EF-4CE0-895B-0C37B824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C10D23-2DA6-4EEF-B08C-41078A00F67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8" name="Picture 17" descr="Hot air balloon">
            <a:extLst>
              <a:ext uri="{FF2B5EF4-FFF2-40B4-BE49-F238E27FC236}">
                <a16:creationId xmlns="" xmlns:a16="http://schemas.microsoft.com/office/drawing/2014/main" id="{3FD6733D-4645-4D83-867A-D0C33B131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18860" y="1032210"/>
            <a:ext cx="398256" cy="621846"/>
          </a:xfrm>
          <a:prstGeom prst="rect">
            <a:avLst/>
          </a:prstGeom>
        </p:spPr>
      </p:pic>
      <p:grpSp>
        <p:nvGrpSpPr>
          <p:cNvPr id="3" name="Group 19" descr="Banting">
            <a:extLst>
              <a:ext uri="{FF2B5EF4-FFF2-40B4-BE49-F238E27FC236}">
                <a16:creationId xmlns="" xmlns:a16="http://schemas.microsoft.com/office/drawing/2014/main" id="{156ADDF8-883F-4327-B297-0EEEDF5B343B}"/>
              </a:ext>
            </a:extLst>
          </p:cNvPr>
          <p:cNvGrpSpPr/>
          <p:nvPr userDrawn="1"/>
        </p:nvGrpSpPr>
        <p:grpSpPr>
          <a:xfrm rot="-60000">
            <a:off x="6797648" y="-20091"/>
            <a:ext cx="4598155" cy="680187"/>
            <a:chOff x="7411964" y="186225"/>
            <a:chExt cx="4716055" cy="682236"/>
          </a:xfrm>
        </p:grpSpPr>
        <p:grpSp>
          <p:nvGrpSpPr>
            <p:cNvPr id="7" name="Group 21">
              <a:extLst>
                <a:ext uri="{FF2B5EF4-FFF2-40B4-BE49-F238E27FC236}">
                  <a16:creationId xmlns="" xmlns:a16="http://schemas.microsoft.com/office/drawing/2014/main" id="{04DB5079-49E9-4288-8B98-CDF77071BE52}"/>
                </a:ext>
              </a:extLst>
            </p:cNvPr>
            <p:cNvGrpSpPr/>
            <p:nvPr userDrawn="1"/>
          </p:nvGrpSpPr>
          <p:grpSpPr>
            <a:xfrm>
              <a:off x="9757057" y="399718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4949AF44-0A24-4DD1-AB80-B1F4EB512F94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965C9CBD-F4FE-4915-89A1-D7E0918BB76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8" name="Group 22">
              <a:extLst>
                <a:ext uri="{FF2B5EF4-FFF2-40B4-BE49-F238E27FC236}">
                  <a16:creationId xmlns="" xmlns:a16="http://schemas.microsoft.com/office/drawing/2014/main" id="{3CABA8A6-2F5C-4B06-961B-AC01B5C62A21}"/>
                </a:ext>
              </a:extLst>
            </p:cNvPr>
            <p:cNvGrpSpPr/>
            <p:nvPr userDrawn="1"/>
          </p:nvGrpSpPr>
          <p:grpSpPr>
            <a:xfrm rot="21540000">
              <a:off x="10151969" y="396039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F7F81090-D948-451F-8356-E47AD7F6F6D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4EA17E52-8246-4D59-86BC-A198A690405A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9" name="Group 23">
              <a:extLst>
                <a:ext uri="{FF2B5EF4-FFF2-40B4-BE49-F238E27FC236}">
                  <a16:creationId xmlns="" xmlns:a16="http://schemas.microsoft.com/office/drawing/2014/main" id="{1D4F8018-13B4-4BDB-A979-17F04869D025}"/>
                </a:ext>
              </a:extLst>
            </p:cNvPr>
            <p:cNvGrpSpPr/>
            <p:nvPr userDrawn="1"/>
          </p:nvGrpSpPr>
          <p:grpSpPr>
            <a:xfrm rot="21420000">
              <a:off x="10546883" y="381313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521F2882-402B-464C-A3EF-B0AD0DA6D3C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E5439496-AD3D-40C0-A6D5-927FBF029A2C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="" xmlns:a16="http://schemas.microsoft.com/office/drawing/2014/main" id="{D9FF43F1-91FD-4413-AFDB-096D3DECEB0D}"/>
                </a:ext>
              </a:extLst>
            </p:cNvPr>
            <p:cNvGrpSpPr/>
            <p:nvPr userDrawn="1"/>
          </p:nvGrpSpPr>
          <p:grpSpPr>
            <a:xfrm rot="21300000">
              <a:off x="10941795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88194B91-7B33-4840-B920-5E050E037E45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C2085E59-D8AA-49E1-9187-F7D4CA829AC5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="" xmlns:a16="http://schemas.microsoft.com/office/drawing/2014/main" id="{696FC0D3-A654-4F34-A2B7-2925788722F0}"/>
                </a:ext>
              </a:extLst>
            </p:cNvPr>
            <p:cNvGrpSpPr/>
            <p:nvPr userDrawn="1"/>
          </p:nvGrpSpPr>
          <p:grpSpPr>
            <a:xfrm rot="21180000">
              <a:off x="11336709" y="311378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4ABDCF2E-95FE-4FCC-A37F-7DBA27D4397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5574FECA-5C01-4012-9F5D-2C458E71D21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26">
              <a:extLst>
                <a:ext uri="{FF2B5EF4-FFF2-40B4-BE49-F238E27FC236}">
                  <a16:creationId xmlns="" xmlns:a16="http://schemas.microsoft.com/office/drawing/2014/main" id="{4BA6F339-C8FA-467D-90B4-99A82AF6CF77}"/>
                </a:ext>
              </a:extLst>
            </p:cNvPr>
            <p:cNvGrpSpPr/>
            <p:nvPr userDrawn="1"/>
          </p:nvGrpSpPr>
          <p:grpSpPr>
            <a:xfrm rot="21060000">
              <a:off x="11731621" y="256164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89CDBD60-0D3F-4B6E-A375-E60E42B3C906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384AB849-F914-44EE-B35F-11E6789E24B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="" xmlns:a16="http://schemas.microsoft.com/office/drawing/2014/main" id="{252F3072-E9C3-4DF0-8B1E-D8557EBA3DF8}"/>
                </a:ext>
              </a:extLst>
            </p:cNvPr>
            <p:cNvGrpSpPr/>
            <p:nvPr userDrawn="1"/>
          </p:nvGrpSpPr>
          <p:grpSpPr>
            <a:xfrm rot="660000">
              <a:off x="7411964" y="186225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62589079-D169-4B23-B2EF-E513A6FDF94D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1999CEF6-0545-4DC0-B375-05F67C89A489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28">
              <a:extLst>
                <a:ext uri="{FF2B5EF4-FFF2-40B4-BE49-F238E27FC236}">
                  <a16:creationId xmlns="" xmlns:a16="http://schemas.microsoft.com/office/drawing/2014/main" id="{F19607A8-A134-4E21-BAE8-FF021EF749F5}"/>
                </a:ext>
              </a:extLst>
            </p:cNvPr>
            <p:cNvGrpSpPr/>
            <p:nvPr userDrawn="1"/>
          </p:nvGrpSpPr>
          <p:grpSpPr>
            <a:xfrm rot="540000">
              <a:off x="7806875" y="256164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0C02EE79-6463-4D53-93D3-DDAC6C3F2F0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188A4530-3F9D-4AE7-98B5-5801B3978C20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="" xmlns:a16="http://schemas.microsoft.com/office/drawing/2014/main" id="{3A205BF9-384E-4F98-9EE6-19EF36804B64}"/>
                </a:ext>
              </a:extLst>
            </p:cNvPr>
            <p:cNvGrpSpPr/>
            <p:nvPr userDrawn="1"/>
          </p:nvGrpSpPr>
          <p:grpSpPr>
            <a:xfrm rot="420000">
              <a:off x="8201790" y="311378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7B4B1751-1C57-42D7-A0DF-03D0F49F134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D1E21DBD-8A62-42D6-AE0F-E03902A443AB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40">
              <a:extLst>
                <a:ext uri="{FF2B5EF4-FFF2-40B4-BE49-F238E27FC236}">
                  <a16:creationId xmlns="" xmlns:a16="http://schemas.microsoft.com/office/drawing/2014/main" id="{55FB3AF0-EAA2-426B-BD49-F4A053F4CC0B}"/>
                </a:ext>
              </a:extLst>
            </p:cNvPr>
            <p:cNvGrpSpPr/>
            <p:nvPr userDrawn="1"/>
          </p:nvGrpSpPr>
          <p:grpSpPr>
            <a:xfrm rot="300000">
              <a:off x="8596701" y="351867"/>
              <a:ext cx="396398" cy="468743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E1A355E1-2BEF-4B8E-A932-28FBBF0B9698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6A67EDBC-A288-4501-8654-D1FD2D131958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41">
              <a:extLst>
                <a:ext uri="{FF2B5EF4-FFF2-40B4-BE49-F238E27FC236}">
                  <a16:creationId xmlns="" xmlns:a16="http://schemas.microsoft.com/office/drawing/2014/main" id="{A6D7529D-75CF-4861-860C-62DBD31ABA10}"/>
                </a:ext>
              </a:extLst>
            </p:cNvPr>
            <p:cNvGrpSpPr/>
            <p:nvPr userDrawn="1"/>
          </p:nvGrpSpPr>
          <p:grpSpPr>
            <a:xfrm rot="180000">
              <a:off x="8991616" y="381313"/>
              <a:ext cx="396398" cy="468743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32A078C2-1B8E-4FDE-870F-D3B709D7251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95306A5A-2C0A-4A3B-830B-80FAF552271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42">
              <a:extLst>
                <a:ext uri="{FF2B5EF4-FFF2-40B4-BE49-F238E27FC236}">
                  <a16:creationId xmlns="" xmlns:a16="http://schemas.microsoft.com/office/drawing/2014/main" id="{C1141326-16F7-4513-8C11-52ED1967FD87}"/>
                </a:ext>
              </a:extLst>
            </p:cNvPr>
            <p:cNvGrpSpPr/>
            <p:nvPr userDrawn="1"/>
          </p:nvGrpSpPr>
          <p:grpSpPr>
            <a:xfrm rot="60000">
              <a:off x="9386527" y="396039"/>
              <a:ext cx="396398" cy="468743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68578AB2-172F-4625-ACA5-E57A73C3685E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399ACC2F-4112-4075-9DE1-B19D7E931A8D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pic>
        <p:nvPicPr>
          <p:cNvPr id="5" name="Picture 4" descr="Dry trees with leaves blowing in the wind">
            <a:extLst>
              <a:ext uri="{FF2B5EF4-FFF2-40B4-BE49-F238E27FC236}">
                <a16:creationId xmlns="" xmlns:a16="http://schemas.microsoft.com/office/drawing/2014/main" id="{92FE3434-BC63-4F20-ABEF-4102C7275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7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5276" y="2781300"/>
            <a:ext cx="6318000" cy="2078700"/>
          </a:xfrm>
        </p:spPr>
        <p:txBody>
          <a:bodyPr anchor="b"/>
          <a:lstStyle>
            <a:lvl1pPr algn="l"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5278" y="5076004"/>
            <a:ext cx="6317999" cy="104893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6CFE62-F1C8-4E59-8F99-0D04722B851E}"/>
              </a:ext>
            </a:extLst>
          </p:cNvPr>
          <p:cNvSpPr/>
          <p:nvPr userDrawn="1"/>
        </p:nvSpPr>
        <p:spPr>
          <a:xfrm>
            <a:off x="0" y="6674831"/>
            <a:ext cx="118872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BB6C089-1AD0-4BAC-BA16-C013F5D65982}"/>
              </a:ext>
            </a:extLst>
          </p:cNvPr>
          <p:cNvSpPr/>
          <p:nvPr userDrawn="1"/>
        </p:nvSpPr>
        <p:spPr>
          <a:xfrm rot="5400000">
            <a:off x="8430122" y="3400921"/>
            <a:ext cx="6858001" cy="5616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6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36ABDA9-56F0-4BD5-957A-9265E295E053}"/>
              </a:ext>
            </a:extLst>
          </p:cNvPr>
          <p:cNvSpPr/>
          <p:nvPr userDrawn="1"/>
        </p:nvSpPr>
        <p:spPr>
          <a:xfrm>
            <a:off x="0" y="6"/>
            <a:ext cx="11887200" cy="18317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 descr="Birds on tree stump">
            <a:extLst>
              <a:ext uri="{FF2B5EF4-FFF2-40B4-BE49-F238E27FC236}">
                <a16:creationId xmlns="" xmlns:a16="http://schemas.microsoft.com/office/drawing/2014/main" id="{C8A90C74-5B47-4CE7-820B-219FDAF12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540623"/>
            <a:ext cx="3685351" cy="31580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D71C06E-7F98-4A1B-A1AC-579247DEFA9F}"/>
              </a:ext>
            </a:extLst>
          </p:cNvPr>
          <p:cNvSpPr/>
          <p:nvPr userDrawn="1"/>
        </p:nvSpPr>
        <p:spPr>
          <a:xfrm rot="5400000">
            <a:off x="-3400547" y="3400549"/>
            <a:ext cx="6858000" cy="56907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3234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indeer standing in front of mountain">
            <a:extLst>
              <a:ext uri="{FF2B5EF4-FFF2-40B4-BE49-F238E27FC236}">
                <a16:creationId xmlns="" xmlns:a16="http://schemas.microsoft.com/office/drawing/2014/main" id="{10AE261A-8203-4D00-A7B9-164D2FB59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3568"/>
            <a:ext cx="3582124" cy="59944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396" y="2781302"/>
            <a:ext cx="6318000" cy="2078699"/>
          </a:xfrm>
        </p:spPr>
        <p:txBody>
          <a:bodyPr anchor="b"/>
          <a:lstStyle>
            <a:lvl1pPr>
              <a:lnSpc>
                <a:spcPts val="5000"/>
              </a:lnSpc>
              <a:defRPr sz="6000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65396" y="5076000"/>
            <a:ext cx="6318000" cy="1047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5E76B39-FFD5-446D-A1FF-F202B33283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E6993-A255-4991-82B3-5B740104A3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845615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E5019D-0D6B-4103-A77E-0FC59BF08C4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FAF249E3-960B-43F4-85AC-7CC8B9DCCB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89E7EEA9-57B0-45F4-83CF-C26E12D9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61D896F-BBE1-4A9A-8DC1-9CAED4EA21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629595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E7652-5D3C-4E76-956A-5C108AF2F91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1400" y="1152000"/>
            <a:ext cx="5300100" cy="4971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7241BE8-1C3F-4074-B703-40E3D22E0C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7600" y="1152000"/>
            <a:ext cx="5300100" cy="4971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25C650-506C-498E-B8B7-39F8026E5C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622FB4-5D9B-492E-A132-C638D791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00" y="359999"/>
            <a:ext cx="109863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9DA4DF-9AC0-40C3-8492-818E9AC17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3267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575C44-D05C-4272-B7EC-339F8BD805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400" y="1152000"/>
            <a:ext cx="5300100" cy="324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C2DB9F-9247-4D82-830C-8822B5AF8F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1400" y="1656000"/>
            <a:ext cx="5300100" cy="446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C0A9D2-98E8-4624-9AB0-A2A7650D5D0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7600" y="1152000"/>
            <a:ext cx="5300100" cy="324000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BF8E713-2787-430F-AA6B-FBE07D39812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7600" y="1656000"/>
            <a:ext cx="5300100" cy="44676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A33452AC-ADCA-4BAA-B0CE-06475A9B6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E7564D-50B8-4218-8FE9-9D118079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24EA0C-E8A2-48F4-82DD-B94D62B070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759327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224EA4C-8B3A-4244-AD4E-3B493AE0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657346-8D46-41CD-9912-B4EB1EF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E9272D3-0DD5-4F9D-9CBE-A4193A65F4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 descr="Autumn leaves">
            <a:extLst>
              <a:ext uri="{FF2B5EF4-FFF2-40B4-BE49-F238E27FC236}">
                <a16:creationId xmlns="" xmlns:a16="http://schemas.microsoft.com/office/drawing/2014/main" id="{1BE4DF55-2A9C-4006-B0A5-89FEC35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9" name="Group 8" descr="Banting">
            <a:extLst>
              <a:ext uri="{FF2B5EF4-FFF2-40B4-BE49-F238E27FC236}">
                <a16:creationId xmlns="" xmlns:a16="http://schemas.microsoft.com/office/drawing/2014/main" id="{43B8051D-D107-4255-9DD8-82A933B74BCA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Isosceles Triangle 33">
                <a:extLst>
                  <a:ext uri="{FF2B5EF4-FFF2-40B4-BE49-F238E27FC236}">
                    <a16:creationId xmlns="" xmlns:a16="http://schemas.microsoft.com/office/drawing/2014/main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378977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176867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313" y="2336873"/>
            <a:ext cx="458089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4272" y="2336873"/>
            <a:ext cx="4582556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C655-B697-44F3-AC10-1B7B1660FADD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3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36500" y="1244600"/>
            <a:ext cx="7499700" cy="48803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1000" y="3960000"/>
            <a:ext cx="35100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5119114-FB5C-449C-B51B-64A5B0EFD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00" y="1244600"/>
            <a:ext cx="3510000" cy="2515626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72AC5FD-8B7F-42E7-9042-046BFB39D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778079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036499" y="1308102"/>
            <a:ext cx="7499700" cy="4816837"/>
          </a:xfrm>
          <a:solidFill>
            <a:schemeClr val="bg1">
              <a:lumMod val="95000"/>
            </a:schemeClr>
          </a:solidFill>
          <a:ln w="76200" cap="sq">
            <a:solidFill>
              <a:schemeClr val="tx1">
                <a:lumMod val="75000"/>
                <a:lumOff val="2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288000" tIns="0" rIns="288000" bIns="0" rtlCol="0" anchor="ctr">
            <a:noAutofit/>
          </a:bodyPr>
          <a:lstStyle>
            <a:lvl1pPr marL="0" indent="0" algn="ctr">
              <a:buNone/>
              <a:defRPr lang="en-ZA" sz="1200" i="1" dirty="0">
                <a:latin typeface="+mn-lt"/>
                <a:cs typeface="Times New Roman" panose="02020603050405020304" pitchFamily="18" charset="0"/>
              </a:defRPr>
            </a:lvl1pPr>
          </a:lstStyle>
          <a:p>
            <a:pPr marL="228600" lvl="0" indent="-2286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01" y="1308104"/>
            <a:ext cx="3510000" cy="245212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02A1F4-BF96-48B0-BB35-FD94F947F7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3187E9-F6EB-4C40-BDF4-F4F536D77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noProof="0" dirty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414314F0-1149-47C5-A887-71C9333FAEE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1000" y="3960000"/>
            <a:ext cx="35100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1437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176867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" y="609600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753235"/>
            <a:ext cx="9373517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694" y="2336879"/>
            <a:ext cx="4360519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16" y="3030014"/>
            <a:ext cx="4580897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653" y="2336873"/>
            <a:ext cx="436217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4271" y="3030014"/>
            <a:ext cx="4582558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E8BF-BF04-400A-8746-2DD47BFF7093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9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176867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" y="609600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F4422-50FB-4685-87BB-8AE79D22F7CF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 descr="Autumn leaves">
            <a:extLst>
              <a:ext uri="{FF2B5EF4-FFF2-40B4-BE49-F238E27FC236}">
                <a16:creationId xmlns="" xmlns:a16="http://schemas.microsoft.com/office/drawing/2014/main" id="{1BE4DF55-2A9C-4006-B0A5-89FEC35E6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485" y="4980275"/>
            <a:ext cx="1732717" cy="1877731"/>
          </a:xfrm>
          <a:prstGeom prst="rect">
            <a:avLst/>
          </a:prstGeom>
        </p:spPr>
      </p:pic>
      <p:grpSp>
        <p:nvGrpSpPr>
          <p:cNvPr id="11" name="Group 10" descr="Banting">
            <a:extLst>
              <a:ext uri="{FF2B5EF4-FFF2-40B4-BE49-F238E27FC236}">
                <a16:creationId xmlns="" xmlns:a16="http://schemas.microsoft.com/office/drawing/2014/main" id="{43B8051D-D107-4255-9DD8-82A933B74BCA}"/>
              </a:ext>
            </a:extLst>
          </p:cNvPr>
          <p:cNvGrpSpPr/>
          <p:nvPr userDrawn="1"/>
        </p:nvGrpSpPr>
        <p:grpSpPr>
          <a:xfrm>
            <a:off x="9439573" y="-1537"/>
            <a:ext cx="2447628" cy="555099"/>
            <a:chOff x="9681613" y="-1537"/>
            <a:chExt cx="2510387" cy="555099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C4F2F6CC-23D4-4FB6-98E6-DAE9C308CCE1}"/>
                </a:ext>
              </a:extLst>
            </p:cNvPr>
            <p:cNvGrpSpPr/>
            <p:nvPr userDrawn="1"/>
          </p:nvGrpSpPr>
          <p:grpSpPr>
            <a:xfrm rot="398390">
              <a:off x="10903668" y="254690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2" name="Isosceles Triangle 81">
                <a:extLst>
                  <a:ext uri="{FF2B5EF4-FFF2-40B4-BE49-F238E27FC236}">
                    <a16:creationId xmlns="" xmlns:a16="http://schemas.microsoft.com/office/drawing/2014/main" id="{279DB259-FCE9-4582-B5F4-6CD39572309C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F28B2FB3-62C2-4A01-89C0-41C0B93B965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908C619-00C6-44A2-9AA8-F58235042DFF}"/>
                </a:ext>
              </a:extLst>
            </p:cNvPr>
            <p:cNvGrpSpPr/>
            <p:nvPr userDrawn="1"/>
          </p:nvGrpSpPr>
          <p:grpSpPr>
            <a:xfrm rot="338390">
              <a:off x="11111892" y="276964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Isosceles Triangle 79">
                <a:extLst>
                  <a:ext uri="{FF2B5EF4-FFF2-40B4-BE49-F238E27FC236}">
                    <a16:creationId xmlns="" xmlns:a16="http://schemas.microsoft.com/office/drawing/2014/main" id="{D1E9A51D-DEE7-4CF3-BB37-48C183CCCE1D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14230302-1F11-4932-BC46-6B644B6C4B66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14E5DCCF-49B1-44DE-82AC-9AB321B8A4C7}"/>
                </a:ext>
              </a:extLst>
            </p:cNvPr>
            <p:cNvGrpSpPr/>
            <p:nvPr userDrawn="1"/>
          </p:nvGrpSpPr>
          <p:grpSpPr>
            <a:xfrm rot="218390">
              <a:off x="11320792" y="293422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Isosceles Triangle 77">
                <a:extLst>
                  <a:ext uri="{FF2B5EF4-FFF2-40B4-BE49-F238E27FC236}">
                    <a16:creationId xmlns="" xmlns:a16="http://schemas.microsoft.com/office/drawing/2014/main" id="{E59FCC37-C52D-4142-8E9F-B6EE08C64F2B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FAC81B88-36C1-4573-97AC-430AEEB8A2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C8D34D7-0994-4C0E-BA3A-0F38B04D9BB0}"/>
                </a:ext>
              </a:extLst>
            </p:cNvPr>
            <p:cNvGrpSpPr/>
            <p:nvPr userDrawn="1"/>
          </p:nvGrpSpPr>
          <p:grpSpPr>
            <a:xfrm rot="98390">
              <a:off x="11530596" y="302125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Isosceles Triangle 75">
                <a:extLst>
                  <a:ext uri="{FF2B5EF4-FFF2-40B4-BE49-F238E27FC236}">
                    <a16:creationId xmlns="" xmlns:a16="http://schemas.microsoft.com/office/drawing/2014/main" id="{1C516508-4B30-47FF-BF79-7DB968A99C03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B3468E16-EC02-478E-905D-666F724A479D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967460DA-775B-4527-B35C-E43C3187C882}"/>
                </a:ext>
              </a:extLst>
            </p:cNvPr>
            <p:cNvGrpSpPr/>
            <p:nvPr userDrawn="1"/>
          </p:nvGrpSpPr>
          <p:grpSpPr>
            <a:xfrm rot="21578390">
              <a:off x="11741076" y="3050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Isosceles Triangle 73">
                <a:extLst>
                  <a:ext uri="{FF2B5EF4-FFF2-40B4-BE49-F238E27FC236}">
                    <a16:creationId xmlns="" xmlns:a16="http://schemas.microsoft.com/office/drawing/2014/main" id="{8E64170F-50C9-43ED-B8B9-25CED932F6D5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3DD4CD69-EE04-4A27-BFF0-130F725ED9EC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7A1311E9-4D23-4D7A-84C8-37002D6A1F56}"/>
                </a:ext>
              </a:extLst>
            </p:cNvPr>
            <p:cNvGrpSpPr/>
            <p:nvPr userDrawn="1"/>
          </p:nvGrpSpPr>
          <p:grpSpPr>
            <a:xfrm rot="21458390">
              <a:off x="11952458" y="30014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2" name="Isosceles Triangle 71">
                <a:extLst>
                  <a:ext uri="{FF2B5EF4-FFF2-40B4-BE49-F238E27FC236}">
                    <a16:creationId xmlns="" xmlns:a16="http://schemas.microsoft.com/office/drawing/2014/main" id="{8C58AE29-9ACC-4451-929A-524CD70AD3E0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42A0010B-ED9E-4C9A-A8DF-D1BA65584FEA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0994012-1F98-467C-94F4-8B27B521C5CD}"/>
                </a:ext>
              </a:extLst>
            </p:cNvPr>
            <p:cNvGrpSpPr/>
            <p:nvPr userDrawn="1"/>
          </p:nvGrpSpPr>
          <p:grpSpPr>
            <a:xfrm rot="1058390">
              <a:off x="9681613" y="-1537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Isosceles Triangle 69">
                <a:extLst>
                  <a:ext uri="{FF2B5EF4-FFF2-40B4-BE49-F238E27FC236}">
                    <a16:creationId xmlns="" xmlns:a16="http://schemas.microsoft.com/office/drawing/2014/main" id="{B69B4B0C-AEE3-460F-A3B9-73EC5FC75A11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340A7953-28E9-47EE-92AF-DD13AF4BB743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BB56A88E-B2CD-4E41-9D8D-F42148A7AB9D}"/>
                </a:ext>
              </a:extLst>
            </p:cNvPr>
            <p:cNvGrpSpPr/>
            <p:nvPr userDrawn="1"/>
          </p:nvGrpSpPr>
          <p:grpSpPr>
            <a:xfrm rot="938390">
              <a:off x="9885323" y="59512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Isosceles Triangle 67">
                <a:extLst>
                  <a:ext uri="{FF2B5EF4-FFF2-40B4-BE49-F238E27FC236}">
                    <a16:creationId xmlns="" xmlns:a16="http://schemas.microsoft.com/office/drawing/2014/main" id="{09A71999-0828-4D0D-846D-2E0AC73B956E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682CC924-318E-4F6F-BD36-06DA9EDD52B9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DBA22CE4-EE36-4C61-A8F2-B8163A3DABCB}"/>
                </a:ext>
              </a:extLst>
            </p:cNvPr>
            <p:cNvGrpSpPr/>
            <p:nvPr userDrawn="1"/>
          </p:nvGrpSpPr>
          <p:grpSpPr>
            <a:xfrm rot="818390">
              <a:off x="10089936" y="112805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Isosceles Triangle 65">
                <a:extLst>
                  <a:ext uri="{FF2B5EF4-FFF2-40B4-BE49-F238E27FC236}">
                    <a16:creationId xmlns="" xmlns:a16="http://schemas.microsoft.com/office/drawing/2014/main" id="{0A3E6993-8CE4-4997-AFDD-45196373C378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EFFE377A-F883-4908-B2BF-C6A6A233D18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9B06031F-D0C5-480B-9718-18698E14A2EE}"/>
                </a:ext>
              </a:extLst>
            </p:cNvPr>
            <p:cNvGrpSpPr/>
            <p:nvPr userDrawn="1"/>
          </p:nvGrpSpPr>
          <p:grpSpPr>
            <a:xfrm rot="698390">
              <a:off x="10295451" y="158344"/>
              <a:ext cx="210191" cy="248550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Isosceles Triangle 63">
                <a:extLst>
                  <a:ext uri="{FF2B5EF4-FFF2-40B4-BE49-F238E27FC236}">
                    <a16:creationId xmlns="" xmlns:a16="http://schemas.microsoft.com/office/drawing/2014/main" id="{9384A3F7-B1EB-4352-96A9-7141ECD409D0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200EE178-E24D-4C9C-B4DA-06076D848822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36CE9FB9-04AB-4F12-927A-4A44B8D85F93}"/>
                </a:ext>
              </a:extLst>
            </p:cNvPr>
            <p:cNvGrpSpPr/>
            <p:nvPr userDrawn="1"/>
          </p:nvGrpSpPr>
          <p:grpSpPr>
            <a:xfrm rot="578390">
              <a:off x="10501643" y="198066"/>
              <a:ext cx="210191" cy="248550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Isosceles Triangle 61">
                <a:extLst>
                  <a:ext uri="{FF2B5EF4-FFF2-40B4-BE49-F238E27FC236}">
                    <a16:creationId xmlns="" xmlns:a16="http://schemas.microsoft.com/office/drawing/2014/main" id="{12F200C4-0B7B-4F16-8930-3D9E6A6C7EC6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73792B56-4434-40ED-ABDD-A25013F2ED3E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39365F97-254C-4CFF-B942-06FCA3D148FF}"/>
                </a:ext>
              </a:extLst>
            </p:cNvPr>
            <p:cNvGrpSpPr/>
            <p:nvPr userDrawn="1"/>
          </p:nvGrpSpPr>
          <p:grpSpPr>
            <a:xfrm rot="458390">
              <a:off x="10708738" y="230034"/>
              <a:ext cx="210191" cy="248550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Isosceles Triangle 59">
                <a:extLst>
                  <a:ext uri="{FF2B5EF4-FFF2-40B4-BE49-F238E27FC236}">
                    <a16:creationId xmlns="" xmlns:a16="http://schemas.microsoft.com/office/drawing/2014/main" id="{4ED06B20-7615-4B88-8522-C6C80F1A11D4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511310DB-D88E-411C-8488-52BEBF63F932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D9FE5A01-844A-44FE-9618-E69861EA84B5}"/>
                </a:ext>
              </a:extLst>
            </p:cNvPr>
            <p:cNvGrpSpPr/>
            <p:nvPr userDrawn="1"/>
          </p:nvGrpSpPr>
          <p:grpSpPr>
            <a:xfrm>
              <a:off x="11512840" y="61155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Isosceles Triangle 57">
                <a:extLst>
                  <a:ext uri="{FF2B5EF4-FFF2-40B4-BE49-F238E27FC236}">
                    <a16:creationId xmlns="" xmlns:a16="http://schemas.microsoft.com/office/drawing/2014/main" id="{10214E75-73DF-4367-BBCC-F93EC376F592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174602FB-DC16-4F69-802C-F55F116D7B3E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FC625E71-7651-48B5-A0D3-609DB7D5F8E0}"/>
                </a:ext>
              </a:extLst>
            </p:cNvPr>
            <p:cNvGrpSpPr/>
            <p:nvPr userDrawn="1"/>
          </p:nvGrpSpPr>
          <p:grpSpPr>
            <a:xfrm rot="21540000">
              <a:off x="11625962" y="60101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Isosceles Triangle 55">
                <a:extLst>
                  <a:ext uri="{FF2B5EF4-FFF2-40B4-BE49-F238E27FC236}">
                    <a16:creationId xmlns="" xmlns:a16="http://schemas.microsoft.com/office/drawing/2014/main" id="{512E5F11-4A5A-4881-8B1A-7FD175027629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60ABEE89-B4B3-45BD-A34E-BCBB33CF776B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1ED92B2F-0483-4007-BFC1-508124664C10}"/>
                </a:ext>
              </a:extLst>
            </p:cNvPr>
            <p:cNvGrpSpPr/>
            <p:nvPr userDrawn="1"/>
          </p:nvGrpSpPr>
          <p:grpSpPr>
            <a:xfrm rot="21420000">
              <a:off x="11739085" y="55883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Isosceles Triangle 53">
                <a:extLst>
                  <a:ext uri="{FF2B5EF4-FFF2-40B4-BE49-F238E27FC236}">
                    <a16:creationId xmlns="" xmlns:a16="http://schemas.microsoft.com/office/drawing/2014/main" id="{EAC1EA4A-DD91-4552-8D7F-954697FA88FA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84FFCDA6-C96D-45AB-AF7E-BCD1A24A0D25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12A3CC98-25AE-40E6-BF29-FEDA195E84DE}"/>
                </a:ext>
              </a:extLst>
            </p:cNvPr>
            <p:cNvGrpSpPr/>
            <p:nvPr userDrawn="1"/>
          </p:nvGrpSpPr>
          <p:grpSpPr>
            <a:xfrm rot="21300000">
              <a:off x="1185220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Isosceles Triangle 51">
                <a:extLst>
                  <a:ext uri="{FF2B5EF4-FFF2-40B4-BE49-F238E27FC236}">
                    <a16:creationId xmlns="" xmlns:a16="http://schemas.microsoft.com/office/drawing/2014/main" id="{5BD4F442-BB4D-45A0-9836-C45C490878A6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5E5FAC51-B985-42D6-8378-F438A5F2BFFF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FBD7D8CA-4BFF-478D-B204-A09E1BD7DA2C}"/>
                </a:ext>
              </a:extLst>
            </p:cNvPr>
            <p:cNvGrpSpPr/>
            <p:nvPr userDrawn="1"/>
          </p:nvGrpSpPr>
          <p:grpSpPr>
            <a:xfrm rot="21180000">
              <a:off x="11965330" y="35850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Isosceles Triangle 49">
                <a:extLst>
                  <a:ext uri="{FF2B5EF4-FFF2-40B4-BE49-F238E27FC236}">
                    <a16:creationId xmlns="" xmlns:a16="http://schemas.microsoft.com/office/drawing/2014/main" id="{ED00D605-E228-429E-A574-A9BE374B9ADA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32605E79-77EA-490E-9E94-95EEEDEBA1F8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38021FDA-5287-4825-AD8E-06EB934AEA9F}"/>
                </a:ext>
              </a:extLst>
            </p:cNvPr>
            <p:cNvGrpSpPr/>
            <p:nvPr userDrawn="1"/>
          </p:nvGrpSpPr>
          <p:grpSpPr>
            <a:xfrm rot="21060000">
              <a:off x="12078452" y="20034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Isosceles Triangle 47">
                <a:extLst>
                  <a:ext uri="{FF2B5EF4-FFF2-40B4-BE49-F238E27FC236}">
                    <a16:creationId xmlns="" xmlns:a16="http://schemas.microsoft.com/office/drawing/2014/main" id="{CDADA468-C80C-41F1-8863-045BEEB22B73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CD4CDF94-F982-4312-A189-CBEFE7A334C3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CEC11AAC-81FA-465D-97FB-70FE6C2907F8}"/>
                </a:ext>
              </a:extLst>
            </p:cNvPr>
            <p:cNvGrpSpPr/>
            <p:nvPr userDrawn="1"/>
          </p:nvGrpSpPr>
          <p:grpSpPr>
            <a:xfrm rot="660000">
              <a:off x="10841090" y="0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Isosceles Triangle 45">
                <a:extLst>
                  <a:ext uri="{FF2B5EF4-FFF2-40B4-BE49-F238E27FC236}">
                    <a16:creationId xmlns="" xmlns:a16="http://schemas.microsoft.com/office/drawing/2014/main" id="{7E9DA203-B900-42A2-80DE-4C9A0EB7990A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1BBB24C8-B0C1-41BE-A3E5-2DD6D9C6CF46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9A8E38DC-3343-4C9C-ADDB-C08D7B65F7A6}"/>
                </a:ext>
              </a:extLst>
            </p:cNvPr>
            <p:cNvGrpSpPr/>
            <p:nvPr userDrawn="1"/>
          </p:nvGrpSpPr>
          <p:grpSpPr>
            <a:xfrm rot="540000">
              <a:off x="10954212" y="20034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33638CB1-B460-4820-B9ED-B15A2379F3D1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CFF26CC0-FAD4-4D85-9B62-491AA2F19DA1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BB30F897-AA9C-41AE-BAED-6A12D6E83E7F}"/>
                </a:ext>
              </a:extLst>
            </p:cNvPr>
            <p:cNvGrpSpPr/>
            <p:nvPr userDrawn="1"/>
          </p:nvGrpSpPr>
          <p:grpSpPr>
            <a:xfrm rot="420000">
              <a:off x="11067335" y="35850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Isosceles Triangle 41">
                <a:extLst>
                  <a:ext uri="{FF2B5EF4-FFF2-40B4-BE49-F238E27FC236}">
                    <a16:creationId xmlns="" xmlns:a16="http://schemas.microsoft.com/office/drawing/2014/main" id="{C5C768BA-04FD-42A6-9348-2CEFFD16A8C7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EE6D3BCC-D2AA-42B4-8AFA-50AE79AAC0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BCB07096-348B-426D-85FD-C8806D5296CE}"/>
                </a:ext>
              </a:extLst>
            </p:cNvPr>
            <p:cNvGrpSpPr/>
            <p:nvPr userDrawn="1"/>
          </p:nvGrpSpPr>
          <p:grpSpPr>
            <a:xfrm rot="300000">
              <a:off x="11180457" y="47448"/>
              <a:ext cx="113548" cy="134271"/>
              <a:chOff x="509247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Isosceles Triangle 39">
                <a:extLst>
                  <a:ext uri="{FF2B5EF4-FFF2-40B4-BE49-F238E27FC236}">
                    <a16:creationId xmlns="" xmlns:a16="http://schemas.microsoft.com/office/drawing/2014/main" id="{54204862-D3D8-4E9A-85C4-0957583ACFAF}"/>
                  </a:ext>
                </a:extLst>
              </p:cNvPr>
              <p:cNvSpPr/>
              <p:nvPr/>
            </p:nvSpPr>
            <p:spPr>
              <a:xfrm rot="10800000">
                <a:off x="5141249" y="1538585"/>
                <a:ext cx="928211" cy="1165024"/>
              </a:xfrm>
              <a:prstGeom prst="triangle">
                <a:avLst/>
              </a:prstGeom>
              <a:pattFill prst="lgCheck">
                <a:fgClr>
                  <a:schemeClr val="accent1"/>
                </a:fgClr>
                <a:bgClr>
                  <a:schemeClr val="accent1">
                    <a:lumMod val="75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830AC312-8FB7-43BE-8A39-113E6AEA083B}"/>
                  </a:ext>
                </a:extLst>
              </p:cNvPr>
              <p:cNvSpPr/>
              <p:nvPr/>
            </p:nvSpPr>
            <p:spPr>
              <a:xfrm>
                <a:off x="509247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9109980-E4F7-4706-8235-C5280F91862C}"/>
                </a:ext>
              </a:extLst>
            </p:cNvPr>
            <p:cNvGrpSpPr/>
            <p:nvPr userDrawn="1"/>
          </p:nvGrpSpPr>
          <p:grpSpPr>
            <a:xfrm rot="180000">
              <a:off x="11293580" y="55883"/>
              <a:ext cx="113548" cy="134271"/>
              <a:chOff x="6076947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Isosceles Triangle 37">
                <a:extLst>
                  <a:ext uri="{FF2B5EF4-FFF2-40B4-BE49-F238E27FC236}">
                    <a16:creationId xmlns="" xmlns:a16="http://schemas.microsoft.com/office/drawing/2014/main" id="{2F85BE07-7419-4C8E-B6D8-E04DB46F98B0}"/>
                  </a:ext>
                </a:extLst>
              </p:cNvPr>
              <p:cNvSpPr/>
              <p:nvPr/>
            </p:nvSpPr>
            <p:spPr>
              <a:xfrm rot="10800000">
                <a:off x="6125717" y="1538585"/>
                <a:ext cx="928211" cy="1165024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D2D8F8E2-DC58-4D45-9F66-6CC9681CF384}"/>
                  </a:ext>
                </a:extLst>
              </p:cNvPr>
              <p:cNvSpPr/>
              <p:nvPr/>
            </p:nvSpPr>
            <p:spPr>
              <a:xfrm>
                <a:off x="6076947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AE4C8309-4CA7-43FA-81C9-15E665E5ED0C}"/>
                </a:ext>
              </a:extLst>
            </p:cNvPr>
            <p:cNvGrpSpPr/>
            <p:nvPr userDrawn="1"/>
          </p:nvGrpSpPr>
          <p:grpSpPr>
            <a:xfrm rot="60000">
              <a:off x="11406702" y="60101"/>
              <a:ext cx="113548" cy="134271"/>
              <a:chOff x="7141259" y="1490663"/>
              <a:chExt cx="1025751" cy="1212946"/>
            </a:xfrm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Isosceles Triangle 35">
                <a:extLst>
                  <a:ext uri="{FF2B5EF4-FFF2-40B4-BE49-F238E27FC236}">
                    <a16:creationId xmlns="" xmlns:a16="http://schemas.microsoft.com/office/drawing/2014/main" id="{BEA32E83-2140-4230-AFC4-42629504C749}"/>
                  </a:ext>
                </a:extLst>
              </p:cNvPr>
              <p:cNvSpPr/>
              <p:nvPr/>
            </p:nvSpPr>
            <p:spPr>
              <a:xfrm rot="10800000">
                <a:off x="7190029" y="1538585"/>
                <a:ext cx="928211" cy="1165024"/>
              </a:xfrm>
              <a:prstGeom prst="triangle">
                <a:avLst/>
              </a:prstGeom>
              <a:pattFill prst="pct5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16C79357-05A2-4A23-816D-8F96B3791596}"/>
                  </a:ext>
                </a:extLst>
              </p:cNvPr>
              <p:cNvSpPr/>
              <p:nvPr/>
            </p:nvSpPr>
            <p:spPr>
              <a:xfrm>
                <a:off x="7141259" y="1490663"/>
                <a:ext cx="1025751" cy="4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14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47797-ADE4-4638-9B2C-0641A6430100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3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176867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753227"/>
            <a:ext cx="9373513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702" y="2336879"/>
            <a:ext cx="546812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16" y="2336878"/>
            <a:ext cx="3695325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FFD2-7FE2-44D1-BC4B-1832E876252D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33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970240"/>
            <a:ext cx="10176867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82" y="1971234"/>
            <a:ext cx="1562922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" y="609600"/>
            <a:ext cx="1017686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321183" y="609600"/>
            <a:ext cx="1562922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8" y="753228"/>
            <a:ext cx="9373511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6627" y="2336874"/>
            <a:ext cx="5290203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315" y="2336879"/>
            <a:ext cx="3779350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48B7-2A91-4707-B0F7-446A557D7384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smtClean="0"/>
              <a:t> Page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20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4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314" y="753228"/>
            <a:ext cx="937351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2336873"/>
            <a:ext cx="9373514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2206" y="5936193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05BA-01FC-4B67-940F-B26205815546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3314" y="5936194"/>
            <a:ext cx="6698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Md. Kawcher Hossen, Assis't teacher. Karim Ullah High School. 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1222" y="753233"/>
            <a:ext cx="1125297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 </a:t>
            </a:r>
            <a:r>
              <a:rPr lang="en-US" b="1" noProof="0" smtClean="0"/>
              <a:t>Page</a:t>
            </a:r>
            <a:r>
              <a:rPr lang="en-US" noProof="0" smtClean="0"/>
              <a:t> </a:t>
            </a:r>
            <a:fld id="{26699011-AD31-4C1E-9097-A1CA72DD0DA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11" r:id="rId28"/>
    <p:sldLayoutId id="2147483712" r:id="rId29"/>
    <p:sldLayoutId id="2147483713" r:id="rId30"/>
    <p:sldLayoutId id="2147483714" r:id="rId31"/>
    <p:sldLayoutId id="2147483717" r:id="rId32"/>
    <p:sldLayoutId id="2147483718" r:id="rId33"/>
    <p:sldLayoutId id="2147483649" r:id="rId34"/>
    <p:sldLayoutId id="2147483651" r:id="rId35"/>
    <p:sldLayoutId id="2147483650" r:id="rId36"/>
    <p:sldLayoutId id="2147483652" r:id="rId37"/>
    <p:sldLayoutId id="2147483653" r:id="rId38"/>
    <p:sldLayoutId id="2147483654" r:id="rId39"/>
    <p:sldLayoutId id="2147483656" r:id="rId40"/>
    <p:sldLayoutId id="2147483657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3.jpg"/><Relationship Id="rId7" Type="http://schemas.openxmlformats.org/officeDocument/2006/relationships/image" Target="../media/image56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jpg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22.png"/><Relationship Id="rId7" Type="http://schemas.openxmlformats.org/officeDocument/2006/relationships/image" Target="../media/image6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eg"/><Relationship Id="rId9" Type="http://schemas.openxmlformats.org/officeDocument/2006/relationships/image" Target="../media/image6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1887200" cy="685800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E0A7F4-9F17-445B-B89E-3B7AC0CB11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99320" y="6096002"/>
            <a:ext cx="2087880" cy="762001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>
          <a:xfrm>
            <a:off x="1" y="6408634"/>
            <a:ext cx="4663440" cy="449369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87302"/>
            <a:ext cx="11887200" cy="395272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25000" b="1" dirty="0" err="1" smtClean="0">
                <a:solidFill>
                  <a:srgbClr val="FFFF00"/>
                </a:solidFill>
                <a:latin typeface="NikoshBAN"/>
              </a:rPr>
              <a:t>স্বাগতম</a:t>
            </a:r>
            <a:endParaRPr lang="en-US" sz="25000" b="1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84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495" r="6286" b="624"/>
          <a:stretch/>
        </p:blipFill>
        <p:spPr>
          <a:xfrm>
            <a:off x="7129463" y="-54823"/>
            <a:ext cx="4773779" cy="3304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63" y="3514697"/>
            <a:ext cx="4773779" cy="3343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D71495-64ED-4D32-8334-FC99959F06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857057" y="6197319"/>
            <a:ext cx="2030143" cy="660681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14" name="TextBox 2"/>
          <p:cNvSpPr txBox="1"/>
          <p:nvPr/>
        </p:nvSpPr>
        <p:spPr>
          <a:xfrm>
            <a:off x="0" y="1153821"/>
            <a:ext cx="661507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গায়ে হলুদ অনুষ্ঠান আমাদের সংস্কৃতির উল্লেখযোগ্য দিক।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26597" y="3771872"/>
            <a:ext cx="667229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এই অনুষ্ঠানকে কেন্দ্র করে বিভিন্ন ধরণের আচার আচরণ ও সংস্কার পালন করা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208" y="77099"/>
            <a:ext cx="4994453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গায়ে হলুদ অনুষ্ঠান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37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C318D3-2B5C-4F5B-A9A1-87E592E6E7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731551" y="6096000"/>
            <a:ext cx="2155649" cy="762000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12" name="TextBox 2"/>
          <p:cNvSpPr txBox="1"/>
          <p:nvPr/>
        </p:nvSpPr>
        <p:spPr>
          <a:xfrm>
            <a:off x="274274" y="53981"/>
            <a:ext cx="58911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রোগ মুক্তির জন্য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223296" y="1296832"/>
            <a:ext cx="5606321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হিন্দুরা পুরোহিত এবং মুসলমানরা পির বা মৌলভি সাহেবদের কাছে থেকে তাবিজ বা মাদুলি নিয়ে গলায়, বাহুতে বা কোমরে বেঁধে রাখে।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3" y="3614738"/>
            <a:ext cx="4929188" cy="3182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13" y="53981"/>
            <a:ext cx="4929187" cy="3332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0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wo Robins on a tree stump">
            <a:extLst>
              <a:ext uri="{FF2B5EF4-FFF2-40B4-BE49-F238E27FC236}">
                <a16:creationId xmlns="" xmlns:a16="http://schemas.microsoft.com/office/drawing/2014/main" id="{DCB2310A-767B-4ABB-8069-1D0F263FE0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95093" y="4711954"/>
            <a:ext cx="3626187" cy="2146046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</a:t>
            </a:r>
            <a:r>
              <a:rPr lang="en-US" b="1" noProof="0" dirty="0" smtClean="0"/>
              <a:t>High</a:t>
            </a:r>
            <a:r>
              <a:rPr lang="en-US" noProof="0" dirty="0" smtClean="0"/>
              <a:t> School. 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9F970C-0797-40F9-9728-41B996BD7E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731551" y="6089743"/>
            <a:ext cx="2155649" cy="768257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12</a:t>
            </a:fld>
            <a:endParaRPr lang="en-US" b="1" dirty="0"/>
          </a:p>
        </p:txBody>
      </p:sp>
      <p:sp>
        <p:nvSpPr>
          <p:cNvPr id="12" name="TextBox 3"/>
          <p:cNvSpPr txBox="1"/>
          <p:nvPr/>
        </p:nvSpPr>
        <p:spPr>
          <a:xfrm>
            <a:off x="257175" y="0"/>
            <a:ext cx="65479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 লাগা থেকে বাঁচার জন্য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42346" y="3935596"/>
            <a:ext cx="65299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অশুভ দৃষ্টি  কাটানোর জন্য তাই বাচ্চার কপালের পাশে কাজলের টিপ দেওয়া হয়। 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0" y="1058753"/>
            <a:ext cx="69723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লোক সমাজে বিশ্বাস রয়েছে বাচ্চার ওপর অশুভ দৃষ্টি পড়লে ক্ষতি হতে পারে। সাধারণভাবে একে চোখ লাগা বলে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8" y="3545994"/>
            <a:ext cx="4775754" cy="3312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38" y="0"/>
            <a:ext cx="4729162" cy="3357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57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" y="3714750"/>
            <a:ext cx="5966753" cy="310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" y="-28927"/>
            <a:ext cx="6006360" cy="3642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934833" y="6005384"/>
            <a:ext cx="1952368" cy="852616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12" name="TextBox 5"/>
          <p:cNvSpPr txBox="1"/>
          <p:nvPr/>
        </p:nvSpPr>
        <p:spPr>
          <a:xfrm>
            <a:off x="6698894" y="832718"/>
            <a:ext cx="428292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 দিন খরা হলে অর্থাৎ বৃষ্টি না নামলে  কৃষক খুব চিন্তায় পড়ে যায়। চাষাবাদের খুব ক্ষতি হয়ে যাবে। বৃষ্টি নামানোর জন্য গ্রামের মেয়েরা একটি অনুষ্ঠান করে।  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24873F69-46A6-48AC-B1C8-BFEE090FA01C}"/>
              </a:ext>
            </a:extLst>
          </p:cNvPr>
          <p:cNvSpPr txBox="1"/>
          <p:nvPr/>
        </p:nvSpPr>
        <p:spPr>
          <a:xfrm>
            <a:off x="6693643" y="3298927"/>
            <a:ext cx="421737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তারা কুলা নিয়ে বাড়ি বাড়ি যায়। মুখে বৃষ্টির গান গায় বা ছড়া কাটে। বাড়ির মেয়েরা কুলার ওপর পানি ঢেলে দেয়।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DEF6439-5691-4357-A94E-9C78AB935AD1}"/>
              </a:ext>
            </a:extLst>
          </p:cNvPr>
          <p:cNvSpPr txBox="1"/>
          <p:nvPr/>
        </p:nvSpPr>
        <p:spPr>
          <a:xfrm>
            <a:off x="6788834" y="5253256"/>
            <a:ext cx="41929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তারা বিশ্বাস করে এভাবেই আকাশ থেকে বৃষ্টি নামবে।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BDBAF70-1149-4F87-8CB0-BB45F9374458}"/>
              </a:ext>
            </a:extLst>
          </p:cNvPr>
          <p:cNvSpPr txBox="1"/>
          <p:nvPr/>
        </p:nvSpPr>
        <p:spPr>
          <a:xfrm>
            <a:off x="6507778" y="0"/>
            <a:ext cx="4192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বৃষ্টি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নামানোর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83833" y="6492875"/>
            <a:ext cx="2674620" cy="365125"/>
          </a:xfrm>
        </p:spPr>
        <p:txBody>
          <a:bodyPr/>
          <a:lstStyle/>
          <a:p>
            <a:fld id="{66847797-ADE4-4638-9B2C-0641A6430100}" type="datetime1">
              <a:rPr lang="en-US" b="1" smtClean="0"/>
              <a:pPr/>
              <a:t>9/1/2021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22373" y="6211614"/>
            <a:ext cx="2364828" cy="646386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11" name="TextBox 4"/>
          <p:cNvSpPr txBox="1"/>
          <p:nvPr/>
        </p:nvSpPr>
        <p:spPr>
          <a:xfrm>
            <a:off x="0" y="978188"/>
            <a:ext cx="1188720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যেসব বিষয়ে লোকসংস্কৃতির পরিচয় রয়েছে তাকে লোকসংস্কৃতিকর উপাদান বলে। 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2516768" y="2257946"/>
            <a:ext cx="62264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এই উপাদান দুই ধরণের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072661" y="18273"/>
            <a:ext cx="91770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লোকসংস্কৃতির উপাদান</a:t>
            </a:r>
            <a:endParaRPr lang="bn-IN" sz="48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48C36E-7527-43EA-BAC4-C4EF49B01BB2}"/>
              </a:ext>
            </a:extLst>
          </p:cNvPr>
          <p:cNvSpPr txBox="1"/>
          <p:nvPr/>
        </p:nvSpPr>
        <p:spPr>
          <a:xfrm>
            <a:off x="301099" y="2450187"/>
            <a:ext cx="23396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বস্তুগত উপাদান 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2934ABDC-EFCB-411B-A159-9FCFF670FA6C}"/>
              </a:ext>
            </a:extLst>
          </p:cNvPr>
          <p:cNvSpPr txBox="1"/>
          <p:nvPr/>
        </p:nvSpPr>
        <p:spPr>
          <a:xfrm>
            <a:off x="9024634" y="2459276"/>
            <a:ext cx="228753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অবস্তুগত উপাদান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AC8E8551-6506-41D5-9602-CC763C33A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86" y="3464169"/>
            <a:ext cx="4085141" cy="3171045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6090D06-7E6D-4331-BA4D-76C0DA010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170"/>
            <a:ext cx="3372620" cy="3114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15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D5E5073E-6FE3-4B5B-AA60-1F13C85DA520}"/>
              </a:ext>
            </a:extLst>
          </p:cNvPr>
          <p:cNvSpPr txBox="1"/>
          <p:nvPr/>
        </p:nvSpPr>
        <p:spPr>
          <a:xfrm>
            <a:off x="3637062" y="0"/>
            <a:ext cx="4419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বস্তুগত উপাদান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12263C7-E0D5-4AB7-B283-236CCB7F4DEE}"/>
              </a:ext>
            </a:extLst>
          </p:cNvPr>
          <p:cNvSpPr txBox="1"/>
          <p:nvPr/>
        </p:nvSpPr>
        <p:spPr>
          <a:xfrm>
            <a:off x="0" y="584887"/>
            <a:ext cx="118439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লোকসংস্কৃতির যেসব উপাদান ধরা যায় ছোঁয়া যায় তা বস্তুগত উপাদান ।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7FEDDC61-09DC-4861-84E4-EEAB33F7D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88" y="4326769"/>
            <a:ext cx="2743200" cy="1869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70724B18-92D4-4E3B-8A8E-84C5A4241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12" y="4308891"/>
            <a:ext cx="2920672" cy="19439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BD66AD-480F-408D-8D65-10A666F0F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634" y="4311655"/>
            <a:ext cx="2796346" cy="18849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9EAA5D-7742-4F2A-AA55-1F246AA16F0F}"/>
              </a:ext>
            </a:extLst>
          </p:cNvPr>
          <p:cNvSpPr/>
          <p:nvPr/>
        </p:nvSpPr>
        <p:spPr>
          <a:xfrm>
            <a:off x="325375" y="3624684"/>
            <a:ext cx="26011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তাঁত শিল্প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D9559A8-BF43-40DB-B3FD-714326691DE8}"/>
              </a:ext>
            </a:extLst>
          </p:cNvPr>
          <p:cNvSpPr/>
          <p:nvPr/>
        </p:nvSpPr>
        <p:spPr>
          <a:xfrm>
            <a:off x="7948102" y="3554270"/>
            <a:ext cx="376373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শাখা বা শঙ্খ শিল্প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B08D272E-37CD-4605-8B74-7680BE2B1979}"/>
              </a:ext>
            </a:extLst>
          </p:cNvPr>
          <p:cNvSpPr/>
          <p:nvPr/>
        </p:nvSpPr>
        <p:spPr>
          <a:xfrm>
            <a:off x="325375" y="6219577"/>
            <a:ext cx="26011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কাঁসা শিল্প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20079E77-9BDC-4976-8355-EBC1A791CD01}"/>
              </a:ext>
            </a:extLst>
          </p:cNvPr>
          <p:cNvSpPr/>
          <p:nvPr/>
        </p:nvSpPr>
        <p:spPr>
          <a:xfrm>
            <a:off x="9278286" y="6252879"/>
            <a:ext cx="26011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বেত শিল্প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6D30CDD-249E-4C9A-9D3D-806F88518363}"/>
              </a:ext>
            </a:extLst>
          </p:cNvPr>
          <p:cNvSpPr/>
          <p:nvPr/>
        </p:nvSpPr>
        <p:spPr>
          <a:xfrm>
            <a:off x="6040709" y="6291102"/>
            <a:ext cx="26011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নকশিকাথা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1BF88141-4997-493C-AE90-0DFF0E89716F}"/>
              </a:ext>
            </a:extLst>
          </p:cNvPr>
          <p:cNvSpPr/>
          <p:nvPr/>
        </p:nvSpPr>
        <p:spPr>
          <a:xfrm>
            <a:off x="3166822" y="6227872"/>
            <a:ext cx="260113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মৃৎশিল্প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Punched Tape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7D0D9-38AA-46EE-9D48-5CCB1050C0E2}"/>
              </a:ext>
            </a:extLst>
          </p:cNvPr>
          <p:cNvSpPr/>
          <p:nvPr/>
        </p:nvSpPr>
        <p:spPr>
          <a:xfrm>
            <a:off x="4672309" y="2507564"/>
            <a:ext cx="2349105" cy="969793"/>
          </a:xfrm>
          <a:prstGeom prst="flowChartPunchedTap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লোকশিল্প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6EE129D3-DA3B-4761-BC64-4D627BFC1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" y="1767174"/>
            <a:ext cx="3753279" cy="18351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lc="http://schemas.openxmlformats.org/drawingml/2006/lockedCanvas" xmlns:a16="http://schemas.microsoft.com/office/drawing/2014/main" xmlns="" id="{BDF41AEE-7DED-4312-8B18-1A41428595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62" y="1752922"/>
            <a:ext cx="4028018" cy="18228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3818E49-4CC5-4A26-8E2C-3A34F15146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50" y="4332743"/>
            <a:ext cx="2685222" cy="18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y trees with leaves blowing in the wind">
            <a:extLst>
              <a:ext uri="{FF2B5EF4-FFF2-40B4-BE49-F238E27FC236}">
                <a16:creationId xmlns="" xmlns:a16="http://schemas.microsoft.com/office/drawing/2014/main" id="{F18AB588-752E-4D66-BDA5-7D034137C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pic>
        <p:nvPicPr>
          <p:cNvPr id="12" name="Picture 11" descr="Two Robins on a tree stump">
            <a:extLst>
              <a:ext uri="{FF2B5EF4-FFF2-40B4-BE49-F238E27FC236}">
                <a16:creationId xmlns="" xmlns:a16="http://schemas.microsoft.com/office/drawing/2014/main" id="{5214D18E-C6E1-4E04-92E0-FD49966AA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69934" y="4711954"/>
            <a:ext cx="3626187" cy="214604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7F54D70-8A7C-48AD-B469-4F90D898F7C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735672" y="6253316"/>
            <a:ext cx="2151528" cy="604684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16</a:t>
            </a:fld>
            <a:endParaRPr lang="en-US" b="1" dirty="0"/>
          </a:p>
        </p:txBody>
      </p:sp>
      <p:sp>
        <p:nvSpPr>
          <p:cNvPr id="14" name="Flowchart: Punched Tap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95AB88C6-C365-41C3-B9CA-3BFFC0ABE472}"/>
              </a:ext>
            </a:extLst>
          </p:cNvPr>
          <p:cNvSpPr/>
          <p:nvPr/>
        </p:nvSpPr>
        <p:spPr>
          <a:xfrm>
            <a:off x="4984580" y="3958258"/>
            <a:ext cx="2429474" cy="856142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লোকযান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36E3A93-E356-4083-AF81-0ACB655ED49E}"/>
              </a:ext>
            </a:extLst>
          </p:cNvPr>
          <p:cNvSpPr/>
          <p:nvPr/>
        </p:nvSpPr>
        <p:spPr>
          <a:xfrm>
            <a:off x="5736862" y="4965011"/>
            <a:ext cx="190092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পালকি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2506B9A-7858-47BC-A469-98A5931BAFAA}"/>
              </a:ext>
            </a:extLst>
          </p:cNvPr>
          <p:cNvSpPr/>
          <p:nvPr/>
        </p:nvSpPr>
        <p:spPr>
          <a:xfrm>
            <a:off x="4555848" y="5880599"/>
            <a:ext cx="177411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নৌকা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Punched Tape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10B7C1-A751-4617-92DC-457F05CCE2C1}"/>
              </a:ext>
            </a:extLst>
          </p:cNvPr>
          <p:cNvSpPr/>
          <p:nvPr/>
        </p:nvSpPr>
        <p:spPr>
          <a:xfrm>
            <a:off x="4565382" y="10697"/>
            <a:ext cx="2910839" cy="722537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লোকবিজ্ঞান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48BB40E5-28DB-4FD0-B025-51F1F6A9F3C0}"/>
              </a:ext>
            </a:extLst>
          </p:cNvPr>
          <p:cNvSpPr/>
          <p:nvPr/>
        </p:nvSpPr>
        <p:spPr>
          <a:xfrm>
            <a:off x="30982" y="3118503"/>
            <a:ext cx="35244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তাঁতশিল্পের চরকা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F8D961F5-BB6D-4479-BD7F-9DE9F095A479}"/>
              </a:ext>
            </a:extLst>
          </p:cNvPr>
          <p:cNvSpPr/>
          <p:nvPr/>
        </p:nvSpPr>
        <p:spPr>
          <a:xfrm>
            <a:off x="6043677" y="3085526"/>
            <a:ext cx="27812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মাছধরার চাই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3893A9B3-68AE-4EEF-A951-CDFDA35B56C2}"/>
              </a:ext>
            </a:extLst>
          </p:cNvPr>
          <p:cNvSpPr/>
          <p:nvPr/>
        </p:nvSpPr>
        <p:spPr>
          <a:xfrm>
            <a:off x="3969916" y="3097705"/>
            <a:ext cx="176694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লাঙল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EE6B2477-FC2C-4912-B1BE-1E4C229A61C9}"/>
              </a:ext>
            </a:extLst>
          </p:cNvPr>
          <p:cNvSpPr/>
          <p:nvPr/>
        </p:nvSpPr>
        <p:spPr>
          <a:xfrm>
            <a:off x="9840918" y="3060778"/>
            <a:ext cx="15104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কাস্তে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E08969-339E-43B1-9DE4-D99C2CB396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21565" r="10475" b="12812"/>
          <a:stretch/>
        </p:blipFill>
        <p:spPr>
          <a:xfrm>
            <a:off x="0" y="4447815"/>
            <a:ext cx="4424672" cy="24101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0944DF7-F5BB-491F-96BB-1B569FC416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26679"/>
          <a:stretch/>
        </p:blipFill>
        <p:spPr>
          <a:xfrm>
            <a:off x="6128812" y="939197"/>
            <a:ext cx="2790270" cy="20358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lc="http://schemas.openxmlformats.org/drawingml/2006/lockedCanvas" xmlns:a16="http://schemas.microsoft.com/office/drawing/2014/main" xmlns="" id="{6EE22A2A-3B81-47ED-850A-CE48E499F8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25" y="951376"/>
            <a:ext cx="2542404" cy="20397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8A6901F-30E6-4392-92F4-07DF417C4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18" y="873513"/>
            <a:ext cx="2793982" cy="206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E4C1064-A8FF-489C-AD4F-41A0714BC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" y="974406"/>
            <a:ext cx="3082921" cy="200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37619573-2703-4E70-9338-ADC3A6CF4E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77" y="4429801"/>
            <a:ext cx="4192528" cy="242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8" grpId="0" animBg="1"/>
      <p:bldP spid="19" grpId="0"/>
      <p:bldP spid="21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/>
          <p:nvPr/>
        </p:nvSpPr>
        <p:spPr>
          <a:xfrm>
            <a:off x="0" y="2487887"/>
            <a:ext cx="1188720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অবস্তুগত উপাদানের প্রধান বিষয়টিই হচ্ছে সাহিত্য ।</a:t>
            </a:r>
          </a:p>
          <a:p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এসব সাহিত্যের লিহিত রুপ নেই। মানুষের মুখে মুখে তা ছড়িয়ে আছে।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C6666AF-1FBF-4FB4-8A8A-DC0B1811AB34}"/>
              </a:ext>
            </a:extLst>
          </p:cNvPr>
          <p:cNvSpPr txBox="1"/>
          <p:nvPr/>
        </p:nvSpPr>
        <p:spPr>
          <a:xfrm>
            <a:off x="3710941" y="6816"/>
            <a:ext cx="52847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অবস্তুগত উপাদান 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DAA1BFCF-3C5C-4F08-8D94-6EE171AFB181}"/>
              </a:ext>
            </a:extLst>
          </p:cNvPr>
          <p:cNvSpPr txBox="1"/>
          <p:nvPr/>
        </p:nvSpPr>
        <p:spPr>
          <a:xfrm>
            <a:off x="-1" y="785400"/>
            <a:ext cx="1188720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যে সকল সাংস্কৃতিক বিষয়  ধরা বা ছোঁয়া যায়না অর্থাৎ মানুষের চিন্তা থেকে জন্ম নেয় এবং মুখে মুখে ছড়িয়ে পড়ে তাকে লোকসংস্কৃতির অবস্তুগত উপাদান বলে । 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C997996-10BE-4C36-87A0-A68D803DD90B}"/>
              </a:ext>
            </a:extLst>
          </p:cNvPr>
          <p:cNvSpPr txBox="1"/>
          <p:nvPr/>
        </p:nvSpPr>
        <p:spPr>
          <a:xfrm>
            <a:off x="1087394" y="3812281"/>
            <a:ext cx="116153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এধরণের সাহিত্য লোকসাহিত্য নামেও পরিচিত।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6DAF68-3CEC-47DA-A659-D5FF56DB954F}"/>
              </a:ext>
            </a:extLst>
          </p:cNvPr>
          <p:cNvSpPr txBox="1"/>
          <p:nvPr/>
        </p:nvSpPr>
        <p:spPr>
          <a:xfrm>
            <a:off x="4530706" y="5145519"/>
            <a:ext cx="7356494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কলা রুয়ে না কেটো পাত,</a:t>
            </a:r>
          </a:p>
          <a:p>
            <a:pPr algn="ctr"/>
            <a:r>
              <a:rPr lang="bn-IN" sz="3600" b="0" i="0" dirty="0">
                <a:solidFill>
                  <a:srgbClr val="2021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তাতেই কাপড়, তাতেই ভাত।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DC9A20DD-FB58-4BE9-85DF-9F332A43D7CC}"/>
              </a:ext>
            </a:extLst>
          </p:cNvPr>
          <p:cNvSpPr txBox="1"/>
          <p:nvPr/>
        </p:nvSpPr>
        <p:spPr>
          <a:xfrm>
            <a:off x="312830" y="5268630"/>
            <a:ext cx="2751645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খনার বচন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1" grpId="0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t air balloon">
            <a:extLst>
              <a:ext uri="{FF2B5EF4-FFF2-40B4-BE49-F238E27FC236}">
                <a16:creationId xmlns="" xmlns:a16="http://schemas.microsoft.com/office/drawing/2014/main" id="{AB98580A-F338-405C-A5E0-B378F9D6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05" y="826610"/>
            <a:ext cx="705535" cy="1101639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>
                <a:latin typeface="NikoshBAN" panose="02000000000000000000"/>
              </a:rPr>
              <a:t>Md. </a:t>
            </a:r>
            <a:r>
              <a:rPr lang="en-US" noProof="0" dirty="0" err="1" smtClean="0">
                <a:latin typeface="NikoshBAN" panose="02000000000000000000"/>
              </a:rPr>
              <a:t>Kawcher</a:t>
            </a:r>
            <a:r>
              <a:rPr lang="en-US" noProof="0" dirty="0" smtClean="0">
                <a:latin typeface="NikoshBAN" panose="02000000000000000000"/>
              </a:rPr>
              <a:t> </a:t>
            </a:r>
            <a:r>
              <a:rPr lang="en-US" noProof="0" dirty="0" err="1" smtClean="0">
                <a:latin typeface="NikoshBAN" panose="02000000000000000000"/>
              </a:rPr>
              <a:t>Hossen</a:t>
            </a:r>
            <a:r>
              <a:rPr lang="en-US" noProof="0" dirty="0" smtClean="0">
                <a:latin typeface="NikoshBAN" panose="02000000000000000000"/>
              </a:rPr>
              <a:t>, </a:t>
            </a:r>
            <a:r>
              <a:rPr lang="en-US" noProof="0" dirty="0" err="1" smtClean="0">
                <a:latin typeface="NikoshBAN" panose="02000000000000000000"/>
              </a:rPr>
              <a:t>Assis't</a:t>
            </a:r>
            <a:r>
              <a:rPr lang="en-US" noProof="0" dirty="0" smtClean="0">
                <a:latin typeface="NikoshBAN" panose="02000000000000000000"/>
              </a:rPr>
              <a:t> teacher. </a:t>
            </a:r>
            <a:r>
              <a:rPr lang="en-US" noProof="0" dirty="0" err="1" smtClean="0">
                <a:latin typeface="NikoshBAN" panose="02000000000000000000"/>
              </a:rPr>
              <a:t>Karim</a:t>
            </a:r>
            <a:r>
              <a:rPr lang="en-US" noProof="0" dirty="0" smtClean="0">
                <a:latin typeface="NikoshBAN" panose="02000000000000000000"/>
              </a:rPr>
              <a:t> </a:t>
            </a:r>
            <a:r>
              <a:rPr lang="en-US" noProof="0" dirty="0" err="1" smtClean="0">
                <a:latin typeface="NikoshBAN" panose="02000000000000000000"/>
              </a:rPr>
              <a:t>Ullah</a:t>
            </a:r>
            <a:r>
              <a:rPr lang="en-US" noProof="0" dirty="0" smtClean="0">
                <a:latin typeface="NikoshBAN" panose="02000000000000000000"/>
              </a:rPr>
              <a:t> </a:t>
            </a:r>
            <a:r>
              <a:rPr lang="en-US" b="1" noProof="0" dirty="0" smtClean="0">
                <a:latin typeface="NikoshBAN" panose="02000000000000000000"/>
              </a:rPr>
              <a:t>High</a:t>
            </a:r>
            <a:r>
              <a:rPr lang="en-US" noProof="0" dirty="0" smtClean="0">
                <a:latin typeface="NikoshBAN" panose="02000000000000000000"/>
              </a:rPr>
              <a:t> School. </a:t>
            </a:r>
            <a:endParaRPr lang="en-US" noProof="0" dirty="0">
              <a:latin typeface="NikoshBAN" panose="0200000000000000000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3D83C-59FC-4386-B64C-348E31E4DA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753600" y="6179390"/>
            <a:ext cx="2133600" cy="678610"/>
          </a:xfrm>
        </p:spPr>
        <p:txBody>
          <a:bodyPr/>
          <a:lstStyle/>
          <a:p>
            <a:r>
              <a:rPr lang="en-US" b="1" dirty="0">
                <a:latin typeface="NikoshBAN" panose="02000000000000000000"/>
              </a:rPr>
              <a:t> Page </a:t>
            </a:r>
            <a:fld id="{26699011-AD31-4C1E-9097-A1CA72DD0DA4}" type="slidenum">
              <a:rPr lang="en-US" b="1" smtClean="0">
                <a:latin typeface="NikoshBAN" panose="02000000000000000000"/>
              </a:rPr>
              <a:pPr/>
              <a:t>18</a:t>
            </a:fld>
            <a:endParaRPr lang="en-US" b="1" dirty="0">
              <a:latin typeface="NikoshBAN" panose="0200000000000000000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5357C1F-9514-4777-AF71-A96423D24B5B}"/>
              </a:ext>
            </a:extLst>
          </p:cNvPr>
          <p:cNvSpPr txBox="1"/>
          <p:nvPr/>
        </p:nvSpPr>
        <p:spPr>
          <a:xfrm>
            <a:off x="3563200" y="0"/>
            <a:ext cx="539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anose="02000000000000000000"/>
                <a:cs typeface="NikoshBAN" panose="02000000000000000000" pitchFamily="2" charset="0"/>
              </a:rPr>
              <a:t>অবস্তুগত</a:t>
            </a:r>
            <a:r>
              <a:rPr lang="en-US" sz="48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/>
                <a:cs typeface="NikoshBAN" panose="02000000000000000000" pitchFamily="2" charset="0"/>
              </a:rPr>
              <a:t>উপাদানঃ</a:t>
            </a:r>
            <a:endParaRPr lang="en-US" sz="48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0E0BFA-95E4-488F-81FD-52A5D98BB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885362"/>
              </p:ext>
            </p:extLst>
          </p:nvPr>
        </p:nvGraphicFramePr>
        <p:xfrm>
          <a:off x="1" y="741695"/>
          <a:ext cx="11837772" cy="614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Oval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2C6C7E27-3BFC-4213-9F0A-CC3A106C14A2}"/>
              </a:ext>
            </a:extLst>
          </p:cNvPr>
          <p:cNvSpPr/>
          <p:nvPr/>
        </p:nvSpPr>
        <p:spPr>
          <a:xfrm>
            <a:off x="9753599" y="686663"/>
            <a:ext cx="2125459" cy="2353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/>
                <a:cs typeface="NikoshBAN" panose="02000000000000000000" pitchFamily="2" charset="0"/>
              </a:rPr>
              <a:t>খনার</a:t>
            </a:r>
            <a:r>
              <a:rPr lang="en-US" sz="32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/>
                <a:cs typeface="NikoshBAN" panose="02000000000000000000" pitchFamily="2" charset="0"/>
              </a:rPr>
              <a:t>বচন</a:t>
            </a:r>
            <a:endParaRPr lang="en-US" sz="32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lc="http://schemas.openxmlformats.org/drawingml/2006/lockedCanvas" xmlns:a16="http://schemas.microsoft.com/office/drawing/2014/main" xmlns="" id="{8212ACEA-0C1A-4E5B-8689-17CCB84DA3F6}"/>
              </a:ext>
            </a:extLst>
          </p:cNvPr>
          <p:cNvSpPr/>
          <p:nvPr/>
        </p:nvSpPr>
        <p:spPr>
          <a:xfrm>
            <a:off x="-69988" y="826610"/>
            <a:ext cx="2368593" cy="25097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/>
              </a:rPr>
              <a:t>ডাকের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  <a:cs typeface="NikoshBAN" panose="02000000000000000000" pitchFamily="2" charset="0"/>
              </a:rPr>
              <a:t>কথা</a:t>
            </a:r>
            <a:endParaRPr lang="en-US" sz="32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lc="http://schemas.openxmlformats.org/drawingml/2006/lockedCanvas" xmlns:a16="http://schemas.microsoft.com/office/drawing/2014/main" xmlns="" id="{A11D38B8-097F-4420-83C2-7F5E18BEED9C}"/>
              </a:ext>
            </a:extLst>
          </p:cNvPr>
          <p:cNvSpPr/>
          <p:nvPr/>
        </p:nvSpPr>
        <p:spPr>
          <a:xfrm>
            <a:off x="71268" y="4349577"/>
            <a:ext cx="2227338" cy="25372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/>
              </a:rPr>
              <a:t>ছেলে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ভুলানো</a:t>
            </a:r>
            <a:r>
              <a:rPr lang="en-US" sz="3200" dirty="0">
                <a:latin typeface="NikoshBAN" panose="02000000000000000000"/>
              </a:rPr>
              <a:t> </a:t>
            </a:r>
            <a:r>
              <a:rPr lang="en-US" sz="3200" dirty="0" err="1">
                <a:latin typeface="NikoshBAN" panose="02000000000000000000"/>
              </a:rPr>
              <a:t>ছড়া</a:t>
            </a:r>
            <a:endParaRPr lang="en-US" sz="3200" dirty="0">
              <a:latin typeface="NikoshBAN" panose="0200000000000000000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8C31B1B6-6446-4820-BC74-57011E580333}"/>
              </a:ext>
            </a:extLst>
          </p:cNvPr>
          <p:cNvSpPr/>
          <p:nvPr/>
        </p:nvSpPr>
        <p:spPr>
          <a:xfrm>
            <a:off x="9753599" y="4349578"/>
            <a:ext cx="2125459" cy="250842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/>
                <a:cs typeface="NikoshBAN" panose="02000000000000000000" pitchFamily="2" charset="0"/>
              </a:rPr>
              <a:t>ধাঁধাঁ</a:t>
            </a:r>
            <a:endParaRPr lang="en-US" sz="3200" dirty="0">
              <a:latin typeface="NikoshBAN" panose="0200000000000000000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6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20" grpId="0">
        <p:bldAsOne/>
      </p:bldGraphic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54F8CDE-065A-4725-B46D-B3ACCB3702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857057" y="5964237"/>
            <a:ext cx="2030143" cy="893763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19</a:t>
            </a:fld>
            <a:endParaRPr lang="en-US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17" y="957436"/>
            <a:ext cx="3414872" cy="24383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Rounded Rectangle 20"/>
          <p:cNvSpPr/>
          <p:nvPr/>
        </p:nvSpPr>
        <p:spPr>
          <a:xfrm>
            <a:off x="3840480" y="0"/>
            <a:ext cx="4587240" cy="89408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দলীয়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r>
              <a:rPr lang="en-US" sz="4100" b="1" dirty="0" err="1" smtClean="0">
                <a:solidFill>
                  <a:srgbClr val="660066"/>
                </a:solidFill>
                <a:latin typeface="NikoshBAN"/>
              </a:rPr>
              <a:t>কাজঃ</a:t>
            </a:r>
            <a:r>
              <a:rPr lang="en-US" sz="4100" b="1" dirty="0" smtClean="0">
                <a:solidFill>
                  <a:srgbClr val="660066"/>
                </a:solidFill>
                <a:latin typeface="NikoshBAN"/>
              </a:rPr>
              <a:t> </a:t>
            </a:r>
            <a:endParaRPr lang="en-US" sz="4100" b="1" dirty="0">
              <a:solidFill>
                <a:srgbClr val="660066"/>
              </a:solidFill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496376"/>
            <a:ext cx="11887200" cy="1644391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000" b="1" dirty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NikoshBAN"/>
              </a:rPr>
              <a:t>গ্রামীণ</a:t>
            </a:r>
            <a:r>
              <a:rPr lang="en-US" sz="5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NikoshBAN"/>
              </a:rPr>
              <a:t>লোকসংস্কৃতির</a:t>
            </a:r>
            <a:r>
              <a:rPr lang="en-US" sz="5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NikoshBAN"/>
              </a:rPr>
              <a:t>কয়েকটি</a:t>
            </a:r>
            <a:r>
              <a:rPr lang="en-US" sz="5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NikoshBAN"/>
              </a:rPr>
              <a:t>নিদর্শন</a:t>
            </a:r>
            <a:r>
              <a:rPr lang="en-US" sz="5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NikoshBAN"/>
              </a:rPr>
              <a:t>ব্যাখ্যা</a:t>
            </a:r>
            <a:r>
              <a:rPr lang="en-US" sz="5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000" b="1" dirty="0" err="1" smtClean="0">
                <a:solidFill>
                  <a:srgbClr val="FFFF00"/>
                </a:solidFill>
                <a:latin typeface="NikoshBAN"/>
              </a:rPr>
              <a:t>কর</a:t>
            </a:r>
            <a:r>
              <a:rPr lang="en-US" sz="5000" b="1" dirty="0" smtClean="0">
                <a:solidFill>
                  <a:srgbClr val="FFFF00"/>
                </a:solidFill>
                <a:latin typeface="NikoshBAN"/>
              </a:rPr>
              <a:t>। </a:t>
            </a:r>
            <a:endParaRPr lang="en-US" sz="50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201923"/>
            <a:ext cx="11887200" cy="1644391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5000" b="1" dirty="0" smtClean="0">
                <a:latin typeface="NikoshBAN"/>
              </a:rPr>
              <a:t> </a:t>
            </a:r>
            <a:r>
              <a:rPr lang="en-US" sz="5000" b="1" dirty="0" err="1" smtClean="0">
                <a:latin typeface="NikoshBAN"/>
              </a:rPr>
              <a:t>বস্তুগত</a:t>
            </a:r>
            <a:r>
              <a:rPr lang="en-US" sz="5000" b="1" dirty="0" smtClean="0">
                <a:latin typeface="NikoshBAN"/>
              </a:rPr>
              <a:t> ও </a:t>
            </a:r>
            <a:r>
              <a:rPr lang="en-US" sz="5000" b="1" dirty="0" err="1" smtClean="0">
                <a:latin typeface="NikoshBAN"/>
              </a:rPr>
              <a:t>অবস্তুগত</a:t>
            </a:r>
            <a:r>
              <a:rPr lang="en-US" sz="5000" b="1" dirty="0" smtClean="0">
                <a:latin typeface="NikoshBAN"/>
              </a:rPr>
              <a:t> </a:t>
            </a:r>
            <a:r>
              <a:rPr lang="en-US" sz="5000" b="1" dirty="0" err="1" smtClean="0">
                <a:latin typeface="NikoshBAN"/>
              </a:rPr>
              <a:t>সংস্কৃতির</a:t>
            </a:r>
            <a:r>
              <a:rPr lang="en-US" sz="5000" b="1" dirty="0" smtClean="0">
                <a:latin typeface="NikoshBAN"/>
              </a:rPr>
              <a:t> </a:t>
            </a:r>
            <a:r>
              <a:rPr lang="en-US" sz="5000" b="1" dirty="0" err="1" smtClean="0">
                <a:latin typeface="NikoshBAN"/>
              </a:rPr>
              <a:t>তুলনা</a:t>
            </a:r>
            <a:r>
              <a:rPr lang="en-US" sz="5000" b="1" dirty="0" smtClean="0">
                <a:latin typeface="NikoshBAN"/>
              </a:rPr>
              <a:t> </a:t>
            </a:r>
            <a:r>
              <a:rPr lang="en-US" sz="5000" b="1" dirty="0" err="1" smtClean="0">
                <a:latin typeface="NikoshBAN"/>
              </a:rPr>
              <a:t>কর</a:t>
            </a:r>
            <a:r>
              <a:rPr lang="en-US" sz="5000" b="1" dirty="0" smtClean="0">
                <a:latin typeface="NikoshBAN"/>
              </a:rPr>
              <a:t> । </a:t>
            </a:r>
            <a:endParaRPr lang="en-US" sz="50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3522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8674BD-9989-4219-8A9A-38B1DA89CD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134600" y="6096000"/>
            <a:ext cx="1752601" cy="762000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1" y="6469592"/>
            <a:ext cx="4594486" cy="388408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15" name="Rectangle 14"/>
          <p:cNvSpPr/>
          <p:nvPr/>
        </p:nvSpPr>
        <p:spPr>
          <a:xfrm>
            <a:off x="2" y="3388898"/>
            <a:ext cx="6035039" cy="3491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369" tIns="60183" rIns="120369" bIns="60183">
            <a:spAutoFit/>
          </a:bodyPr>
          <a:lstStyle/>
          <a:p>
            <a:pPr algn="ctr">
              <a:defRPr/>
            </a:pPr>
            <a:r>
              <a:rPr lang="bn-BD" sz="41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41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কাউছার</a:t>
            </a:r>
            <a:r>
              <a:rPr lang="en-US" sz="41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হোসেন</a:t>
            </a:r>
            <a:endParaRPr lang="en-US" sz="41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41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করিম</a:t>
            </a:r>
            <a:r>
              <a:rPr lang="en-US" sz="41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উল্যাহ</a:t>
            </a:r>
            <a:r>
              <a:rPr lang="en-US" sz="41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1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41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1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41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  <a:endParaRPr lang="bn-BD" sz="41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মাতুভুঞা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দাগনভুঞা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ফেনী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kawcherhossen@gmail.com</a:t>
            </a:r>
            <a:endParaRPr lang="en-US" sz="32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5" y="154624"/>
            <a:ext cx="3657600" cy="8749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5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32884" y="3583873"/>
            <a:ext cx="5390142" cy="3121729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en-US" sz="4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বাংলাদেশ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4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বিশ্বপরিচয়</a:t>
            </a:r>
            <a:endParaRPr lang="bn-BD" sz="4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4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সপ্তম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 </a:t>
            </a:r>
            <a:endParaRPr lang="bn-BD" sz="4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4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দ্বিতীয়</a:t>
            </a:r>
            <a:r>
              <a:rPr lang="en-US" sz="4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লোকসংস্কৃতি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329178" y="5282301"/>
            <a:ext cx="3250353" cy="95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655589" y="5283148"/>
            <a:ext cx="3252047" cy="95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99927" y="5282248"/>
            <a:ext cx="3251200" cy="19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" name="Content Placeholder 3">
            <a:extLst>
              <a:ext uri="{FF2B5EF4-FFF2-40B4-BE49-F238E27FC236}">
                <a16:creationId xmlns="" xmlns:a16="http://schemas.microsoft.com/office/drawing/2014/main" id="{8415D6E8-681E-43FC-8417-BFA2CDEB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773" y="0"/>
            <a:ext cx="2667000" cy="2896362"/>
          </a:xfrm>
          <a:prstGeom prst="roundRect">
            <a:avLst>
              <a:gd name="adj" fmla="val 11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3" y="0"/>
            <a:ext cx="2613759" cy="29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75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Hot air balloon">
            <a:extLst>
              <a:ext uri="{FF2B5EF4-FFF2-40B4-BE49-F238E27FC236}">
                <a16:creationId xmlns="" xmlns:a16="http://schemas.microsoft.com/office/drawing/2014/main" id="{504F0F4D-A767-485C-BB5B-583AA98E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860" y="1032210"/>
            <a:ext cx="398256" cy="621846"/>
          </a:xfrm>
          <a:prstGeom prst="rect">
            <a:avLst/>
          </a:prstGeom>
        </p:spPr>
      </p:pic>
      <p:pic>
        <p:nvPicPr>
          <p:cNvPr id="15" name="Picture 14" descr="Dry trees with leaves blowing in the wind">
            <a:extLst>
              <a:ext uri="{FF2B5EF4-FFF2-40B4-BE49-F238E27FC236}">
                <a16:creationId xmlns="" xmlns:a16="http://schemas.microsoft.com/office/drawing/2014/main" id="{6100AEE4-1A78-4484-9C22-B49C0AD66A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567" y="4447815"/>
            <a:ext cx="2333637" cy="2410191"/>
          </a:xfrm>
          <a:prstGeom prst="rect">
            <a:avLst/>
          </a:prstGeom>
        </p:spPr>
      </p:pic>
      <p:sp>
        <p:nvSpPr>
          <p:cNvPr id="27" name="Footer Placeholder 26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6635A4B7-B09F-41AC-B5F9-CB727695339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699812" y="5767211"/>
            <a:ext cx="2187388" cy="1090789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9" name="Down Ribbon 28"/>
          <p:cNvSpPr/>
          <p:nvPr/>
        </p:nvSpPr>
        <p:spPr>
          <a:xfrm>
            <a:off x="3093720" y="0"/>
            <a:ext cx="5745480" cy="794658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47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7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7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925926"/>
            <a:ext cx="11887200" cy="1336615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000" b="1" dirty="0" smtClean="0">
                <a:latin typeface="NikoshBAN"/>
              </a:rPr>
              <a:t>১) </a:t>
            </a:r>
            <a:r>
              <a:rPr lang="en-US" sz="4000" b="1" dirty="0" err="1" smtClean="0">
                <a:latin typeface="NikoshBAN" panose="02000000000000000000" pitchFamily="2" charset="0"/>
              </a:rPr>
              <a:t>যুগ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যুগ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ধরে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সাধারণ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মানুষ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সংস্কৃতি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লালন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</a:rPr>
              <a:t>আসছে</a:t>
            </a:r>
            <a:r>
              <a:rPr lang="en-US" sz="4000" b="1" dirty="0" smtClean="0">
                <a:latin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</a:rPr>
              <a:t>তাকে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/>
              </a:rPr>
              <a:t> ? </a:t>
            </a:r>
            <a:endParaRPr lang="en-US" sz="4000" b="1" dirty="0">
              <a:latin typeface="NikoshB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393809"/>
            <a:ext cx="118872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লোকসংস্কৃতি</a:t>
            </a:r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খ. </a:t>
            </a:r>
            <a:r>
              <a:rPr lang="en-US" sz="31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লোকগান</a:t>
            </a:r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ঘ. </a:t>
            </a:r>
            <a:r>
              <a:rPr lang="en-US" sz="31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লোকসাহিত্য</a:t>
            </a:r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1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31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190676"/>
            <a:ext cx="11887200" cy="721062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000" b="1" dirty="0" smtClean="0">
                <a:latin typeface="NikoshBAN"/>
              </a:rPr>
              <a:t>২) </a:t>
            </a:r>
            <a:r>
              <a:rPr lang="en-US" sz="4000" b="1" dirty="0" err="1" smtClean="0">
                <a:latin typeface="NikoshBAN"/>
              </a:rPr>
              <a:t>লোকসংস্কৃতির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উপাদান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কয়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ধরনের</a:t>
            </a:r>
            <a:r>
              <a:rPr lang="en-US" sz="4000" b="1" dirty="0" smtClean="0">
                <a:latin typeface="NikoshBAN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b="1" dirty="0" smtClean="0">
                <a:latin typeface="NikoshBAN"/>
              </a:rPr>
              <a:t> </a:t>
            </a:r>
            <a:endParaRPr lang="en-US" sz="4000" b="1" dirty="0">
              <a:latin typeface="NikoshB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960635"/>
            <a:ext cx="118872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২                                              খ. ৩            </a:t>
            </a:r>
          </a:p>
          <a:p>
            <a:endParaRPr lang="en-US" sz="31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ঘ. </a:t>
            </a:r>
            <a:r>
              <a:rPr lang="en-US" sz="31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1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100" b="1" dirty="0" smtClean="0">
                <a:solidFill>
                  <a:srgbClr val="FFFF00"/>
                </a:solidFill>
                <a:latin typeface="NikoshBAN"/>
              </a:rPr>
              <a:t>   </a:t>
            </a:r>
            <a:endParaRPr lang="en-US" sz="31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34" name="L-Shape 33"/>
          <p:cNvSpPr/>
          <p:nvPr/>
        </p:nvSpPr>
        <p:spPr>
          <a:xfrm rot="19213881">
            <a:off x="1251355" y="4918443"/>
            <a:ext cx="935008" cy="492368"/>
          </a:xfrm>
          <a:prstGeom prst="corner">
            <a:avLst>
              <a:gd name="adj1" fmla="val 50000"/>
              <a:gd name="adj2" fmla="val 5864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001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r>
              <a:rPr lang="en-US" dirty="0" smtClean="0">
                <a:latin typeface="NikoshBAN"/>
              </a:rPr>
              <a:t>        </a:t>
            </a:r>
            <a:endParaRPr lang="en-US" dirty="0">
              <a:latin typeface="NikoshBAN"/>
            </a:endParaRPr>
          </a:p>
        </p:txBody>
      </p:sp>
      <p:sp>
        <p:nvSpPr>
          <p:cNvPr id="35" name="L-Shape 34"/>
          <p:cNvSpPr/>
          <p:nvPr/>
        </p:nvSpPr>
        <p:spPr>
          <a:xfrm rot="19213881">
            <a:off x="3187420" y="2365501"/>
            <a:ext cx="900112" cy="528679"/>
          </a:xfrm>
          <a:prstGeom prst="corner">
            <a:avLst>
              <a:gd name="adj1" fmla="val 49211"/>
              <a:gd name="adj2" fmla="val 6032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001">
            <a:schemeClr val="lt1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30810" tIns="65406" rIns="130810" bIns="65406" rtlCol="0" anchor="ctr"/>
          <a:lstStyle/>
          <a:p>
            <a:pPr algn="ctr"/>
            <a:r>
              <a:rPr lang="en-US" dirty="0" smtClean="0">
                <a:latin typeface="NikoshBAN"/>
              </a:rPr>
              <a:t>         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5036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9735666" y="6107672"/>
            <a:ext cx="2119790" cy="750328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-31744" y="3013939"/>
            <a:ext cx="11887200" cy="1582836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NikoshBAN"/>
              </a:rPr>
              <a:t>৩)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লোকসংস্কৃতির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660643"/>
            <a:ext cx="118872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লোকগান</a:t>
            </a:r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খ. </a:t>
            </a:r>
            <a:r>
              <a:rPr lang="en-US" sz="3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লোকনাটক</a:t>
            </a:r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</a:p>
          <a:p>
            <a:endParaRPr lang="en-US" sz="3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খনার</a:t>
            </a:r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বচন</a:t>
            </a:r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ঘ. </a:t>
            </a:r>
            <a:r>
              <a:rPr lang="en-US" sz="3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91438"/>
            <a:ext cx="11887200" cy="844172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NikoshBAN"/>
              </a:rPr>
              <a:t>৪)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82040"/>
            <a:ext cx="11887200" cy="1536669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ধাঁধা</a:t>
            </a:r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খ. </a:t>
            </a:r>
            <a:r>
              <a:rPr lang="en-US" sz="3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পুঁথিসাহিত্য</a:t>
            </a:r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</a:p>
          <a:p>
            <a:endParaRPr lang="en-US" sz="31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নকশিকাঁথা</a:t>
            </a:r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ঘ.  </a:t>
            </a:r>
            <a:r>
              <a:rPr lang="en-US" sz="31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r>
              <a:rPr lang="en-US" sz="3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b="1" dirty="0">
              <a:latin typeface="NikoshBAN"/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8473459" y="5509231"/>
            <a:ext cx="980706" cy="590500"/>
          </a:xfrm>
          <a:prstGeom prst="corner">
            <a:avLst>
              <a:gd name="adj1" fmla="val 50000"/>
              <a:gd name="adj2" fmla="val 6259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810" tIns="65406" rIns="130810" bIns="65406" rtlCol="0" anchor="ctr"/>
          <a:lstStyle/>
          <a:p>
            <a:pPr algn="ctr"/>
            <a:endParaRPr lang="en-US">
              <a:latin typeface="NikoshBAN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2810017" y="1840741"/>
            <a:ext cx="1078859" cy="655117"/>
          </a:xfrm>
          <a:prstGeom prst="corner">
            <a:avLst>
              <a:gd name="adj1" fmla="val 50000"/>
              <a:gd name="adj2" fmla="val 5864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810" tIns="65406" rIns="130810" bIns="65406" rtlCol="0" anchor="ctr"/>
          <a:lstStyle/>
          <a:p>
            <a:pPr algn="ctr"/>
            <a:endParaRPr lang="en-US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ertical Scroll 22"/>
          <p:cNvSpPr/>
          <p:nvPr/>
        </p:nvSpPr>
        <p:spPr>
          <a:xfrm>
            <a:off x="5629835" y="1398494"/>
            <a:ext cx="6257364" cy="5459506"/>
          </a:xfrm>
          <a:prstGeom prst="verticalScroll">
            <a:avLst>
              <a:gd name="adj" fmla="val 89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3300"/>
                </a:solidFill>
                <a:latin typeface="NikoshBAN"/>
              </a:rPr>
              <a:t>লোকসংস্কৃতি</a:t>
            </a:r>
            <a:r>
              <a:rPr lang="en-US" sz="5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/>
              </a:rPr>
              <a:t>গ্রামীণ</a:t>
            </a:r>
            <a:r>
              <a:rPr lang="en-US" sz="5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/>
              </a:rPr>
              <a:t>জীবনযাপনে</a:t>
            </a:r>
            <a:r>
              <a:rPr lang="en-US" sz="5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/>
              </a:rPr>
              <a:t>কী</a:t>
            </a:r>
            <a:r>
              <a:rPr lang="en-US" sz="5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/>
              </a:rPr>
              <a:t>ধরনের</a:t>
            </a:r>
            <a:r>
              <a:rPr lang="en-US" sz="5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/>
              </a:rPr>
              <a:t>প্রভাব</a:t>
            </a:r>
            <a:r>
              <a:rPr lang="en-US" sz="5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/>
              </a:rPr>
              <a:t>ফেলছে</a:t>
            </a:r>
            <a:r>
              <a:rPr lang="en-US" sz="5400" b="1" dirty="0">
                <a:solidFill>
                  <a:srgbClr val="003300"/>
                </a:solidFill>
                <a:latin typeface="NikoshBAN"/>
              </a:rPr>
              <a:t>? </a:t>
            </a:r>
            <a:r>
              <a:rPr lang="en-US" sz="5400" b="1" dirty="0" err="1">
                <a:solidFill>
                  <a:srgbClr val="003300"/>
                </a:solidFill>
                <a:latin typeface="NikoshBAN"/>
              </a:rPr>
              <a:t>ব্যাখ্যা</a:t>
            </a:r>
            <a:r>
              <a:rPr lang="en-US" sz="5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5400" b="1" dirty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54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5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39074" y="6492875"/>
            <a:ext cx="2674620" cy="365125"/>
          </a:xfrm>
        </p:spPr>
        <p:txBody>
          <a:bodyPr/>
          <a:lstStyle/>
          <a:p>
            <a:fld id="{50F76AEC-2D9E-4926-957E-1BA22B8FBB12}" type="datetime1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735672" y="6179390"/>
            <a:ext cx="2151528" cy="678610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22</a:t>
            </a:fld>
            <a:endParaRPr lang="en-US" noProof="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</a:t>
            </a:r>
            <a:r>
              <a:rPr lang="en-US" b="1" noProof="0" dirty="0" smtClean="0"/>
              <a:t>teacher</a:t>
            </a:r>
            <a:r>
              <a:rPr lang="en-US" noProof="0" dirty="0" smtClean="0"/>
              <a:t>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21" name="Cloud 20"/>
          <p:cNvSpPr/>
          <p:nvPr/>
        </p:nvSpPr>
        <p:spPr>
          <a:xfrm>
            <a:off x="1386840" y="76202"/>
            <a:ext cx="10241280" cy="114300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9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9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900" b="1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20" name="Picture 19" descr="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494"/>
            <a:ext cx="5576047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1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9735672" y="6006353"/>
            <a:ext cx="2151528" cy="851647"/>
          </a:xfrm>
        </p:spPr>
        <p:txBody>
          <a:bodyPr/>
          <a:lstStyle/>
          <a:p>
            <a:r>
              <a:rPr lang="en-US" noProof="0" dirty="0" smtClean="0"/>
              <a:t> Page </a:t>
            </a:r>
            <a:fld id="{26699011-AD31-4C1E-9097-A1CA72DD0DA4}" type="slidenum">
              <a:rPr lang="en-US" noProof="0" smtClean="0"/>
              <a:pPr/>
              <a:t>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870" y="6474064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1" y="-17920"/>
            <a:ext cx="11887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err="1" smtClean="0">
                <a:solidFill>
                  <a:srgbClr val="FFFF00"/>
                </a:solidFill>
                <a:latin typeface="NikoshBAN"/>
              </a:rPr>
              <a:t>ধন্যবাদ</a:t>
            </a:r>
            <a:r>
              <a:rPr lang="en-US" sz="250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250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27877"/>
            <a:ext cx="1188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err="1" smtClean="0">
                <a:latin typeface="NikoshBAN"/>
              </a:rPr>
              <a:t>আল্লাহ</a:t>
            </a:r>
            <a:r>
              <a:rPr lang="en-US" sz="13000" b="1" dirty="0" smtClean="0">
                <a:latin typeface="NikoshBAN"/>
              </a:rPr>
              <a:t> </a:t>
            </a:r>
            <a:r>
              <a:rPr lang="en-US" sz="13000" b="1" dirty="0" err="1" smtClean="0">
                <a:latin typeface="NikoshBAN"/>
              </a:rPr>
              <a:t>হাফেজ</a:t>
            </a:r>
            <a:r>
              <a:rPr lang="en-US" sz="13000" b="1" dirty="0" smtClean="0">
                <a:latin typeface="NikoshBAN"/>
              </a:rPr>
              <a:t>  </a:t>
            </a:r>
            <a:endParaRPr lang="en-US" sz="13000" b="1" dirty="0">
              <a:latin typeface="NikoshB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DFCCF3-283C-45A2-A1EA-8B9671AF6F3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50534" y="6024631"/>
            <a:ext cx="1736666" cy="833369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3</a:t>
            </a:fld>
            <a:endParaRPr lang="en-US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0" y="6687889"/>
            <a:ext cx="6177600" cy="170111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</a:t>
            </a:r>
            <a:r>
              <a:rPr lang="en-US" b="1" noProof="0" dirty="0" err="1" smtClean="0"/>
              <a:t>Karim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94173"/>
            <a:ext cx="1188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ছবিগূলো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লক্ষ্য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কর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66C1199-CAE2-480B-B7ED-E978D256C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73" y="3491124"/>
            <a:ext cx="5709600" cy="3308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8FE34CF6-A778-4BB7-9F91-95D873BB7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3484605"/>
            <a:ext cx="5906531" cy="337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1703816-2EC4-404B-80BD-B72D056D70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600" y="45496"/>
            <a:ext cx="5635458" cy="3319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16"/>
            <a:ext cx="5906530" cy="3294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568919" y="2483508"/>
            <a:ext cx="3039762" cy="8442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ভূত</a:t>
            </a:r>
            <a:endParaRPr lang="en-US" sz="3600" dirty="0">
              <a:latin typeface="NikoshB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90486" y="2450528"/>
            <a:ext cx="3039762" cy="8442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গায়ে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হলুদ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71600" y="5913606"/>
            <a:ext cx="3039762" cy="8442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লোকগীতি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08279" y="5902651"/>
            <a:ext cx="3039762" cy="8442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/>
              </a:rPr>
              <a:t>পালকি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353" y="58432"/>
            <a:ext cx="11887200" cy="335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এই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ছবিগুলোতে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তোমরা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কি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660033"/>
                </a:solidFill>
                <a:latin typeface="NikoshBAN"/>
              </a:rPr>
              <a:t>দেখেছ</a:t>
            </a:r>
            <a:r>
              <a:rPr lang="en-US" sz="9600" b="1" dirty="0" smtClean="0">
                <a:solidFill>
                  <a:srgbClr val="660033"/>
                </a:solidFill>
                <a:latin typeface="NikoshBAN"/>
              </a:rPr>
              <a:t>? </a:t>
            </a:r>
            <a:endParaRPr lang="en-US" sz="9600" b="1" dirty="0">
              <a:solidFill>
                <a:srgbClr val="660033"/>
              </a:solidFill>
              <a:latin typeface="NikoshBAN"/>
            </a:endParaRPr>
          </a:p>
        </p:txBody>
      </p:sp>
      <p:sp>
        <p:nvSpPr>
          <p:cNvPr id="24" name="Round Single Corner Rectangle 23"/>
          <p:cNvSpPr/>
          <p:nvPr/>
        </p:nvSpPr>
        <p:spPr>
          <a:xfrm>
            <a:off x="0" y="3511347"/>
            <a:ext cx="11887200" cy="3371850"/>
          </a:xfrm>
          <a:prstGeom prst="round1Rect">
            <a:avLst>
              <a:gd name="adj" fmla="val 2481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বাংলাদেশের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লোকসংস্কৃতি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এর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বিভিন্ন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উপাদান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       </a:t>
            </a:r>
            <a:endParaRPr lang="en-US" sz="7200" b="1" dirty="0">
              <a:solidFill>
                <a:srgbClr val="0033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436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6" grpId="0" animBg="1"/>
      <p:bldP spid="21" grpId="0" animBg="1"/>
      <p:bldP spid="22" grpId="0" animBg="1"/>
      <p:bldP spid="18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B173CE40-A313-4DD7-8E41-E94E54BBC0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930456" y="6042678"/>
            <a:ext cx="1956744" cy="815322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4</a:t>
            </a:fld>
            <a:endParaRPr lang="en-US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</a:t>
            </a:r>
            <a:r>
              <a:rPr lang="en-US" b="1" noProof="0" dirty="0" smtClean="0"/>
              <a:t>School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sp>
        <p:nvSpPr>
          <p:cNvPr id="17" name="Rounded Rectangle 16"/>
          <p:cNvSpPr/>
          <p:nvPr/>
        </p:nvSpPr>
        <p:spPr>
          <a:xfrm>
            <a:off x="174172" y="0"/>
            <a:ext cx="11887200" cy="2514601"/>
          </a:xfrm>
          <a:prstGeom prst="roundRect">
            <a:avLst>
              <a:gd name="adj" fmla="val 409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11900" b="1" dirty="0" err="1" smtClean="0">
                <a:solidFill>
                  <a:srgbClr val="341716"/>
                </a:solidFill>
                <a:latin typeface="NikoshBAN"/>
              </a:rPr>
              <a:t>আজকের</a:t>
            </a:r>
            <a:r>
              <a:rPr lang="en-US" sz="11900" b="1" dirty="0" smtClean="0">
                <a:solidFill>
                  <a:srgbClr val="341716"/>
                </a:solidFill>
                <a:latin typeface="NikoshBAN"/>
              </a:rPr>
              <a:t> </a:t>
            </a:r>
            <a:r>
              <a:rPr lang="en-US" sz="11900" b="1" dirty="0" err="1" smtClean="0">
                <a:solidFill>
                  <a:srgbClr val="341716"/>
                </a:solidFill>
                <a:latin typeface="NikoshBAN"/>
              </a:rPr>
              <a:t>পাঠ</a:t>
            </a:r>
            <a:r>
              <a:rPr lang="en-US" sz="11900" b="1" dirty="0" smtClean="0">
                <a:solidFill>
                  <a:srgbClr val="341716"/>
                </a:solidFill>
                <a:latin typeface="NikoshBAN"/>
              </a:rPr>
              <a:t> </a:t>
            </a:r>
            <a:endParaRPr lang="en-US" sz="11900" b="1" dirty="0">
              <a:solidFill>
                <a:srgbClr val="341716"/>
              </a:solidFill>
              <a:latin typeface="NikoshB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2590798"/>
            <a:ext cx="11887200" cy="4267202"/>
          </a:xfrm>
          <a:prstGeom prst="roundRect">
            <a:avLst>
              <a:gd name="adj" fmla="val 255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বাংলাদেশের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লোকসংস্কৃতি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 ও </a:t>
            </a:r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এর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বিভিন্ন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003300"/>
                </a:solidFill>
                <a:latin typeface="NikoshBAN"/>
              </a:rPr>
              <a:t>উপাদান</a:t>
            </a:r>
            <a:r>
              <a:rPr lang="en-US" sz="7200" b="1" dirty="0" smtClean="0">
                <a:solidFill>
                  <a:srgbClr val="003300"/>
                </a:solidFill>
                <a:latin typeface="NikoshBAN"/>
              </a:rPr>
              <a:t>। </a:t>
            </a:r>
            <a:endParaRPr lang="en-US" sz="7200" b="1" dirty="0">
              <a:solidFill>
                <a:srgbClr val="0033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058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C9FD89-759A-4562-B5BE-058677BA01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001250" y="6099828"/>
            <a:ext cx="1885950" cy="758172"/>
          </a:xfrm>
        </p:spPr>
        <p:txBody>
          <a:bodyPr/>
          <a:lstStyle/>
          <a:p>
            <a:r>
              <a:rPr lang="en-US" b="1" dirty="0"/>
              <a:t> Page </a:t>
            </a:r>
            <a:fld id="{26699011-AD31-4C1E-9097-A1CA72DD0DA4}" type="slidenum">
              <a:rPr lang="en-US" b="1" smtClean="0"/>
              <a:pPr/>
              <a:t>5</a:t>
            </a:fld>
            <a:endParaRPr lang="en-US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-22486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11" name="Rounded Rectangle 10"/>
          <p:cNvSpPr/>
          <p:nvPr/>
        </p:nvSpPr>
        <p:spPr>
          <a:xfrm>
            <a:off x="3733802" y="2"/>
            <a:ext cx="4648200" cy="83820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bn-IN" sz="6000" b="1" dirty="0" smtClean="0">
                <a:solidFill>
                  <a:srgbClr val="003300"/>
                </a:solidFill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3300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2" y="990602"/>
            <a:ext cx="9144001" cy="838201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r>
              <a:rPr lang="bn-BD" sz="4800" b="1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4800" b="1" dirty="0" smtClean="0">
                <a:ln w="11430"/>
                <a:solidFill>
                  <a:srgbClr val="FFFF00"/>
                </a:solidFill>
                <a:latin typeface="NikoshBAN"/>
                <a:cs typeface="NikoshBAN" pitchFamily="2" charset="0"/>
              </a:rPr>
              <a:t>----- </a:t>
            </a:r>
            <a:endParaRPr lang="bn-BD" sz="4800" b="1" dirty="0" smtClean="0">
              <a:ln w="11430"/>
              <a:solidFill>
                <a:srgbClr val="FFFF00"/>
              </a:solidFill>
              <a:latin typeface="NikoshBAN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981202"/>
            <a:ext cx="11887200" cy="1447801"/>
            <a:chOff x="0" y="1981200"/>
            <a:chExt cx="12801600" cy="1447800"/>
          </a:xfrm>
        </p:grpSpPr>
        <p:sp>
          <p:nvSpPr>
            <p:cNvPr id="14" name="Rounded Rectangle 13"/>
            <p:cNvSpPr/>
            <p:nvPr/>
          </p:nvSpPr>
          <p:spPr>
            <a:xfrm>
              <a:off x="1066800" y="2209800"/>
              <a:ext cx="11734800" cy="12192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লোকসংস্কৃতি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কি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?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তা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ব্যাখ্যা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341716"/>
                  </a:solidFill>
                  <a:latin typeface="NikoshBAN"/>
                </a:rPr>
                <a:t>পারবে</a:t>
              </a:r>
              <a:r>
                <a:rPr lang="bn-BD" sz="3600" b="1" dirty="0" smtClean="0">
                  <a:solidFill>
                    <a:srgbClr val="341716"/>
                  </a:solidFill>
                  <a:latin typeface="NikoshBAN"/>
                </a:rPr>
                <a:t>;</a:t>
              </a:r>
              <a:r>
                <a:rPr lang="en-US" sz="3600" b="1" dirty="0" smtClean="0">
                  <a:solidFill>
                    <a:srgbClr val="341716"/>
                  </a:solidFill>
                  <a:latin typeface="NikoshBAN"/>
                </a:rPr>
                <a:t> </a:t>
              </a:r>
              <a:endParaRPr lang="en-US" sz="3600" dirty="0">
                <a:solidFill>
                  <a:srgbClr val="341716"/>
                </a:solidFill>
                <a:latin typeface="NikoshBAN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1981200"/>
              <a:ext cx="1447800" cy="1447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Ø"/>
              </a:pPr>
              <a:r>
                <a:rPr lang="en-US" sz="6000" dirty="0" smtClean="0">
                  <a:solidFill>
                    <a:srgbClr val="341716"/>
                  </a:solidFill>
                  <a:latin typeface="NikoshBAN"/>
                </a:rPr>
                <a:t> </a:t>
              </a:r>
              <a:endParaRPr lang="en-US" sz="6000" dirty="0">
                <a:solidFill>
                  <a:srgbClr val="341716"/>
                </a:solidFill>
                <a:latin typeface="NikoshB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3590922"/>
            <a:ext cx="11887200" cy="1468766"/>
            <a:chOff x="0" y="3733800"/>
            <a:chExt cx="12801600" cy="1468765"/>
          </a:xfrm>
        </p:grpSpPr>
        <p:sp>
          <p:nvSpPr>
            <p:cNvPr id="17" name="Rounded Rectangle 16"/>
            <p:cNvSpPr/>
            <p:nvPr/>
          </p:nvSpPr>
          <p:spPr>
            <a:xfrm>
              <a:off x="1143000" y="3830966"/>
              <a:ext cx="11658600" cy="137159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21" indent="-285721"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আমাদের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সংস্কৃতিতে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লোকসংস্কৃতির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প্রাভাব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ব্যাখ্যা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rgbClr val="660033"/>
                  </a:solidFill>
                  <a:latin typeface="NikoshBAN"/>
                </a:rPr>
                <a:t>পারবে</a:t>
              </a:r>
              <a:r>
                <a:rPr lang="en-US" sz="3600" b="1" dirty="0" smtClean="0">
                  <a:solidFill>
                    <a:srgbClr val="660033"/>
                  </a:solidFill>
                  <a:latin typeface="NikoshBAN"/>
                </a:rPr>
                <a:t>;</a:t>
              </a:r>
              <a:endParaRPr lang="bn-BD" sz="3600" b="1" dirty="0" smtClean="0">
                <a:solidFill>
                  <a:srgbClr val="660033"/>
                </a:solidFill>
                <a:latin typeface="NikoshB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3733800"/>
              <a:ext cx="1447800" cy="14478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Ø"/>
              </a:pPr>
              <a:r>
                <a:rPr lang="en-US" sz="6000" dirty="0" smtClean="0">
                  <a:solidFill>
                    <a:srgbClr val="660033"/>
                  </a:solidFill>
                  <a:latin typeface="NikoshBAN"/>
                </a:rPr>
                <a:t> </a:t>
              </a:r>
              <a:endParaRPr lang="en-US" sz="6000" dirty="0">
                <a:solidFill>
                  <a:srgbClr val="660033"/>
                </a:solidFill>
                <a:latin typeface="NikoshBAN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5219696"/>
            <a:ext cx="11887200" cy="1524002"/>
            <a:chOff x="0" y="5486399"/>
            <a:chExt cx="12801600" cy="1524001"/>
          </a:xfrm>
        </p:grpSpPr>
        <p:sp>
          <p:nvSpPr>
            <p:cNvPr id="20" name="Rounded Rectangle 19"/>
            <p:cNvSpPr/>
            <p:nvPr/>
          </p:nvSpPr>
          <p:spPr>
            <a:xfrm>
              <a:off x="1143000" y="5486399"/>
              <a:ext cx="11658600" cy="1523999"/>
            </a:xfrm>
            <a:prstGeom prst="roundRect">
              <a:avLst>
                <a:gd name="adj" fmla="val 378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21" indent="-285721" algn="ctr"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লোকসংস্কৃতির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উপাদানগুলো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বর্ণনা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করতে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NikoshBAN"/>
                </a:rPr>
                <a:t>পারবে</a:t>
              </a:r>
              <a:r>
                <a:rPr lang="en-US" sz="3600" b="1" dirty="0" smtClean="0">
                  <a:solidFill>
                    <a:schemeClr val="bg1"/>
                  </a:solidFill>
                  <a:latin typeface="NikoshBAN"/>
                </a:rPr>
                <a:t>।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0" y="5562600"/>
              <a:ext cx="14478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Ø"/>
              </a:pPr>
              <a:r>
                <a:rPr lang="en-US" sz="6000" dirty="0" smtClean="0">
                  <a:solidFill>
                    <a:schemeClr val="bg1"/>
                  </a:solidFill>
                  <a:latin typeface="NikoshBAN"/>
                </a:rPr>
                <a:t> </a:t>
              </a:r>
              <a:endParaRPr lang="en-US" sz="6000" dirty="0">
                <a:solidFill>
                  <a:schemeClr val="bg1"/>
                </a:solidFill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50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85833E-1509-492E-A810-94295C8F58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143928" y="6071813"/>
            <a:ext cx="1743272" cy="786187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</a:t>
            </a:r>
            <a:r>
              <a:rPr lang="en-US" b="1" noProof="0" dirty="0" smtClean="0"/>
              <a:t>School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  <p:sp>
        <p:nvSpPr>
          <p:cNvPr id="4" name="Rounded Rectangle 3"/>
          <p:cNvSpPr/>
          <p:nvPr/>
        </p:nvSpPr>
        <p:spPr>
          <a:xfrm>
            <a:off x="1714502" y="-1"/>
            <a:ext cx="7848880" cy="11295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3300"/>
                </a:solidFill>
                <a:latin typeface="NikoshBAN"/>
              </a:rPr>
              <a:t>লোক</a:t>
            </a:r>
            <a:r>
              <a:rPr lang="en-US" sz="6600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rgbClr val="003300"/>
                </a:solidFill>
                <a:latin typeface="NikoshBAN"/>
              </a:rPr>
              <a:t>সংস্কৃতির</a:t>
            </a:r>
            <a:r>
              <a:rPr lang="en-US" sz="6600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rgbClr val="003300"/>
                </a:solidFill>
                <a:latin typeface="NikoshBAN"/>
              </a:rPr>
              <a:t>ধারণা</a:t>
            </a:r>
            <a:r>
              <a:rPr lang="en-US" sz="6600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6600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1219200"/>
            <a:ext cx="11887200" cy="563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যুগ যুগ ধরে মানুষ যে সংস্কৃতি লালন করে আসছে সাধারণ অর্থে তাই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লোকসংস্কৃতি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লোকসংস্কৃতি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বলতে আমরা বুঝি সাধারণ মানুষ ও তার সমাজের সংস্কৃতি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লোকসংস্কৃতির জন্ম মানুষের মুখে মুখে, তাদের চিন্তায় ও কর্মে। হাজার বছর ধরে এই সংস্কৃতি এক প্রজন্ম থেকে আরেক প্রজন্মে ছড়িয়ে পড়তে থাকে।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লোকসংস্কৃতির যাত্রা শুরু গ্রামীন কৃষিজীবী সমাজের মধ্য থেকেই। মানুষের মুখে মুখে চলা লোকসংস্কৃতির অনেক কিছুই সময়ের সাথে সাথে একটু একটু করে পরিবর্তন হয়েছে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7406" y="6481587"/>
            <a:ext cx="2674620" cy="365125"/>
          </a:xfrm>
        </p:spPr>
        <p:txBody>
          <a:bodyPr/>
          <a:lstStyle/>
          <a:p>
            <a:fld id="{145745D6-462A-44B6-822F-18630A5D3576}" type="datetime1">
              <a:rPr lang="en-US" b="1" smtClean="0"/>
              <a:pPr/>
              <a:t>9/1/2021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dirty="0" smtClean="0"/>
              <a:t>Md. </a:t>
            </a:r>
            <a:r>
              <a:rPr lang="en-US" b="1" noProof="0" dirty="0" err="1" smtClean="0"/>
              <a:t>Kawcher</a:t>
            </a:r>
            <a:r>
              <a:rPr lang="en-US" b="1" noProof="0" dirty="0" smtClean="0"/>
              <a:t> </a:t>
            </a:r>
            <a:r>
              <a:rPr lang="en-US" b="1" noProof="0" dirty="0" err="1" smtClean="0"/>
              <a:t>Hossen</a:t>
            </a:r>
            <a:r>
              <a:rPr lang="en-US" b="1" noProof="0" dirty="0" smtClean="0"/>
              <a:t>, </a:t>
            </a:r>
            <a:r>
              <a:rPr lang="en-US" b="1" noProof="0" dirty="0" err="1" smtClean="0"/>
              <a:t>Assis't</a:t>
            </a:r>
            <a:r>
              <a:rPr lang="en-US" b="1" noProof="0" dirty="0" smtClean="0"/>
              <a:t> teacher. Karim </a:t>
            </a:r>
            <a:r>
              <a:rPr lang="en-US" b="1" noProof="0" dirty="0" err="1" smtClean="0"/>
              <a:t>Ullah</a:t>
            </a:r>
            <a:r>
              <a:rPr lang="en-US" b="1" noProof="0" dirty="0" smtClean="0"/>
              <a:t> High School. </a:t>
            </a:r>
            <a:endParaRPr lang="en-US" b="1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36629" y="6301319"/>
            <a:ext cx="1850571" cy="545393"/>
          </a:xfrm>
        </p:spPr>
        <p:txBody>
          <a:bodyPr/>
          <a:lstStyle/>
          <a:p>
            <a:r>
              <a:rPr lang="en-US" b="1" noProof="0" dirty="0" smtClean="0"/>
              <a:t> Page </a:t>
            </a:r>
            <a:fld id="{26699011-AD31-4C1E-9097-A1CA72DD0DA4}" type="slidenum">
              <a:rPr lang="en-US" b="1" noProof="0" smtClean="0"/>
              <a:pPr/>
              <a:t>7</a:t>
            </a:fld>
            <a:endParaRPr lang="en-US" b="1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AAF84EAD-8107-4CE7-BD64-681B2BED4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165" y="0"/>
            <a:ext cx="3008791" cy="22857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1CBA7FFC-BADD-4E89-A696-E38E97CEF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239" y="4544270"/>
            <a:ext cx="2894361" cy="22690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2DB9F4BD-9446-4BE5-832B-D417C72F2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583266"/>
            <a:ext cx="2895600" cy="24834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" y="2327204"/>
            <a:ext cx="2951144" cy="25415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-1018" r="1492" b="16508"/>
          <a:stretch/>
        </p:blipFill>
        <p:spPr>
          <a:xfrm>
            <a:off x="6695847" y="1"/>
            <a:ext cx="3092730" cy="22857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40" y="4448652"/>
            <a:ext cx="3022457" cy="24386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Oval 13"/>
          <p:cNvSpPr/>
          <p:nvPr/>
        </p:nvSpPr>
        <p:spPr>
          <a:xfrm>
            <a:off x="3483429" y="2111830"/>
            <a:ext cx="4855028" cy="24658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প্রচলিত</a:t>
            </a:r>
            <a:r>
              <a:rPr lang="en-US" sz="48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কিছু</a:t>
            </a:r>
            <a:r>
              <a:rPr lang="en-US" sz="48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লোকসংস্কৃত</a:t>
            </a:r>
            <a:r>
              <a:rPr lang="en-US" sz="48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800" dirty="0"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16958" y="-29305"/>
            <a:ext cx="3080560" cy="23150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ভূতের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ভয়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000" dirty="0"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99120" y="2525186"/>
            <a:ext cx="3080560" cy="25568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কাজলের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টিপ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000" dirty="0"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74076" y="-51076"/>
            <a:ext cx="3114501" cy="23368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ঝাড়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ফুঁক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000" dirty="0"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08139" y="4366117"/>
            <a:ext cx="3080560" cy="25568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গায়ে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হলুদ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000" dirty="0"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91011" y="4389574"/>
            <a:ext cx="3080560" cy="25568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তাবিজ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কবজ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000" dirty="0"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635" y="2307925"/>
            <a:ext cx="3080560" cy="25568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ব্যাঙের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000" dirty="0" err="1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বিয়ে</a:t>
            </a:r>
            <a:r>
              <a:rPr lang="en-US" sz="4000" dirty="0" smtClean="0">
                <a:solidFill>
                  <a:srgbClr val="341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endParaRPr lang="en-US" sz="4000" dirty="0">
              <a:solidFill>
                <a:srgbClr val="341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1233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71B67E5-1D02-40FE-BAA8-C2A81B6E4D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968754" y="6107672"/>
            <a:ext cx="1918446" cy="750328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Tree and leaves">
            <a:extLst>
              <a:ext uri="{FF2B5EF4-FFF2-40B4-BE49-F238E27FC236}">
                <a16:creationId xmlns="" xmlns:a16="http://schemas.microsoft.com/office/drawing/2014/main" id="{93C88DA5-B696-4949-B413-C7DADF53F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595" y="4225993"/>
            <a:ext cx="2221691" cy="263201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b="1" noProof="0" smtClean="0"/>
              <a:t>Md. Kawcher Hossen, Assis't teacher. Karim Ullah High School. </a:t>
            </a:r>
            <a:endParaRPr lang="en-US" b="1" noProof="0" dirty="0"/>
          </a:p>
        </p:txBody>
      </p:sp>
      <p:sp>
        <p:nvSpPr>
          <p:cNvPr id="12" name="Oval 11"/>
          <p:cNvSpPr/>
          <p:nvPr/>
        </p:nvSpPr>
        <p:spPr>
          <a:xfrm>
            <a:off x="2514600" y="-1"/>
            <a:ext cx="6294120" cy="198147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488" tIns="52244" rIns="104488" bIns="52244"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54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95" y="2389671"/>
            <a:ext cx="9829800" cy="936505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লোকসংস্কৃতি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কাকে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/>
              </a:rPr>
              <a:t>বলে</a:t>
            </a:r>
            <a:r>
              <a:rPr lang="en-US" sz="5400" b="1" dirty="0" smtClean="0">
                <a:solidFill>
                  <a:srgbClr val="FFFF00"/>
                </a:solidFill>
                <a:latin typeface="NikoshBAN"/>
              </a:rPr>
              <a:t> ?</a:t>
            </a:r>
            <a:endParaRPr lang="en-US" sz="54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991601" y="0"/>
            <a:ext cx="2895599" cy="2563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0" y="3931972"/>
            <a:ext cx="11887200" cy="1767502"/>
          </a:xfrm>
          <a:prstGeom prst="rect">
            <a:avLst/>
          </a:prstGeom>
          <a:noFill/>
        </p:spPr>
        <p:txBody>
          <a:bodyPr wrap="square" lIns="104488" tIns="52244" rIns="104488" bIns="52244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গ্রামীণ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মানুষের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বিশ্বাসকৃত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কয়েকটি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লোকসংস্কৃতির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নাম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বল</a:t>
            </a:r>
            <a:r>
              <a:rPr lang="en-US" sz="5400" b="1" dirty="0" smtClean="0">
                <a:latin typeface="NikoshBAN"/>
              </a:rPr>
              <a:t>। </a:t>
            </a:r>
            <a:endParaRPr lang="en-US" sz="5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705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38" y="3618517"/>
            <a:ext cx="4779597" cy="3189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D71495-64ED-4D32-8334-FC99959F06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64634" y="6251107"/>
            <a:ext cx="1922566" cy="606893"/>
          </a:xfrm>
        </p:spPr>
        <p:txBody>
          <a:bodyPr/>
          <a:lstStyle/>
          <a:p>
            <a:r>
              <a:rPr lang="en-US" dirty="0"/>
              <a:t> Page </a:t>
            </a:r>
            <a:fld id="{26699011-AD31-4C1E-9097-A1CA72DD0DA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6698894" cy="365125"/>
          </a:xfrm>
        </p:spPr>
        <p:txBody>
          <a:bodyPr/>
          <a:lstStyle/>
          <a:p>
            <a:r>
              <a:rPr lang="en-US" noProof="0" dirty="0" smtClean="0"/>
              <a:t>Md. </a:t>
            </a:r>
            <a:r>
              <a:rPr lang="en-US" noProof="0" dirty="0" err="1" smtClean="0"/>
              <a:t>Kawcher</a:t>
            </a:r>
            <a:r>
              <a:rPr lang="en-US" noProof="0" dirty="0" smtClean="0"/>
              <a:t> </a:t>
            </a:r>
            <a:r>
              <a:rPr lang="en-US" noProof="0" dirty="0" err="1" smtClean="0"/>
              <a:t>Hossen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Assis't</a:t>
            </a:r>
            <a:r>
              <a:rPr lang="en-US" noProof="0" dirty="0" smtClean="0"/>
              <a:t> teacher. </a:t>
            </a:r>
            <a:r>
              <a:rPr lang="en-US" noProof="0" dirty="0" err="1" smtClean="0"/>
              <a:t>Karim</a:t>
            </a:r>
            <a:r>
              <a:rPr lang="en-US" noProof="0" dirty="0" smtClean="0"/>
              <a:t> </a:t>
            </a:r>
            <a:r>
              <a:rPr lang="en-US" noProof="0" dirty="0" err="1" smtClean="0"/>
              <a:t>Ullah</a:t>
            </a:r>
            <a:r>
              <a:rPr lang="en-US" noProof="0" dirty="0" smtClean="0"/>
              <a:t> High School. </a:t>
            </a:r>
            <a:endParaRPr lang="en-US" noProof="0" dirty="0"/>
          </a:p>
        </p:txBody>
      </p:sp>
      <p:sp>
        <p:nvSpPr>
          <p:cNvPr id="20" name="TextBox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C25DD531-C5F4-4734-AEB3-86F7E00F81C9}"/>
              </a:ext>
            </a:extLst>
          </p:cNvPr>
          <p:cNvSpPr txBox="1"/>
          <p:nvPr/>
        </p:nvSpPr>
        <p:spPr>
          <a:xfrm>
            <a:off x="1412098" y="75455"/>
            <a:ext cx="41834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ভীতি থেকে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7AF50A4-34E8-4454-9B3C-E818E5BA692A}"/>
              </a:ext>
            </a:extLst>
          </p:cNvPr>
          <p:cNvSpPr txBox="1"/>
          <p:nvPr/>
        </p:nvSpPr>
        <p:spPr>
          <a:xfrm>
            <a:off x="205452" y="1162485"/>
            <a:ext cx="68382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যদিও বৈজ্ঞানিকভাবে বিচার করলে ভুত বলে কিছু নেই, তবু লোকসমাজে ভুত থাকার ব্যাপারে গভীর বিশ্বাস রয়েছে।  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F3FDF25-F55F-4A91-BEDB-0886B5AE9504}"/>
              </a:ext>
            </a:extLst>
          </p:cNvPr>
          <p:cNvSpPr txBox="1"/>
          <p:nvPr/>
        </p:nvSpPr>
        <p:spPr>
          <a:xfrm>
            <a:off x="277750" y="2718802"/>
            <a:ext cx="659453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‘মানুষ মরে গেলেও আত্মা অমর’ এই ধারণা থেকে ভুত থাকার ব্যাপারে বিশ্বাস সৃষ্টি হয়েছে।  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3580B10D-CF97-41EA-8084-15ED31B8D27D}"/>
              </a:ext>
            </a:extLst>
          </p:cNvPr>
          <p:cNvSpPr txBox="1"/>
          <p:nvPr/>
        </p:nvSpPr>
        <p:spPr>
          <a:xfrm>
            <a:off x="277750" y="4008546"/>
            <a:ext cx="65945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মানুষ অনেক ভুতের কথা কল্পনা করেছে।  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E1B7A6D8-6BD6-4D4C-8C99-A027BEFEC97B}"/>
              </a:ext>
            </a:extLst>
          </p:cNvPr>
          <p:cNvSpPr txBox="1"/>
          <p:nvPr/>
        </p:nvSpPr>
        <p:spPr>
          <a:xfrm>
            <a:off x="277750" y="4923215"/>
            <a:ext cx="659453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লোকবিশ্বাস অনুযায়ী ভুত তাড়াতে ওঝারা ঝাড়ফুঁক, হলুদ পোড়া, মরিচ পোড়া ইত্যাদি প্রয়োগ করে।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38" y="14259"/>
            <a:ext cx="4779597" cy="3357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821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B7DEA1-9774-47C1-9493-EBFD08B85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781CD1-E0FF-466D-BB81-E78D584EAC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56956D-7943-4BC3-9EBD-D5CEC90E3174}">
  <ds:schemaRefs>
    <ds:schemaRef ds:uri="http://purl.org/dc/terms/"/>
    <ds:schemaRef ds:uri="http://purl.org/dc/dcmitype/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1047</Words>
  <Application>Microsoft Office PowerPoint</Application>
  <PresentationFormat>Custom</PresentationFormat>
  <Paragraphs>174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NikoshBAN</vt:lpstr>
      <vt:lpstr>Times New Roman</vt:lpstr>
      <vt:lpstr>Trebuchet MS</vt:lpstr>
      <vt:lpstr>Vrinda</vt:lpstr>
      <vt:lpstr>Wingdings</vt:lpstr>
      <vt:lpstr>3_Berlin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2021-07-11T14:01:51Z</dcterms:created>
  <dcterms:modified xsi:type="dcterms:W3CDTF">2021-09-01T00:45:54Z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